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oboto Slab Light"/>
      <p:regular r:id="rId22"/>
      <p:bold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Reem Kufi Medium"/>
      <p:regular r:id="rId28"/>
      <p:bold r:id="rId29"/>
    </p:embeddedFont>
    <p:embeddedFont>
      <p:font typeface="Chivo Light"/>
      <p:regular r:id="rId30"/>
      <p:bold r:id="rId31"/>
      <p:italic r:id="rId32"/>
      <p:boldItalic r:id="rId33"/>
    </p:embeddedFont>
    <p:embeddedFont>
      <p:font typeface="Reem Kufi"/>
      <p:regular r:id="rId34"/>
      <p:bold r:id="rId35"/>
    </p:embeddedFont>
    <p:embeddedFont>
      <p:font typeface="Chivo"/>
      <p:regular r:id="rId36"/>
      <p:bold r:id="rId37"/>
      <p:italic r:id="rId38"/>
      <p:boldItalic r:id="rId39"/>
    </p:embeddedFont>
    <p:embeddedFont>
      <p:font typeface="Reem Kufi SemiBold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eemKufiSemiBold-regular.fntdata"/><Relationship Id="rId20" Type="http://schemas.openxmlformats.org/officeDocument/2006/relationships/slide" Target="slides/slide16.xml"/><Relationship Id="rId41" Type="http://schemas.openxmlformats.org/officeDocument/2006/relationships/font" Target="fonts/ReemKufiSemiBold-bold.fntdata"/><Relationship Id="rId22" Type="http://schemas.openxmlformats.org/officeDocument/2006/relationships/font" Target="fonts/RobotoSlabLight-regular.fntdata"/><Relationship Id="rId21" Type="http://schemas.openxmlformats.org/officeDocument/2006/relationships/slide" Target="slides/slide17.xml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RobotoSlab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ReemKufiMedium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eemKufi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hivoLight-bold.fntdata"/><Relationship Id="rId30" Type="http://schemas.openxmlformats.org/officeDocument/2006/relationships/font" Target="fonts/ChivoLight-regular.fntdata"/><Relationship Id="rId11" Type="http://schemas.openxmlformats.org/officeDocument/2006/relationships/slide" Target="slides/slide7.xml"/><Relationship Id="rId33" Type="http://schemas.openxmlformats.org/officeDocument/2006/relationships/font" Target="fonts/Chivo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ChivoLight-italic.fntdata"/><Relationship Id="rId13" Type="http://schemas.openxmlformats.org/officeDocument/2006/relationships/slide" Target="slides/slide9.xml"/><Relationship Id="rId35" Type="http://schemas.openxmlformats.org/officeDocument/2006/relationships/font" Target="fonts/ReemKufi-bold.fntdata"/><Relationship Id="rId12" Type="http://schemas.openxmlformats.org/officeDocument/2006/relationships/slide" Target="slides/slide8.xml"/><Relationship Id="rId34" Type="http://schemas.openxmlformats.org/officeDocument/2006/relationships/font" Target="fonts/ReemKufi-regular.fntdata"/><Relationship Id="rId15" Type="http://schemas.openxmlformats.org/officeDocument/2006/relationships/slide" Target="slides/slide11.xml"/><Relationship Id="rId37" Type="http://schemas.openxmlformats.org/officeDocument/2006/relationships/font" Target="fonts/Chivo-bold.fntdata"/><Relationship Id="rId14" Type="http://schemas.openxmlformats.org/officeDocument/2006/relationships/slide" Target="slides/slide10.xml"/><Relationship Id="rId36" Type="http://schemas.openxmlformats.org/officeDocument/2006/relationships/font" Target="fonts/Chivo-regular.fntdata"/><Relationship Id="rId17" Type="http://schemas.openxmlformats.org/officeDocument/2006/relationships/slide" Target="slides/slide13.xml"/><Relationship Id="rId39" Type="http://schemas.openxmlformats.org/officeDocument/2006/relationships/font" Target="fonts/Chivo-boldItalic.fntdata"/><Relationship Id="rId16" Type="http://schemas.openxmlformats.org/officeDocument/2006/relationships/slide" Target="slides/slide12.xml"/><Relationship Id="rId38" Type="http://schemas.openxmlformats.org/officeDocument/2006/relationships/font" Target="fonts/Chivo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46d35545a8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46d35545a8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346d35545a8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346d35545a8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346d35545a8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346d35545a8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6ba96a1c4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6ba96a1c4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346d35545a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346d35545a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346d35545a8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346d35545a8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6b20e2230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6b20e2230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46d35545a8_0_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46d35545a8_0_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0c1df8b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0c1df8b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6d35545a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46d35545a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46d35545a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46d35545a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b20e2230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b20e2230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46d35545a8_0_1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46d35545a8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6d35545a8_0_1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46d35545a8_0_1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b20e2230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b20e2230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46d35545a8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46d35545a8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341877" y="-187026"/>
            <a:ext cx="5772232" cy="4626086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365750" y="4603500"/>
            <a:ext cx="2279319" cy="1851972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024350" y="-502900"/>
            <a:ext cx="2552925" cy="2688177"/>
          </a:xfrm>
          <a:custGeom>
            <a:rect b="b" l="l" r="r" t="t"/>
            <a:pathLst>
              <a:path extrusionOk="0" h="37306" w="35429">
                <a:moveTo>
                  <a:pt x="22036" y="1"/>
                </a:moveTo>
                <a:cubicBezTo>
                  <a:pt x="20031" y="1"/>
                  <a:pt x="18037" y="515"/>
                  <a:pt x="16744" y="1883"/>
                </a:cubicBezTo>
                <a:cubicBezTo>
                  <a:pt x="14432" y="4329"/>
                  <a:pt x="12696" y="7840"/>
                  <a:pt x="11591" y="10979"/>
                </a:cubicBezTo>
                <a:cubicBezTo>
                  <a:pt x="10424" y="14299"/>
                  <a:pt x="9634" y="17767"/>
                  <a:pt x="8094" y="20933"/>
                </a:cubicBezTo>
                <a:cubicBezTo>
                  <a:pt x="6452" y="24306"/>
                  <a:pt x="4017" y="27216"/>
                  <a:pt x="1694" y="30161"/>
                </a:cubicBezTo>
                <a:cubicBezTo>
                  <a:pt x="865" y="31212"/>
                  <a:pt x="0" y="32543"/>
                  <a:pt x="482" y="33792"/>
                </a:cubicBezTo>
                <a:cubicBezTo>
                  <a:pt x="649" y="34219"/>
                  <a:pt x="959" y="34575"/>
                  <a:pt x="1303" y="34879"/>
                </a:cubicBezTo>
                <a:cubicBezTo>
                  <a:pt x="2618" y="36040"/>
                  <a:pt x="4409" y="36486"/>
                  <a:pt x="6139" y="36784"/>
                </a:cubicBezTo>
                <a:cubicBezTo>
                  <a:pt x="8062" y="37113"/>
                  <a:pt x="10018" y="37305"/>
                  <a:pt x="11970" y="37305"/>
                </a:cubicBezTo>
                <a:cubicBezTo>
                  <a:pt x="13991" y="37305"/>
                  <a:pt x="16006" y="37099"/>
                  <a:pt x="17971" y="36627"/>
                </a:cubicBezTo>
                <a:cubicBezTo>
                  <a:pt x="21833" y="35699"/>
                  <a:pt x="25495" y="33689"/>
                  <a:pt x="28029" y="30631"/>
                </a:cubicBezTo>
                <a:cubicBezTo>
                  <a:pt x="29873" y="28405"/>
                  <a:pt x="31062" y="25718"/>
                  <a:pt x="32090" y="23017"/>
                </a:cubicBezTo>
                <a:cubicBezTo>
                  <a:pt x="34008" y="17982"/>
                  <a:pt x="35428" y="12264"/>
                  <a:pt x="33307" y="7312"/>
                </a:cubicBezTo>
                <a:cubicBezTo>
                  <a:pt x="31993" y="4241"/>
                  <a:pt x="29336" y="1773"/>
                  <a:pt x="26177" y="689"/>
                </a:cubicBezTo>
                <a:cubicBezTo>
                  <a:pt x="24968" y="274"/>
                  <a:pt x="23499" y="1"/>
                  <a:pt x="220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19211" y="3906416"/>
            <a:ext cx="2810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578975" y="686825"/>
            <a:ext cx="3195900" cy="31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b="0"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subTitle"/>
          </p:nvPr>
        </p:nvSpPr>
        <p:spPr>
          <a:xfrm>
            <a:off x="699000" y="2598999"/>
            <a:ext cx="24666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3" name="Google Shape;53;p11"/>
          <p:cNvSpPr txBox="1"/>
          <p:nvPr>
            <p:ph idx="2" type="subTitle"/>
          </p:nvPr>
        </p:nvSpPr>
        <p:spPr>
          <a:xfrm>
            <a:off x="3585825" y="1536415"/>
            <a:ext cx="19725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3" type="subTitle"/>
          </p:nvPr>
        </p:nvSpPr>
        <p:spPr>
          <a:xfrm>
            <a:off x="6141069" y="2598999"/>
            <a:ext cx="2115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2939475" y="1041706"/>
            <a:ext cx="3265200" cy="6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b="0"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hasCustomPrompt="1" idx="4" type="title"/>
          </p:nvPr>
        </p:nvSpPr>
        <p:spPr>
          <a:xfrm>
            <a:off x="5566125" y="2094652"/>
            <a:ext cx="32652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b="0"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hasCustomPrompt="1" idx="5" type="title"/>
          </p:nvPr>
        </p:nvSpPr>
        <p:spPr>
          <a:xfrm>
            <a:off x="299700" y="2072302"/>
            <a:ext cx="3265200" cy="59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b="0" sz="3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7174500" y="-1288925"/>
            <a:ext cx="4352939" cy="3488611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-3941525" y="2893900"/>
            <a:ext cx="6556372" cy="3166752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1"/>
          <p:cNvSpPr/>
          <p:nvPr/>
        </p:nvSpPr>
        <p:spPr>
          <a:xfrm>
            <a:off x="-1847200" y="104238"/>
            <a:ext cx="2655947" cy="2197623"/>
          </a:xfrm>
          <a:custGeom>
            <a:rect b="b" l="l" r="r" t="t"/>
            <a:pathLst>
              <a:path extrusionOk="0" h="40867" w="49390">
                <a:moveTo>
                  <a:pt x="39543" y="0"/>
                </a:moveTo>
                <a:cubicBezTo>
                  <a:pt x="37302" y="0"/>
                  <a:pt x="33300" y="3978"/>
                  <a:pt x="31554" y="5077"/>
                </a:cubicBezTo>
                <a:cubicBezTo>
                  <a:pt x="25607" y="8817"/>
                  <a:pt x="19280" y="11921"/>
                  <a:pt x="12682" y="14333"/>
                </a:cubicBezTo>
                <a:cubicBezTo>
                  <a:pt x="9031" y="15669"/>
                  <a:pt x="5305" y="16787"/>
                  <a:pt x="1523" y="17684"/>
                </a:cubicBezTo>
                <a:cubicBezTo>
                  <a:pt x="1168" y="17768"/>
                  <a:pt x="787" y="17864"/>
                  <a:pt x="550" y="18141"/>
                </a:cubicBezTo>
                <a:cubicBezTo>
                  <a:pt x="330" y="18398"/>
                  <a:pt x="281" y="18755"/>
                  <a:pt x="255" y="19091"/>
                </a:cubicBezTo>
                <a:cubicBezTo>
                  <a:pt x="1" y="22369"/>
                  <a:pt x="1107" y="25586"/>
                  <a:pt x="1445" y="28856"/>
                </a:cubicBezTo>
                <a:cubicBezTo>
                  <a:pt x="1805" y="32340"/>
                  <a:pt x="1290" y="35847"/>
                  <a:pt x="986" y="39335"/>
                </a:cubicBezTo>
                <a:cubicBezTo>
                  <a:pt x="943" y="39828"/>
                  <a:pt x="946" y="40413"/>
                  <a:pt x="1349" y="40698"/>
                </a:cubicBezTo>
                <a:cubicBezTo>
                  <a:pt x="1550" y="40839"/>
                  <a:pt x="1803" y="40867"/>
                  <a:pt x="2052" y="40867"/>
                </a:cubicBezTo>
                <a:cubicBezTo>
                  <a:pt x="2113" y="40867"/>
                  <a:pt x="2173" y="40865"/>
                  <a:pt x="2233" y="40863"/>
                </a:cubicBezTo>
                <a:cubicBezTo>
                  <a:pt x="8279" y="40670"/>
                  <a:pt x="14433" y="39574"/>
                  <a:pt x="19661" y="36531"/>
                </a:cubicBezTo>
                <a:cubicBezTo>
                  <a:pt x="24888" y="33488"/>
                  <a:pt x="29079" y="28268"/>
                  <a:pt x="29799" y="22261"/>
                </a:cubicBezTo>
                <a:cubicBezTo>
                  <a:pt x="29890" y="21490"/>
                  <a:pt x="29951" y="20652"/>
                  <a:pt x="30465" y="20069"/>
                </a:cubicBezTo>
                <a:cubicBezTo>
                  <a:pt x="30988" y="19476"/>
                  <a:pt x="31802" y="19335"/>
                  <a:pt x="32620" y="19335"/>
                </a:cubicBezTo>
                <a:cubicBezTo>
                  <a:pt x="32898" y="19335"/>
                  <a:pt x="33176" y="19351"/>
                  <a:pt x="33444" y="19372"/>
                </a:cubicBezTo>
                <a:lnTo>
                  <a:pt x="47533" y="20434"/>
                </a:lnTo>
                <a:cubicBezTo>
                  <a:pt x="47666" y="20444"/>
                  <a:pt x="47804" y="20452"/>
                  <a:pt x="47940" y="20452"/>
                </a:cubicBezTo>
                <a:cubicBezTo>
                  <a:pt x="48268" y="20452"/>
                  <a:pt x="48592" y="20402"/>
                  <a:pt x="48840" y="20198"/>
                </a:cubicBezTo>
                <a:cubicBezTo>
                  <a:pt x="49197" y="19904"/>
                  <a:pt x="49271" y="19394"/>
                  <a:pt x="49296" y="18932"/>
                </a:cubicBezTo>
                <a:cubicBezTo>
                  <a:pt x="49389" y="17222"/>
                  <a:pt x="49155" y="15508"/>
                  <a:pt x="48606" y="13886"/>
                </a:cubicBezTo>
                <a:cubicBezTo>
                  <a:pt x="47969" y="12004"/>
                  <a:pt x="46926" y="10291"/>
                  <a:pt x="45892" y="8595"/>
                </a:cubicBezTo>
                <a:cubicBezTo>
                  <a:pt x="44709" y="6656"/>
                  <a:pt x="42260" y="410"/>
                  <a:pt x="39804" y="20"/>
                </a:cubicBezTo>
                <a:cubicBezTo>
                  <a:pt x="39720" y="7"/>
                  <a:pt x="39633" y="0"/>
                  <a:pt x="395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/>
          <p:nvPr/>
        </p:nvSpPr>
        <p:spPr>
          <a:xfrm rot="-2030989">
            <a:off x="-2652814" y="-262819"/>
            <a:ext cx="5441371" cy="4502379"/>
          </a:xfrm>
          <a:custGeom>
            <a:rect b="b" l="l" r="r" t="t"/>
            <a:pathLst>
              <a:path extrusionOk="0" h="40867" w="49390">
                <a:moveTo>
                  <a:pt x="39543" y="0"/>
                </a:moveTo>
                <a:cubicBezTo>
                  <a:pt x="37302" y="0"/>
                  <a:pt x="33300" y="3978"/>
                  <a:pt x="31554" y="5077"/>
                </a:cubicBezTo>
                <a:cubicBezTo>
                  <a:pt x="25607" y="8817"/>
                  <a:pt x="19280" y="11921"/>
                  <a:pt x="12682" y="14333"/>
                </a:cubicBezTo>
                <a:cubicBezTo>
                  <a:pt x="9031" y="15669"/>
                  <a:pt x="5305" y="16787"/>
                  <a:pt x="1523" y="17684"/>
                </a:cubicBezTo>
                <a:cubicBezTo>
                  <a:pt x="1168" y="17768"/>
                  <a:pt x="787" y="17864"/>
                  <a:pt x="550" y="18141"/>
                </a:cubicBezTo>
                <a:cubicBezTo>
                  <a:pt x="330" y="18398"/>
                  <a:pt x="281" y="18755"/>
                  <a:pt x="255" y="19091"/>
                </a:cubicBezTo>
                <a:cubicBezTo>
                  <a:pt x="1" y="22369"/>
                  <a:pt x="1107" y="25586"/>
                  <a:pt x="1445" y="28856"/>
                </a:cubicBezTo>
                <a:cubicBezTo>
                  <a:pt x="1805" y="32340"/>
                  <a:pt x="1290" y="35847"/>
                  <a:pt x="986" y="39335"/>
                </a:cubicBezTo>
                <a:cubicBezTo>
                  <a:pt x="943" y="39828"/>
                  <a:pt x="946" y="40413"/>
                  <a:pt x="1349" y="40698"/>
                </a:cubicBezTo>
                <a:cubicBezTo>
                  <a:pt x="1550" y="40839"/>
                  <a:pt x="1803" y="40867"/>
                  <a:pt x="2052" y="40867"/>
                </a:cubicBezTo>
                <a:cubicBezTo>
                  <a:pt x="2113" y="40867"/>
                  <a:pt x="2173" y="40865"/>
                  <a:pt x="2233" y="40863"/>
                </a:cubicBezTo>
                <a:cubicBezTo>
                  <a:pt x="8279" y="40670"/>
                  <a:pt x="14433" y="39574"/>
                  <a:pt x="19661" y="36531"/>
                </a:cubicBezTo>
                <a:cubicBezTo>
                  <a:pt x="24888" y="33488"/>
                  <a:pt x="29079" y="28268"/>
                  <a:pt x="29799" y="22261"/>
                </a:cubicBezTo>
                <a:cubicBezTo>
                  <a:pt x="29890" y="21490"/>
                  <a:pt x="29951" y="20652"/>
                  <a:pt x="30465" y="20069"/>
                </a:cubicBezTo>
                <a:cubicBezTo>
                  <a:pt x="30988" y="19476"/>
                  <a:pt x="31802" y="19335"/>
                  <a:pt x="32620" y="19335"/>
                </a:cubicBezTo>
                <a:cubicBezTo>
                  <a:pt x="32898" y="19335"/>
                  <a:pt x="33176" y="19351"/>
                  <a:pt x="33444" y="19372"/>
                </a:cubicBezTo>
                <a:lnTo>
                  <a:pt x="47533" y="20434"/>
                </a:lnTo>
                <a:cubicBezTo>
                  <a:pt x="47666" y="20444"/>
                  <a:pt x="47804" y="20452"/>
                  <a:pt x="47940" y="20452"/>
                </a:cubicBezTo>
                <a:cubicBezTo>
                  <a:pt x="48268" y="20452"/>
                  <a:pt x="48592" y="20402"/>
                  <a:pt x="48840" y="20198"/>
                </a:cubicBezTo>
                <a:cubicBezTo>
                  <a:pt x="49197" y="19904"/>
                  <a:pt x="49271" y="19394"/>
                  <a:pt x="49296" y="18932"/>
                </a:cubicBezTo>
                <a:cubicBezTo>
                  <a:pt x="49389" y="17222"/>
                  <a:pt x="49155" y="15508"/>
                  <a:pt x="48606" y="13886"/>
                </a:cubicBezTo>
                <a:cubicBezTo>
                  <a:pt x="47969" y="12004"/>
                  <a:pt x="46926" y="10291"/>
                  <a:pt x="45892" y="8595"/>
                </a:cubicBezTo>
                <a:cubicBezTo>
                  <a:pt x="44709" y="6656"/>
                  <a:pt x="42260" y="410"/>
                  <a:pt x="39804" y="20"/>
                </a:cubicBezTo>
                <a:cubicBezTo>
                  <a:pt x="39720" y="7"/>
                  <a:pt x="39633" y="0"/>
                  <a:pt x="395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6247525" y="-1288925"/>
            <a:ext cx="4352939" cy="3488611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8461500" y="2717375"/>
            <a:ext cx="1189675" cy="1059675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2"/>
          <p:cNvSpPr txBox="1"/>
          <p:nvPr>
            <p:ph type="ctrTitle"/>
          </p:nvPr>
        </p:nvSpPr>
        <p:spPr>
          <a:xfrm>
            <a:off x="2040779" y="804813"/>
            <a:ext cx="2466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" name="Google Shape;66;p12"/>
          <p:cNvSpPr txBox="1"/>
          <p:nvPr>
            <p:ph hasCustomPrompt="1" idx="2" type="title"/>
          </p:nvPr>
        </p:nvSpPr>
        <p:spPr>
          <a:xfrm>
            <a:off x="833369" y="643263"/>
            <a:ext cx="1123200" cy="900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0"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2"/>
          <p:cNvSpPr txBox="1"/>
          <p:nvPr>
            <p:ph idx="3" type="ctrTitle"/>
          </p:nvPr>
        </p:nvSpPr>
        <p:spPr>
          <a:xfrm>
            <a:off x="2849400" y="1685432"/>
            <a:ext cx="27222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" name="Google Shape;68;p12"/>
          <p:cNvSpPr txBox="1"/>
          <p:nvPr>
            <p:ph hasCustomPrompt="1" idx="4" type="title"/>
          </p:nvPr>
        </p:nvSpPr>
        <p:spPr>
          <a:xfrm>
            <a:off x="1670894" y="1685432"/>
            <a:ext cx="1123200" cy="900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0"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2"/>
          <p:cNvSpPr txBox="1"/>
          <p:nvPr>
            <p:ph idx="5" type="ctrTitle"/>
          </p:nvPr>
        </p:nvSpPr>
        <p:spPr>
          <a:xfrm>
            <a:off x="3728039" y="2889144"/>
            <a:ext cx="2864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2"/>
          <p:cNvSpPr txBox="1"/>
          <p:nvPr>
            <p:ph hasCustomPrompt="1" idx="6" type="title"/>
          </p:nvPr>
        </p:nvSpPr>
        <p:spPr>
          <a:xfrm>
            <a:off x="2508419" y="2727594"/>
            <a:ext cx="1123200" cy="900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0"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2"/>
          <p:cNvSpPr txBox="1"/>
          <p:nvPr>
            <p:ph idx="7" type="ctrTitle"/>
          </p:nvPr>
        </p:nvSpPr>
        <p:spPr>
          <a:xfrm>
            <a:off x="4546922" y="3774187"/>
            <a:ext cx="33084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12"/>
          <p:cNvSpPr txBox="1"/>
          <p:nvPr>
            <p:ph hasCustomPrompt="1" idx="8" type="title"/>
          </p:nvPr>
        </p:nvSpPr>
        <p:spPr>
          <a:xfrm>
            <a:off x="3345944" y="3774187"/>
            <a:ext cx="1123200" cy="900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0" sz="60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list">
  <p:cSld name="CUSTOM_8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605225" y="366600"/>
            <a:ext cx="3997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765725" y="1660825"/>
            <a:ext cx="6388200" cy="33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>
                <a:solidFill>
                  <a:schemeClr val="accent3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6" name="Google Shape;76;p13"/>
          <p:cNvSpPr/>
          <p:nvPr/>
        </p:nvSpPr>
        <p:spPr>
          <a:xfrm>
            <a:off x="-1256775" y="-963000"/>
            <a:ext cx="2399438" cy="1560698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/>
          <p:nvPr/>
        </p:nvSpPr>
        <p:spPr>
          <a:xfrm rot="-3636451">
            <a:off x="6332597" y="1542262"/>
            <a:ext cx="6556389" cy="3166760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-899575" y="2974025"/>
            <a:ext cx="2608125" cy="2323126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8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-3808025" y="453700"/>
            <a:ext cx="4992003" cy="2165440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 rot="1623972">
            <a:off x="2192720" y="4638162"/>
            <a:ext cx="4991967" cy="2165454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4169075" y="-482275"/>
            <a:ext cx="1189675" cy="1059675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605225" y="366600"/>
            <a:ext cx="3997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765725" y="1660825"/>
            <a:ext cx="3435000" cy="33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>
                <a:solidFill>
                  <a:schemeClr val="accent3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2" type="body"/>
          </p:nvPr>
        </p:nvSpPr>
        <p:spPr>
          <a:xfrm>
            <a:off x="4882150" y="1660825"/>
            <a:ext cx="3435000" cy="33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>
                <a:solidFill>
                  <a:schemeClr val="accent3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-1554900" y="363425"/>
            <a:ext cx="3950245" cy="4159526"/>
          </a:xfrm>
          <a:custGeom>
            <a:rect b="b" l="l" r="r" t="t"/>
            <a:pathLst>
              <a:path extrusionOk="0" h="37306" w="35429">
                <a:moveTo>
                  <a:pt x="22036" y="1"/>
                </a:moveTo>
                <a:cubicBezTo>
                  <a:pt x="20031" y="1"/>
                  <a:pt x="18037" y="515"/>
                  <a:pt x="16744" y="1883"/>
                </a:cubicBezTo>
                <a:cubicBezTo>
                  <a:pt x="14432" y="4329"/>
                  <a:pt x="12696" y="7840"/>
                  <a:pt x="11591" y="10979"/>
                </a:cubicBezTo>
                <a:cubicBezTo>
                  <a:pt x="10424" y="14299"/>
                  <a:pt x="9634" y="17767"/>
                  <a:pt x="8094" y="20933"/>
                </a:cubicBezTo>
                <a:cubicBezTo>
                  <a:pt x="6452" y="24306"/>
                  <a:pt x="4017" y="27216"/>
                  <a:pt x="1694" y="30161"/>
                </a:cubicBezTo>
                <a:cubicBezTo>
                  <a:pt x="865" y="31212"/>
                  <a:pt x="0" y="32543"/>
                  <a:pt x="482" y="33792"/>
                </a:cubicBezTo>
                <a:cubicBezTo>
                  <a:pt x="649" y="34219"/>
                  <a:pt x="959" y="34575"/>
                  <a:pt x="1303" y="34879"/>
                </a:cubicBezTo>
                <a:cubicBezTo>
                  <a:pt x="2618" y="36040"/>
                  <a:pt x="4409" y="36486"/>
                  <a:pt x="6139" y="36784"/>
                </a:cubicBezTo>
                <a:cubicBezTo>
                  <a:pt x="8062" y="37113"/>
                  <a:pt x="10018" y="37305"/>
                  <a:pt x="11970" y="37305"/>
                </a:cubicBezTo>
                <a:cubicBezTo>
                  <a:pt x="13991" y="37305"/>
                  <a:pt x="16006" y="37099"/>
                  <a:pt x="17971" y="36627"/>
                </a:cubicBezTo>
                <a:cubicBezTo>
                  <a:pt x="21833" y="35699"/>
                  <a:pt x="25495" y="33689"/>
                  <a:pt x="28029" y="30631"/>
                </a:cubicBezTo>
                <a:cubicBezTo>
                  <a:pt x="29873" y="28405"/>
                  <a:pt x="31062" y="25718"/>
                  <a:pt x="32090" y="23017"/>
                </a:cubicBezTo>
                <a:cubicBezTo>
                  <a:pt x="34008" y="17982"/>
                  <a:pt x="35428" y="12264"/>
                  <a:pt x="33307" y="7312"/>
                </a:cubicBezTo>
                <a:cubicBezTo>
                  <a:pt x="31993" y="4241"/>
                  <a:pt x="29336" y="1773"/>
                  <a:pt x="26177" y="689"/>
                </a:cubicBezTo>
                <a:cubicBezTo>
                  <a:pt x="24968" y="274"/>
                  <a:pt x="23499" y="1"/>
                  <a:pt x="220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2714463" y="-593862"/>
            <a:ext cx="1818535" cy="1398230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 rot="-1800023">
            <a:off x="6877453" y="1748783"/>
            <a:ext cx="4600216" cy="3856787"/>
          </a:xfrm>
          <a:custGeom>
            <a:rect b="b" l="l" r="r" t="t"/>
            <a:pathLst>
              <a:path extrusionOk="0" h="41954" w="50041">
                <a:moveTo>
                  <a:pt x="29593" y="1"/>
                </a:moveTo>
                <a:cubicBezTo>
                  <a:pt x="26070" y="1"/>
                  <a:pt x="22575" y="581"/>
                  <a:pt x="19203" y="1864"/>
                </a:cubicBezTo>
                <a:cubicBezTo>
                  <a:pt x="12705" y="4338"/>
                  <a:pt x="7142" y="9183"/>
                  <a:pt x="3799" y="15280"/>
                </a:cubicBezTo>
                <a:cubicBezTo>
                  <a:pt x="1218" y="19991"/>
                  <a:pt x="1" y="25885"/>
                  <a:pt x="2352" y="30715"/>
                </a:cubicBezTo>
                <a:cubicBezTo>
                  <a:pt x="3414" y="32899"/>
                  <a:pt x="5119" y="34699"/>
                  <a:pt x="6883" y="36369"/>
                </a:cubicBezTo>
                <a:cubicBezTo>
                  <a:pt x="8985" y="38359"/>
                  <a:pt x="11258" y="40247"/>
                  <a:pt x="13927" y="41366"/>
                </a:cubicBezTo>
                <a:cubicBezTo>
                  <a:pt x="14705" y="41693"/>
                  <a:pt x="15538" y="41953"/>
                  <a:pt x="16374" y="41953"/>
                </a:cubicBezTo>
                <a:cubicBezTo>
                  <a:pt x="16554" y="41953"/>
                  <a:pt x="16734" y="41941"/>
                  <a:pt x="16914" y="41915"/>
                </a:cubicBezTo>
                <a:cubicBezTo>
                  <a:pt x="18103" y="41742"/>
                  <a:pt x="19110" y="40989"/>
                  <a:pt x="20118" y="40335"/>
                </a:cubicBezTo>
                <a:cubicBezTo>
                  <a:pt x="23832" y="37921"/>
                  <a:pt x="28251" y="36603"/>
                  <a:pt x="32682" y="36592"/>
                </a:cubicBezTo>
                <a:cubicBezTo>
                  <a:pt x="34354" y="36587"/>
                  <a:pt x="36283" y="36659"/>
                  <a:pt x="37379" y="35398"/>
                </a:cubicBezTo>
                <a:cubicBezTo>
                  <a:pt x="38205" y="34445"/>
                  <a:pt x="38232" y="33012"/>
                  <a:pt x="37848" y="31809"/>
                </a:cubicBezTo>
                <a:cubicBezTo>
                  <a:pt x="37465" y="30609"/>
                  <a:pt x="36736" y="29552"/>
                  <a:pt x="36158" y="28431"/>
                </a:cubicBezTo>
                <a:cubicBezTo>
                  <a:pt x="34936" y="26049"/>
                  <a:pt x="34395" y="23375"/>
                  <a:pt x="34596" y="20705"/>
                </a:cubicBezTo>
                <a:cubicBezTo>
                  <a:pt x="34621" y="20380"/>
                  <a:pt x="34669" y="20028"/>
                  <a:pt x="34899" y="19798"/>
                </a:cubicBezTo>
                <a:cubicBezTo>
                  <a:pt x="35093" y="19606"/>
                  <a:pt x="35373" y="19538"/>
                  <a:pt x="35640" y="19490"/>
                </a:cubicBezTo>
                <a:cubicBezTo>
                  <a:pt x="36214" y="19387"/>
                  <a:pt x="36790" y="19339"/>
                  <a:pt x="37366" y="19339"/>
                </a:cubicBezTo>
                <a:cubicBezTo>
                  <a:pt x="40170" y="19339"/>
                  <a:pt x="42954" y="20473"/>
                  <a:pt x="45428" y="21873"/>
                </a:cubicBezTo>
                <a:cubicBezTo>
                  <a:pt x="46250" y="22338"/>
                  <a:pt x="47284" y="22804"/>
                  <a:pt x="48179" y="22804"/>
                </a:cubicBezTo>
                <a:cubicBezTo>
                  <a:pt x="48716" y="22804"/>
                  <a:pt x="49204" y="22636"/>
                  <a:pt x="49565" y="22198"/>
                </a:cubicBezTo>
                <a:cubicBezTo>
                  <a:pt x="50023" y="21640"/>
                  <a:pt x="50041" y="20853"/>
                  <a:pt x="50035" y="20130"/>
                </a:cubicBezTo>
                <a:cubicBezTo>
                  <a:pt x="50006" y="16110"/>
                  <a:pt x="49964" y="12051"/>
                  <a:pt x="49059" y="8133"/>
                </a:cubicBezTo>
                <a:cubicBezTo>
                  <a:pt x="48750" y="6797"/>
                  <a:pt x="48325" y="5451"/>
                  <a:pt x="47495" y="4358"/>
                </a:cubicBezTo>
                <a:cubicBezTo>
                  <a:pt x="44816" y="833"/>
                  <a:pt x="39707" y="1280"/>
                  <a:pt x="35801" y="573"/>
                </a:cubicBezTo>
                <a:cubicBezTo>
                  <a:pt x="33734" y="200"/>
                  <a:pt x="31658" y="1"/>
                  <a:pt x="2959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type="ctrTitle"/>
          </p:nvPr>
        </p:nvSpPr>
        <p:spPr>
          <a:xfrm>
            <a:off x="5385675" y="1672960"/>
            <a:ext cx="1225800" cy="2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0"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idx="1" type="subTitle"/>
          </p:nvPr>
        </p:nvSpPr>
        <p:spPr>
          <a:xfrm>
            <a:off x="4718601" y="2030616"/>
            <a:ext cx="189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2" name="Google Shape;92;p15"/>
          <p:cNvSpPr txBox="1"/>
          <p:nvPr>
            <p:ph idx="2" type="ctrTitle"/>
          </p:nvPr>
        </p:nvSpPr>
        <p:spPr>
          <a:xfrm>
            <a:off x="5385673" y="3127524"/>
            <a:ext cx="1225800" cy="2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0"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3" type="subTitle"/>
          </p:nvPr>
        </p:nvSpPr>
        <p:spPr>
          <a:xfrm>
            <a:off x="4718601" y="3482597"/>
            <a:ext cx="18993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4" name="Google Shape;94;p15"/>
          <p:cNvSpPr txBox="1"/>
          <p:nvPr>
            <p:ph idx="4" type="ctrTitle"/>
          </p:nvPr>
        </p:nvSpPr>
        <p:spPr>
          <a:xfrm>
            <a:off x="2526100" y="1672925"/>
            <a:ext cx="1475700" cy="2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0"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5" type="subTitle"/>
          </p:nvPr>
        </p:nvSpPr>
        <p:spPr>
          <a:xfrm>
            <a:off x="2526100" y="2030616"/>
            <a:ext cx="189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6" name="Google Shape;96;p15"/>
          <p:cNvSpPr txBox="1"/>
          <p:nvPr>
            <p:ph idx="6" type="ctrTitle"/>
          </p:nvPr>
        </p:nvSpPr>
        <p:spPr>
          <a:xfrm>
            <a:off x="2526100" y="3127524"/>
            <a:ext cx="1475700" cy="2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0"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7" type="subTitle"/>
          </p:nvPr>
        </p:nvSpPr>
        <p:spPr>
          <a:xfrm>
            <a:off x="2526100" y="3482597"/>
            <a:ext cx="18993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8" name="Google Shape;98;p15"/>
          <p:cNvSpPr txBox="1"/>
          <p:nvPr>
            <p:ph idx="8" type="title"/>
          </p:nvPr>
        </p:nvSpPr>
        <p:spPr>
          <a:xfrm>
            <a:off x="5634344" y="363425"/>
            <a:ext cx="28932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-3808025" y="453700"/>
            <a:ext cx="4992003" cy="2165440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 rot="1623972">
            <a:off x="5147495" y="4638162"/>
            <a:ext cx="4991967" cy="2165454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4169075" y="-482275"/>
            <a:ext cx="1189675" cy="1059675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 txBox="1"/>
          <p:nvPr>
            <p:ph type="ctrTitle"/>
          </p:nvPr>
        </p:nvSpPr>
        <p:spPr>
          <a:xfrm>
            <a:off x="6268171" y="1467250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16"/>
          <p:cNvSpPr txBox="1"/>
          <p:nvPr>
            <p:ph idx="1" type="subTitle"/>
          </p:nvPr>
        </p:nvSpPr>
        <p:spPr>
          <a:xfrm>
            <a:off x="6268176" y="1812275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5" name="Google Shape;105;p16"/>
          <p:cNvSpPr txBox="1"/>
          <p:nvPr>
            <p:ph idx="2" type="ctrTitle"/>
          </p:nvPr>
        </p:nvSpPr>
        <p:spPr>
          <a:xfrm>
            <a:off x="6268171" y="3541647"/>
            <a:ext cx="262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6"/>
          <p:cNvSpPr txBox="1"/>
          <p:nvPr>
            <p:ph idx="3" type="subTitle"/>
          </p:nvPr>
        </p:nvSpPr>
        <p:spPr>
          <a:xfrm>
            <a:off x="6268175" y="3886675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7" name="Google Shape;107;p16"/>
          <p:cNvSpPr txBox="1"/>
          <p:nvPr>
            <p:ph idx="4" type="ctrTitle"/>
          </p:nvPr>
        </p:nvSpPr>
        <p:spPr>
          <a:xfrm>
            <a:off x="6268171" y="2544122"/>
            <a:ext cx="262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16"/>
          <p:cNvSpPr txBox="1"/>
          <p:nvPr>
            <p:ph idx="5" type="subTitle"/>
          </p:nvPr>
        </p:nvSpPr>
        <p:spPr>
          <a:xfrm>
            <a:off x="6268175" y="2889150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9" name="Google Shape;109;p16"/>
          <p:cNvSpPr txBox="1"/>
          <p:nvPr>
            <p:ph idx="6" type="ctrTitle"/>
          </p:nvPr>
        </p:nvSpPr>
        <p:spPr>
          <a:xfrm>
            <a:off x="284574" y="393200"/>
            <a:ext cx="211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/>
        </p:nvSpPr>
        <p:spPr>
          <a:xfrm>
            <a:off x="6860344" y="1723975"/>
            <a:ext cx="4140003" cy="2807893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-1773325" y="-971562"/>
            <a:ext cx="3720731" cy="3023135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-948225" y="3504225"/>
            <a:ext cx="1981156" cy="1639278"/>
          </a:xfrm>
          <a:custGeom>
            <a:rect b="b" l="l" r="r" t="t"/>
            <a:pathLst>
              <a:path extrusionOk="0" h="40867" w="49390">
                <a:moveTo>
                  <a:pt x="39543" y="0"/>
                </a:moveTo>
                <a:cubicBezTo>
                  <a:pt x="37302" y="0"/>
                  <a:pt x="33300" y="3978"/>
                  <a:pt x="31554" y="5077"/>
                </a:cubicBezTo>
                <a:cubicBezTo>
                  <a:pt x="25607" y="8817"/>
                  <a:pt x="19280" y="11921"/>
                  <a:pt x="12682" y="14333"/>
                </a:cubicBezTo>
                <a:cubicBezTo>
                  <a:pt x="9031" y="15669"/>
                  <a:pt x="5305" y="16787"/>
                  <a:pt x="1523" y="17684"/>
                </a:cubicBezTo>
                <a:cubicBezTo>
                  <a:pt x="1168" y="17768"/>
                  <a:pt x="787" y="17864"/>
                  <a:pt x="550" y="18141"/>
                </a:cubicBezTo>
                <a:cubicBezTo>
                  <a:pt x="330" y="18398"/>
                  <a:pt x="281" y="18755"/>
                  <a:pt x="255" y="19091"/>
                </a:cubicBezTo>
                <a:cubicBezTo>
                  <a:pt x="1" y="22369"/>
                  <a:pt x="1107" y="25586"/>
                  <a:pt x="1445" y="28856"/>
                </a:cubicBezTo>
                <a:cubicBezTo>
                  <a:pt x="1805" y="32340"/>
                  <a:pt x="1290" y="35847"/>
                  <a:pt x="986" y="39335"/>
                </a:cubicBezTo>
                <a:cubicBezTo>
                  <a:pt x="943" y="39828"/>
                  <a:pt x="946" y="40413"/>
                  <a:pt x="1349" y="40698"/>
                </a:cubicBezTo>
                <a:cubicBezTo>
                  <a:pt x="1550" y="40839"/>
                  <a:pt x="1803" y="40867"/>
                  <a:pt x="2052" y="40867"/>
                </a:cubicBezTo>
                <a:cubicBezTo>
                  <a:pt x="2113" y="40867"/>
                  <a:pt x="2173" y="40865"/>
                  <a:pt x="2233" y="40863"/>
                </a:cubicBezTo>
                <a:cubicBezTo>
                  <a:pt x="8279" y="40670"/>
                  <a:pt x="14433" y="39574"/>
                  <a:pt x="19661" y="36531"/>
                </a:cubicBezTo>
                <a:cubicBezTo>
                  <a:pt x="24888" y="33488"/>
                  <a:pt x="29079" y="28268"/>
                  <a:pt x="29799" y="22261"/>
                </a:cubicBezTo>
                <a:cubicBezTo>
                  <a:pt x="29890" y="21490"/>
                  <a:pt x="29951" y="20652"/>
                  <a:pt x="30465" y="20069"/>
                </a:cubicBezTo>
                <a:cubicBezTo>
                  <a:pt x="30988" y="19476"/>
                  <a:pt x="31802" y="19335"/>
                  <a:pt x="32620" y="19335"/>
                </a:cubicBezTo>
                <a:cubicBezTo>
                  <a:pt x="32898" y="19335"/>
                  <a:pt x="33176" y="19351"/>
                  <a:pt x="33444" y="19372"/>
                </a:cubicBezTo>
                <a:lnTo>
                  <a:pt x="47533" y="20434"/>
                </a:lnTo>
                <a:cubicBezTo>
                  <a:pt x="47666" y="20444"/>
                  <a:pt x="47804" y="20452"/>
                  <a:pt x="47940" y="20452"/>
                </a:cubicBezTo>
                <a:cubicBezTo>
                  <a:pt x="48268" y="20452"/>
                  <a:pt x="48592" y="20402"/>
                  <a:pt x="48840" y="20198"/>
                </a:cubicBezTo>
                <a:cubicBezTo>
                  <a:pt x="49197" y="19904"/>
                  <a:pt x="49271" y="19394"/>
                  <a:pt x="49296" y="18932"/>
                </a:cubicBezTo>
                <a:cubicBezTo>
                  <a:pt x="49389" y="17222"/>
                  <a:pt x="49155" y="15508"/>
                  <a:pt x="48606" y="13886"/>
                </a:cubicBezTo>
                <a:cubicBezTo>
                  <a:pt x="47969" y="12004"/>
                  <a:pt x="46926" y="10291"/>
                  <a:pt x="45892" y="8595"/>
                </a:cubicBezTo>
                <a:cubicBezTo>
                  <a:pt x="44709" y="6656"/>
                  <a:pt x="42260" y="410"/>
                  <a:pt x="39804" y="20"/>
                </a:cubicBezTo>
                <a:cubicBezTo>
                  <a:pt x="39720" y="7"/>
                  <a:pt x="39633" y="0"/>
                  <a:pt x="395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 txBox="1"/>
          <p:nvPr>
            <p:ph type="ctrTitle"/>
          </p:nvPr>
        </p:nvSpPr>
        <p:spPr>
          <a:xfrm>
            <a:off x="5135369" y="2754037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9pPr>
          </a:lstStyle>
          <a:p/>
        </p:txBody>
      </p:sp>
      <p:sp>
        <p:nvSpPr>
          <p:cNvPr id="115" name="Google Shape;115;p17"/>
          <p:cNvSpPr txBox="1"/>
          <p:nvPr>
            <p:ph idx="1" type="subTitle"/>
          </p:nvPr>
        </p:nvSpPr>
        <p:spPr>
          <a:xfrm>
            <a:off x="5563638" y="3240925"/>
            <a:ext cx="17703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ctrTitle"/>
          </p:nvPr>
        </p:nvSpPr>
        <p:spPr>
          <a:xfrm>
            <a:off x="3259382" y="2754037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9pPr>
          </a:lstStyle>
          <a:p/>
        </p:txBody>
      </p:sp>
      <p:sp>
        <p:nvSpPr>
          <p:cNvPr id="117" name="Google Shape;117;p17"/>
          <p:cNvSpPr txBox="1"/>
          <p:nvPr>
            <p:ph idx="3" type="subTitle"/>
          </p:nvPr>
        </p:nvSpPr>
        <p:spPr>
          <a:xfrm>
            <a:off x="3687642" y="3240923"/>
            <a:ext cx="17703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18" name="Google Shape;118;p17"/>
          <p:cNvSpPr txBox="1"/>
          <p:nvPr>
            <p:ph idx="4" type="ctrTitle"/>
          </p:nvPr>
        </p:nvSpPr>
        <p:spPr>
          <a:xfrm>
            <a:off x="1410618" y="2754037"/>
            <a:ext cx="244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sz="1800"/>
            </a:lvl9pPr>
          </a:lstStyle>
          <a:p/>
        </p:txBody>
      </p:sp>
      <p:sp>
        <p:nvSpPr>
          <p:cNvPr id="119" name="Google Shape;119;p17"/>
          <p:cNvSpPr txBox="1"/>
          <p:nvPr>
            <p:ph idx="5" type="subTitle"/>
          </p:nvPr>
        </p:nvSpPr>
        <p:spPr>
          <a:xfrm>
            <a:off x="1840792" y="3240923"/>
            <a:ext cx="15852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20" name="Google Shape;120;p17"/>
          <p:cNvSpPr txBox="1"/>
          <p:nvPr>
            <p:ph idx="6" type="title"/>
          </p:nvPr>
        </p:nvSpPr>
        <p:spPr>
          <a:xfrm>
            <a:off x="605225" y="366600"/>
            <a:ext cx="3997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 rot="-3599996">
            <a:off x="-1278775" y="3071947"/>
            <a:ext cx="3833364" cy="3414478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7219350" y="366625"/>
            <a:ext cx="3342691" cy="2715974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type="ctrTitle"/>
          </p:nvPr>
        </p:nvSpPr>
        <p:spPr>
          <a:xfrm>
            <a:off x="283843" y="2044113"/>
            <a:ext cx="2805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18"/>
          <p:cNvSpPr txBox="1"/>
          <p:nvPr>
            <p:ph idx="1" type="subTitle"/>
          </p:nvPr>
        </p:nvSpPr>
        <p:spPr>
          <a:xfrm>
            <a:off x="1130143" y="2541525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26" name="Google Shape;126;p18"/>
          <p:cNvSpPr txBox="1"/>
          <p:nvPr>
            <p:ph idx="2" type="ctrTitle"/>
          </p:nvPr>
        </p:nvSpPr>
        <p:spPr>
          <a:xfrm>
            <a:off x="6233357" y="2042509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" name="Google Shape;127;p18"/>
          <p:cNvSpPr txBox="1"/>
          <p:nvPr>
            <p:ph idx="3" type="subTitle"/>
          </p:nvPr>
        </p:nvSpPr>
        <p:spPr>
          <a:xfrm>
            <a:off x="6233357" y="2539934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28" name="Google Shape;128;p18"/>
          <p:cNvSpPr txBox="1"/>
          <p:nvPr>
            <p:ph idx="4" type="title"/>
          </p:nvPr>
        </p:nvSpPr>
        <p:spPr>
          <a:xfrm>
            <a:off x="605200" y="366625"/>
            <a:ext cx="28059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29" name="Google Shape;129;p18"/>
          <p:cNvSpPr/>
          <p:nvPr/>
        </p:nvSpPr>
        <p:spPr>
          <a:xfrm>
            <a:off x="3876650" y="3759150"/>
            <a:ext cx="3342691" cy="2715974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-2065425" y="-989375"/>
            <a:ext cx="3611964" cy="2934761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2" name="Google Shape;132;p19"/>
          <p:cNvSpPr/>
          <p:nvPr/>
        </p:nvSpPr>
        <p:spPr>
          <a:xfrm rot="-8717288">
            <a:off x="-1184148" y="3496143"/>
            <a:ext cx="1728833" cy="1820425"/>
          </a:xfrm>
          <a:custGeom>
            <a:rect b="b" l="l" r="r" t="t"/>
            <a:pathLst>
              <a:path extrusionOk="0" h="37306" w="35429">
                <a:moveTo>
                  <a:pt x="22036" y="1"/>
                </a:moveTo>
                <a:cubicBezTo>
                  <a:pt x="20031" y="1"/>
                  <a:pt x="18037" y="515"/>
                  <a:pt x="16744" y="1883"/>
                </a:cubicBezTo>
                <a:cubicBezTo>
                  <a:pt x="14432" y="4329"/>
                  <a:pt x="12696" y="7840"/>
                  <a:pt x="11591" y="10979"/>
                </a:cubicBezTo>
                <a:cubicBezTo>
                  <a:pt x="10424" y="14299"/>
                  <a:pt x="9634" y="17767"/>
                  <a:pt x="8094" y="20933"/>
                </a:cubicBezTo>
                <a:cubicBezTo>
                  <a:pt x="6452" y="24306"/>
                  <a:pt x="4017" y="27216"/>
                  <a:pt x="1694" y="30161"/>
                </a:cubicBezTo>
                <a:cubicBezTo>
                  <a:pt x="865" y="31212"/>
                  <a:pt x="0" y="32543"/>
                  <a:pt x="482" y="33792"/>
                </a:cubicBezTo>
                <a:cubicBezTo>
                  <a:pt x="649" y="34219"/>
                  <a:pt x="959" y="34575"/>
                  <a:pt x="1303" y="34879"/>
                </a:cubicBezTo>
                <a:cubicBezTo>
                  <a:pt x="2618" y="36040"/>
                  <a:pt x="4409" y="36486"/>
                  <a:pt x="6139" y="36784"/>
                </a:cubicBezTo>
                <a:cubicBezTo>
                  <a:pt x="8062" y="37113"/>
                  <a:pt x="10018" y="37305"/>
                  <a:pt x="11970" y="37305"/>
                </a:cubicBezTo>
                <a:cubicBezTo>
                  <a:pt x="13991" y="37305"/>
                  <a:pt x="16006" y="37099"/>
                  <a:pt x="17971" y="36627"/>
                </a:cubicBezTo>
                <a:cubicBezTo>
                  <a:pt x="21833" y="35699"/>
                  <a:pt x="25495" y="33689"/>
                  <a:pt x="28029" y="30631"/>
                </a:cubicBezTo>
                <a:cubicBezTo>
                  <a:pt x="29873" y="28405"/>
                  <a:pt x="31062" y="25718"/>
                  <a:pt x="32090" y="23017"/>
                </a:cubicBezTo>
                <a:cubicBezTo>
                  <a:pt x="34008" y="17982"/>
                  <a:pt x="35428" y="12264"/>
                  <a:pt x="33307" y="7312"/>
                </a:cubicBezTo>
                <a:cubicBezTo>
                  <a:pt x="31993" y="4241"/>
                  <a:pt x="29336" y="1773"/>
                  <a:pt x="26177" y="689"/>
                </a:cubicBezTo>
                <a:cubicBezTo>
                  <a:pt x="24968" y="274"/>
                  <a:pt x="23499" y="1"/>
                  <a:pt x="220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7411575" y="3263400"/>
            <a:ext cx="3611964" cy="2934761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4" name="Google Shape;134;p19"/>
          <p:cNvSpPr txBox="1"/>
          <p:nvPr>
            <p:ph type="ctrTitle"/>
          </p:nvPr>
        </p:nvSpPr>
        <p:spPr>
          <a:xfrm>
            <a:off x="1289529" y="1658013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1239729" y="2118305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6" name="Google Shape;136;p19"/>
          <p:cNvSpPr txBox="1"/>
          <p:nvPr>
            <p:ph idx="2" type="ctrTitle"/>
          </p:nvPr>
        </p:nvSpPr>
        <p:spPr>
          <a:xfrm>
            <a:off x="595015" y="363156"/>
            <a:ext cx="3770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19"/>
          <p:cNvSpPr txBox="1"/>
          <p:nvPr>
            <p:ph idx="3" type="ctrTitle"/>
          </p:nvPr>
        </p:nvSpPr>
        <p:spPr>
          <a:xfrm>
            <a:off x="3597726" y="1658013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idx="4" type="subTitle"/>
          </p:nvPr>
        </p:nvSpPr>
        <p:spPr>
          <a:xfrm>
            <a:off x="3547926" y="2118305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39" name="Google Shape;139;p19"/>
          <p:cNvSpPr txBox="1"/>
          <p:nvPr>
            <p:ph idx="5" type="ctrTitle"/>
          </p:nvPr>
        </p:nvSpPr>
        <p:spPr>
          <a:xfrm>
            <a:off x="5905926" y="1658013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0" name="Google Shape;140;p19"/>
          <p:cNvSpPr txBox="1"/>
          <p:nvPr>
            <p:ph idx="6" type="subTitle"/>
          </p:nvPr>
        </p:nvSpPr>
        <p:spPr>
          <a:xfrm>
            <a:off x="5856126" y="2118305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1" name="Google Shape;141;p19"/>
          <p:cNvSpPr txBox="1"/>
          <p:nvPr>
            <p:ph idx="7" type="ctrTitle"/>
          </p:nvPr>
        </p:nvSpPr>
        <p:spPr>
          <a:xfrm>
            <a:off x="1289529" y="3077700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2" name="Google Shape;142;p19"/>
          <p:cNvSpPr txBox="1"/>
          <p:nvPr>
            <p:ph idx="8" type="subTitle"/>
          </p:nvPr>
        </p:nvSpPr>
        <p:spPr>
          <a:xfrm>
            <a:off x="1239729" y="3539072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3" name="Google Shape;143;p19"/>
          <p:cNvSpPr txBox="1"/>
          <p:nvPr>
            <p:ph idx="9" type="ctrTitle"/>
          </p:nvPr>
        </p:nvSpPr>
        <p:spPr>
          <a:xfrm>
            <a:off x="3597726" y="3077700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4" name="Google Shape;144;p19"/>
          <p:cNvSpPr txBox="1"/>
          <p:nvPr>
            <p:ph idx="13" type="subTitle"/>
          </p:nvPr>
        </p:nvSpPr>
        <p:spPr>
          <a:xfrm>
            <a:off x="3547926" y="3539072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4" type="ctrTitle"/>
          </p:nvPr>
        </p:nvSpPr>
        <p:spPr>
          <a:xfrm>
            <a:off x="5905926" y="3077700"/>
            <a:ext cx="20562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5" type="subTitle"/>
          </p:nvPr>
        </p:nvSpPr>
        <p:spPr>
          <a:xfrm>
            <a:off x="5856126" y="3539072"/>
            <a:ext cx="215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/>
          <p:nvPr/>
        </p:nvSpPr>
        <p:spPr>
          <a:xfrm rot="-9172665">
            <a:off x="5022424" y="-700252"/>
            <a:ext cx="4496924" cy="3604006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/>
          <p:cNvSpPr/>
          <p:nvPr/>
        </p:nvSpPr>
        <p:spPr>
          <a:xfrm rot="-9172665">
            <a:off x="-3375776" y="826898"/>
            <a:ext cx="4496924" cy="3604006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198875" y="4569994"/>
            <a:ext cx="1819625" cy="1183563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/>
          <p:cNvSpPr txBox="1"/>
          <p:nvPr>
            <p:ph idx="1" type="subTitle"/>
          </p:nvPr>
        </p:nvSpPr>
        <p:spPr>
          <a:xfrm flipH="1">
            <a:off x="604325" y="1776906"/>
            <a:ext cx="2658000" cy="1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2" name="Google Shape;152;p20"/>
          <p:cNvSpPr txBox="1"/>
          <p:nvPr>
            <p:ph type="title"/>
          </p:nvPr>
        </p:nvSpPr>
        <p:spPr>
          <a:xfrm>
            <a:off x="604325" y="2948750"/>
            <a:ext cx="25077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2" type="ctrTitle"/>
          </p:nvPr>
        </p:nvSpPr>
        <p:spPr>
          <a:xfrm>
            <a:off x="595015" y="363156"/>
            <a:ext cx="3770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words">
  <p:cSld name="MAIN_POINT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2098875" y="1270550"/>
            <a:ext cx="49461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b="0" sz="67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6" name="Google Shape;156;p21"/>
          <p:cNvSpPr/>
          <p:nvPr/>
        </p:nvSpPr>
        <p:spPr>
          <a:xfrm rot="-9570678">
            <a:off x="-2525813" y="-1958288"/>
            <a:ext cx="4763275" cy="3870214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-1217873" y="3386947"/>
            <a:ext cx="2733675" cy="1912050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/>
          <p:nvPr/>
        </p:nvSpPr>
        <p:spPr>
          <a:xfrm>
            <a:off x="5392563" y="3529700"/>
            <a:ext cx="4763279" cy="3242203"/>
          </a:xfrm>
          <a:custGeom>
            <a:rect b="b" l="l" r="r" t="t"/>
            <a:pathLst>
              <a:path extrusionOk="0" h="40955" w="60169">
                <a:moveTo>
                  <a:pt x="51266" y="1"/>
                </a:moveTo>
                <a:cubicBezTo>
                  <a:pt x="51260" y="1"/>
                  <a:pt x="51255" y="1"/>
                  <a:pt x="51249" y="1"/>
                </a:cubicBezTo>
                <a:cubicBezTo>
                  <a:pt x="50064" y="17"/>
                  <a:pt x="48222" y="1976"/>
                  <a:pt x="47160" y="2544"/>
                </a:cubicBezTo>
                <a:cubicBezTo>
                  <a:pt x="36790" y="8079"/>
                  <a:pt x="24918" y="9553"/>
                  <a:pt x="13046" y="9553"/>
                </a:cubicBezTo>
                <a:cubicBezTo>
                  <a:pt x="9473" y="9553"/>
                  <a:pt x="5899" y="9420"/>
                  <a:pt x="2367" y="9223"/>
                </a:cubicBezTo>
                <a:cubicBezTo>
                  <a:pt x="2220" y="9215"/>
                  <a:pt x="2068" y="9208"/>
                  <a:pt x="1915" y="9208"/>
                </a:cubicBezTo>
                <a:cubicBezTo>
                  <a:pt x="1316" y="9208"/>
                  <a:pt x="708" y="9306"/>
                  <a:pt x="347" y="9757"/>
                </a:cubicBezTo>
                <a:cubicBezTo>
                  <a:pt x="1" y="10192"/>
                  <a:pt x="17" y="10803"/>
                  <a:pt x="55" y="11356"/>
                </a:cubicBezTo>
                <a:cubicBezTo>
                  <a:pt x="384" y="16137"/>
                  <a:pt x="1064" y="20885"/>
                  <a:pt x="2092" y="25565"/>
                </a:cubicBezTo>
                <a:cubicBezTo>
                  <a:pt x="2842" y="28980"/>
                  <a:pt x="3837" y="32473"/>
                  <a:pt x="6096" y="35142"/>
                </a:cubicBezTo>
                <a:cubicBezTo>
                  <a:pt x="8888" y="38443"/>
                  <a:pt x="13242" y="40020"/>
                  <a:pt x="17516" y="40682"/>
                </a:cubicBezTo>
                <a:cubicBezTo>
                  <a:pt x="18542" y="40841"/>
                  <a:pt x="19588" y="40955"/>
                  <a:pt x="20627" y="40955"/>
                </a:cubicBezTo>
                <a:cubicBezTo>
                  <a:pt x="21599" y="40955"/>
                  <a:pt x="22565" y="40855"/>
                  <a:pt x="23503" y="40601"/>
                </a:cubicBezTo>
                <a:cubicBezTo>
                  <a:pt x="25884" y="39956"/>
                  <a:pt x="27897" y="38363"/>
                  <a:pt x="29632" y="36608"/>
                </a:cubicBezTo>
                <a:cubicBezTo>
                  <a:pt x="31869" y="34345"/>
                  <a:pt x="33756" y="31759"/>
                  <a:pt x="35488" y="29091"/>
                </a:cubicBezTo>
                <a:cubicBezTo>
                  <a:pt x="36700" y="27222"/>
                  <a:pt x="37860" y="25285"/>
                  <a:pt x="39454" y="23730"/>
                </a:cubicBezTo>
                <a:cubicBezTo>
                  <a:pt x="40983" y="22240"/>
                  <a:pt x="43002" y="21113"/>
                  <a:pt x="45127" y="21113"/>
                </a:cubicBezTo>
                <a:cubicBezTo>
                  <a:pt x="45219" y="21113"/>
                  <a:pt x="45311" y="21115"/>
                  <a:pt x="45403" y="21120"/>
                </a:cubicBezTo>
                <a:cubicBezTo>
                  <a:pt x="46577" y="21173"/>
                  <a:pt x="47704" y="21571"/>
                  <a:pt x="48824" y="21931"/>
                </a:cubicBezTo>
                <a:cubicBezTo>
                  <a:pt x="51239" y="22707"/>
                  <a:pt x="53775" y="23329"/>
                  <a:pt x="56290" y="23329"/>
                </a:cubicBezTo>
                <a:cubicBezTo>
                  <a:pt x="57243" y="23329"/>
                  <a:pt x="58193" y="23240"/>
                  <a:pt x="59132" y="23036"/>
                </a:cubicBezTo>
                <a:cubicBezTo>
                  <a:pt x="59470" y="22962"/>
                  <a:pt x="59840" y="22848"/>
                  <a:pt x="60017" y="22549"/>
                </a:cubicBezTo>
                <a:cubicBezTo>
                  <a:pt x="60169" y="22291"/>
                  <a:pt x="60130" y="21966"/>
                  <a:pt x="60088" y="21670"/>
                </a:cubicBezTo>
                <a:cubicBezTo>
                  <a:pt x="59573" y="18115"/>
                  <a:pt x="59057" y="14556"/>
                  <a:pt x="58235" y="11061"/>
                </a:cubicBezTo>
                <a:cubicBezTo>
                  <a:pt x="57543" y="8123"/>
                  <a:pt x="56513" y="5111"/>
                  <a:pt x="54648" y="2697"/>
                </a:cubicBezTo>
                <a:cubicBezTo>
                  <a:pt x="53944" y="1790"/>
                  <a:pt x="52546" y="1"/>
                  <a:pt x="512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/>
          <p:nvPr/>
        </p:nvSpPr>
        <p:spPr>
          <a:xfrm rot="-2301056">
            <a:off x="8156906" y="2804742"/>
            <a:ext cx="2736453" cy="2264236"/>
          </a:xfrm>
          <a:custGeom>
            <a:rect b="b" l="l" r="r" t="t"/>
            <a:pathLst>
              <a:path extrusionOk="0" h="40867" w="49390">
                <a:moveTo>
                  <a:pt x="39543" y="0"/>
                </a:moveTo>
                <a:cubicBezTo>
                  <a:pt x="37302" y="0"/>
                  <a:pt x="33300" y="3978"/>
                  <a:pt x="31554" y="5077"/>
                </a:cubicBezTo>
                <a:cubicBezTo>
                  <a:pt x="25607" y="8817"/>
                  <a:pt x="19280" y="11921"/>
                  <a:pt x="12682" y="14333"/>
                </a:cubicBezTo>
                <a:cubicBezTo>
                  <a:pt x="9031" y="15669"/>
                  <a:pt x="5305" y="16787"/>
                  <a:pt x="1523" y="17684"/>
                </a:cubicBezTo>
                <a:cubicBezTo>
                  <a:pt x="1168" y="17768"/>
                  <a:pt x="787" y="17864"/>
                  <a:pt x="550" y="18141"/>
                </a:cubicBezTo>
                <a:cubicBezTo>
                  <a:pt x="330" y="18398"/>
                  <a:pt x="281" y="18755"/>
                  <a:pt x="255" y="19091"/>
                </a:cubicBezTo>
                <a:cubicBezTo>
                  <a:pt x="1" y="22369"/>
                  <a:pt x="1107" y="25586"/>
                  <a:pt x="1445" y="28856"/>
                </a:cubicBezTo>
                <a:cubicBezTo>
                  <a:pt x="1805" y="32340"/>
                  <a:pt x="1290" y="35847"/>
                  <a:pt x="986" y="39335"/>
                </a:cubicBezTo>
                <a:cubicBezTo>
                  <a:pt x="943" y="39828"/>
                  <a:pt x="946" y="40413"/>
                  <a:pt x="1349" y="40698"/>
                </a:cubicBezTo>
                <a:cubicBezTo>
                  <a:pt x="1550" y="40839"/>
                  <a:pt x="1803" y="40867"/>
                  <a:pt x="2052" y="40867"/>
                </a:cubicBezTo>
                <a:cubicBezTo>
                  <a:pt x="2113" y="40867"/>
                  <a:pt x="2173" y="40865"/>
                  <a:pt x="2233" y="40863"/>
                </a:cubicBezTo>
                <a:cubicBezTo>
                  <a:pt x="8279" y="40670"/>
                  <a:pt x="14433" y="39574"/>
                  <a:pt x="19661" y="36531"/>
                </a:cubicBezTo>
                <a:cubicBezTo>
                  <a:pt x="24888" y="33488"/>
                  <a:pt x="29079" y="28268"/>
                  <a:pt x="29799" y="22261"/>
                </a:cubicBezTo>
                <a:cubicBezTo>
                  <a:pt x="29890" y="21490"/>
                  <a:pt x="29951" y="20652"/>
                  <a:pt x="30465" y="20069"/>
                </a:cubicBezTo>
                <a:cubicBezTo>
                  <a:pt x="30988" y="19476"/>
                  <a:pt x="31802" y="19335"/>
                  <a:pt x="32620" y="19335"/>
                </a:cubicBezTo>
                <a:cubicBezTo>
                  <a:pt x="32898" y="19335"/>
                  <a:pt x="33176" y="19351"/>
                  <a:pt x="33444" y="19372"/>
                </a:cubicBezTo>
                <a:lnTo>
                  <a:pt x="47533" y="20434"/>
                </a:lnTo>
                <a:cubicBezTo>
                  <a:pt x="47666" y="20444"/>
                  <a:pt x="47804" y="20452"/>
                  <a:pt x="47940" y="20452"/>
                </a:cubicBezTo>
                <a:cubicBezTo>
                  <a:pt x="48268" y="20452"/>
                  <a:pt x="48592" y="20402"/>
                  <a:pt x="48840" y="20198"/>
                </a:cubicBezTo>
                <a:cubicBezTo>
                  <a:pt x="49197" y="19904"/>
                  <a:pt x="49271" y="19394"/>
                  <a:pt x="49296" y="18932"/>
                </a:cubicBezTo>
                <a:cubicBezTo>
                  <a:pt x="49389" y="17222"/>
                  <a:pt x="49155" y="15508"/>
                  <a:pt x="48606" y="13886"/>
                </a:cubicBezTo>
                <a:cubicBezTo>
                  <a:pt x="47969" y="12004"/>
                  <a:pt x="46926" y="10291"/>
                  <a:pt x="45892" y="8595"/>
                </a:cubicBezTo>
                <a:cubicBezTo>
                  <a:pt x="44709" y="6656"/>
                  <a:pt x="42260" y="410"/>
                  <a:pt x="39804" y="20"/>
                </a:cubicBezTo>
                <a:cubicBezTo>
                  <a:pt x="39720" y="7"/>
                  <a:pt x="39633" y="0"/>
                  <a:pt x="395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68932" y="1682700"/>
            <a:ext cx="2439322" cy="1981976"/>
          </a:xfrm>
          <a:custGeom>
            <a:rect b="b" l="l" r="r" t="t"/>
            <a:pathLst>
              <a:path extrusionOk="0" h="40914" w="50355">
                <a:moveTo>
                  <a:pt x="2659" y="1"/>
                </a:moveTo>
                <a:cubicBezTo>
                  <a:pt x="1" y="1"/>
                  <a:pt x="1473" y="4779"/>
                  <a:pt x="1791" y="7078"/>
                </a:cubicBezTo>
                <a:cubicBezTo>
                  <a:pt x="2302" y="10779"/>
                  <a:pt x="3093" y="14436"/>
                  <a:pt x="4157" y="18018"/>
                </a:cubicBezTo>
                <a:cubicBezTo>
                  <a:pt x="4671" y="19754"/>
                  <a:pt x="5279" y="21519"/>
                  <a:pt x="6468" y="22884"/>
                </a:cubicBezTo>
                <a:cubicBezTo>
                  <a:pt x="7987" y="24627"/>
                  <a:pt x="10249" y="25492"/>
                  <a:pt x="12174" y="26772"/>
                </a:cubicBezTo>
                <a:cubicBezTo>
                  <a:pt x="15973" y="29302"/>
                  <a:pt x="18385" y="33394"/>
                  <a:pt x="20719" y="37317"/>
                </a:cubicBezTo>
                <a:cubicBezTo>
                  <a:pt x="21503" y="38638"/>
                  <a:pt x="22388" y="40037"/>
                  <a:pt x="23812" y="40613"/>
                </a:cubicBezTo>
                <a:cubicBezTo>
                  <a:pt x="24364" y="40835"/>
                  <a:pt x="24951" y="40913"/>
                  <a:pt x="25548" y="40913"/>
                </a:cubicBezTo>
                <a:cubicBezTo>
                  <a:pt x="26168" y="40913"/>
                  <a:pt x="26798" y="40829"/>
                  <a:pt x="27411" y="40735"/>
                </a:cubicBezTo>
                <a:cubicBezTo>
                  <a:pt x="30933" y="40195"/>
                  <a:pt x="34415" y="39409"/>
                  <a:pt x="37828" y="38385"/>
                </a:cubicBezTo>
                <a:cubicBezTo>
                  <a:pt x="39294" y="37946"/>
                  <a:pt x="40791" y="37435"/>
                  <a:pt x="41929" y="36412"/>
                </a:cubicBezTo>
                <a:cubicBezTo>
                  <a:pt x="42946" y="35496"/>
                  <a:pt x="43588" y="34245"/>
                  <a:pt x="44208" y="33023"/>
                </a:cubicBezTo>
                <a:cubicBezTo>
                  <a:pt x="46276" y="28948"/>
                  <a:pt x="48357" y="24840"/>
                  <a:pt x="49595" y="20440"/>
                </a:cubicBezTo>
                <a:cubicBezTo>
                  <a:pt x="50033" y="18883"/>
                  <a:pt x="50354" y="17181"/>
                  <a:pt x="49744" y="15683"/>
                </a:cubicBezTo>
                <a:cubicBezTo>
                  <a:pt x="49213" y="14377"/>
                  <a:pt x="48053" y="13437"/>
                  <a:pt x="46861" y="12684"/>
                </a:cubicBezTo>
                <a:cubicBezTo>
                  <a:pt x="43994" y="10869"/>
                  <a:pt x="40724" y="9804"/>
                  <a:pt x="37453" y="8897"/>
                </a:cubicBezTo>
                <a:cubicBezTo>
                  <a:pt x="26359" y="5820"/>
                  <a:pt x="14802" y="4354"/>
                  <a:pt x="4025" y="299"/>
                </a:cubicBezTo>
                <a:cubicBezTo>
                  <a:pt x="3480" y="94"/>
                  <a:pt x="3029" y="1"/>
                  <a:pt x="2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6025675" y="-519675"/>
            <a:ext cx="1189675" cy="1059675"/>
          </a:xfrm>
          <a:custGeom>
            <a:rect b="b" l="l" r="r" t="t"/>
            <a:pathLst>
              <a:path extrusionOk="0" h="42387" w="47587">
                <a:moveTo>
                  <a:pt x="31630" y="0"/>
                </a:moveTo>
                <a:cubicBezTo>
                  <a:pt x="31184" y="0"/>
                  <a:pt x="30760" y="63"/>
                  <a:pt x="30384" y="227"/>
                </a:cubicBezTo>
                <a:cubicBezTo>
                  <a:pt x="28849" y="898"/>
                  <a:pt x="27067" y="3304"/>
                  <a:pt x="25832" y="4458"/>
                </a:cubicBezTo>
                <a:cubicBezTo>
                  <a:pt x="19764" y="10125"/>
                  <a:pt x="13780" y="15882"/>
                  <a:pt x="7879" y="21726"/>
                </a:cubicBezTo>
                <a:cubicBezTo>
                  <a:pt x="6233" y="23358"/>
                  <a:pt x="4583" y="25008"/>
                  <a:pt x="3273" y="26923"/>
                </a:cubicBezTo>
                <a:cubicBezTo>
                  <a:pt x="1790" y="29096"/>
                  <a:pt x="781" y="31556"/>
                  <a:pt x="312" y="34145"/>
                </a:cubicBezTo>
                <a:cubicBezTo>
                  <a:pt x="94" y="35347"/>
                  <a:pt x="1" y="36619"/>
                  <a:pt x="423" y="37766"/>
                </a:cubicBezTo>
                <a:cubicBezTo>
                  <a:pt x="1268" y="40072"/>
                  <a:pt x="3866" y="41181"/>
                  <a:pt x="6258" y="41743"/>
                </a:cubicBezTo>
                <a:cubicBezTo>
                  <a:pt x="7958" y="42142"/>
                  <a:pt x="9727" y="42386"/>
                  <a:pt x="11478" y="42386"/>
                </a:cubicBezTo>
                <a:cubicBezTo>
                  <a:pt x="13641" y="42386"/>
                  <a:pt x="15778" y="42013"/>
                  <a:pt x="17730" y="41095"/>
                </a:cubicBezTo>
                <a:cubicBezTo>
                  <a:pt x="20066" y="39997"/>
                  <a:pt x="21999" y="38190"/>
                  <a:pt x="24266" y="36952"/>
                </a:cubicBezTo>
                <a:cubicBezTo>
                  <a:pt x="26427" y="35773"/>
                  <a:pt x="28836" y="35144"/>
                  <a:pt x="31149" y="34303"/>
                </a:cubicBezTo>
                <a:cubicBezTo>
                  <a:pt x="34618" y="33043"/>
                  <a:pt x="37894" y="31302"/>
                  <a:pt x="40881" y="29136"/>
                </a:cubicBezTo>
                <a:cubicBezTo>
                  <a:pt x="42927" y="27649"/>
                  <a:pt x="44876" y="25910"/>
                  <a:pt x="46022" y="23656"/>
                </a:cubicBezTo>
                <a:cubicBezTo>
                  <a:pt x="47587" y="20585"/>
                  <a:pt x="47479" y="16935"/>
                  <a:pt x="46944" y="13531"/>
                </a:cubicBezTo>
                <a:cubicBezTo>
                  <a:pt x="46452" y="10395"/>
                  <a:pt x="45560" y="7181"/>
                  <a:pt x="43433" y="4823"/>
                </a:cubicBezTo>
                <a:cubicBezTo>
                  <a:pt x="41210" y="2360"/>
                  <a:pt x="38005" y="1235"/>
                  <a:pt x="34842" y="562"/>
                </a:cubicBezTo>
                <a:cubicBezTo>
                  <a:pt x="33881" y="356"/>
                  <a:pt x="32692" y="0"/>
                  <a:pt x="316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 txBox="1"/>
          <p:nvPr>
            <p:ph type="title"/>
          </p:nvPr>
        </p:nvSpPr>
        <p:spPr>
          <a:xfrm>
            <a:off x="605225" y="374562"/>
            <a:ext cx="25947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-5118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23"/>
          <p:cNvSpPr/>
          <p:nvPr/>
        </p:nvSpPr>
        <p:spPr>
          <a:xfrm rot="7816416">
            <a:off x="-1528601" y="227921"/>
            <a:ext cx="3703736" cy="2512002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/>
          <p:nvPr/>
        </p:nvSpPr>
        <p:spPr>
          <a:xfrm>
            <a:off x="6402925" y="-947000"/>
            <a:ext cx="3703663" cy="2511952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3822175" y="4365719"/>
            <a:ext cx="1819625" cy="1183563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>
            <a:off x="7937675" y="3539900"/>
            <a:ext cx="2399438" cy="1560698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-499375" y="3809098"/>
            <a:ext cx="4104497" cy="3328892"/>
          </a:xfrm>
          <a:custGeom>
            <a:rect b="b" l="l" r="r" t="t"/>
            <a:pathLst>
              <a:path extrusionOk="0" h="39422" w="48607">
                <a:moveTo>
                  <a:pt x="25843" y="0"/>
                </a:moveTo>
                <a:cubicBezTo>
                  <a:pt x="19557" y="0"/>
                  <a:pt x="13219" y="2224"/>
                  <a:pt x="8121" y="5977"/>
                </a:cubicBezTo>
                <a:cubicBezTo>
                  <a:pt x="6289" y="7327"/>
                  <a:pt x="4569" y="8890"/>
                  <a:pt x="3397" y="10843"/>
                </a:cubicBezTo>
                <a:cubicBezTo>
                  <a:pt x="2167" y="12894"/>
                  <a:pt x="1602" y="15269"/>
                  <a:pt x="1169" y="17620"/>
                </a:cubicBezTo>
                <a:cubicBezTo>
                  <a:pt x="363" y="21987"/>
                  <a:pt x="0" y="26724"/>
                  <a:pt x="2054" y="30661"/>
                </a:cubicBezTo>
                <a:cubicBezTo>
                  <a:pt x="3511" y="33453"/>
                  <a:pt x="6078" y="35561"/>
                  <a:pt x="8932" y="36896"/>
                </a:cubicBezTo>
                <a:cubicBezTo>
                  <a:pt x="11785" y="38232"/>
                  <a:pt x="14922" y="38849"/>
                  <a:pt x="18054" y="39196"/>
                </a:cubicBezTo>
                <a:cubicBezTo>
                  <a:pt x="19257" y="39328"/>
                  <a:pt x="20478" y="39421"/>
                  <a:pt x="21693" y="39421"/>
                </a:cubicBezTo>
                <a:cubicBezTo>
                  <a:pt x="23446" y="39421"/>
                  <a:pt x="25188" y="39228"/>
                  <a:pt x="26848" y="38679"/>
                </a:cubicBezTo>
                <a:cubicBezTo>
                  <a:pt x="32092" y="36946"/>
                  <a:pt x="35597" y="32058"/>
                  <a:pt x="40302" y="29165"/>
                </a:cubicBezTo>
                <a:cubicBezTo>
                  <a:pt x="41943" y="28156"/>
                  <a:pt x="43732" y="27391"/>
                  <a:pt x="45285" y="26255"/>
                </a:cubicBezTo>
                <a:cubicBezTo>
                  <a:pt x="46838" y="25118"/>
                  <a:pt x="48182" y="23498"/>
                  <a:pt x="48387" y="21585"/>
                </a:cubicBezTo>
                <a:cubicBezTo>
                  <a:pt x="48607" y="19542"/>
                  <a:pt x="47517" y="17618"/>
                  <a:pt x="46949" y="15643"/>
                </a:cubicBezTo>
                <a:cubicBezTo>
                  <a:pt x="45894" y="11973"/>
                  <a:pt x="46447" y="7067"/>
                  <a:pt x="42625" y="4828"/>
                </a:cubicBezTo>
                <a:cubicBezTo>
                  <a:pt x="41574" y="4213"/>
                  <a:pt x="40292" y="4085"/>
                  <a:pt x="39168" y="3630"/>
                </a:cubicBezTo>
                <a:cubicBezTo>
                  <a:pt x="37239" y="2848"/>
                  <a:pt x="35454" y="1811"/>
                  <a:pt x="33455" y="1168"/>
                </a:cubicBezTo>
                <a:cubicBezTo>
                  <a:pt x="30986" y="374"/>
                  <a:pt x="28419" y="0"/>
                  <a:pt x="258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4"/>
          <p:cNvSpPr/>
          <p:nvPr/>
        </p:nvSpPr>
        <p:spPr>
          <a:xfrm>
            <a:off x="5021175" y="-1117125"/>
            <a:ext cx="6008766" cy="2902256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>
            <p:ph idx="1" type="subTitle"/>
          </p:nvPr>
        </p:nvSpPr>
        <p:spPr>
          <a:xfrm flipH="1">
            <a:off x="604500" y="2215071"/>
            <a:ext cx="3998400" cy="1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4" name="Google Shape;174;p24"/>
          <p:cNvSpPr txBox="1"/>
          <p:nvPr>
            <p:ph type="title"/>
          </p:nvPr>
        </p:nvSpPr>
        <p:spPr>
          <a:xfrm>
            <a:off x="604325" y="1578925"/>
            <a:ext cx="21117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3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/>
          <p:nvPr/>
        </p:nvSpPr>
        <p:spPr>
          <a:xfrm rot="-9779118">
            <a:off x="6254537" y="-922633"/>
            <a:ext cx="3799698" cy="3045223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/>
          <p:nvPr/>
        </p:nvSpPr>
        <p:spPr>
          <a:xfrm rot="-3098936">
            <a:off x="-2679308" y="1914563"/>
            <a:ext cx="3799788" cy="3045295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/>
          <p:nvPr/>
        </p:nvSpPr>
        <p:spPr>
          <a:xfrm rot="3324324">
            <a:off x="6095760" y="4208504"/>
            <a:ext cx="2304779" cy="1772091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5"/>
          <p:cNvSpPr txBox="1"/>
          <p:nvPr>
            <p:ph type="title"/>
          </p:nvPr>
        </p:nvSpPr>
        <p:spPr>
          <a:xfrm>
            <a:off x="395529" y="368825"/>
            <a:ext cx="408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/>
          <p:nvPr/>
        </p:nvSpPr>
        <p:spPr>
          <a:xfrm>
            <a:off x="4810275" y="2886973"/>
            <a:ext cx="4145570" cy="3362204"/>
          </a:xfrm>
          <a:custGeom>
            <a:rect b="b" l="l" r="r" t="t"/>
            <a:pathLst>
              <a:path extrusionOk="0" h="39422" w="48607">
                <a:moveTo>
                  <a:pt x="25843" y="0"/>
                </a:moveTo>
                <a:cubicBezTo>
                  <a:pt x="19557" y="0"/>
                  <a:pt x="13219" y="2224"/>
                  <a:pt x="8121" y="5977"/>
                </a:cubicBezTo>
                <a:cubicBezTo>
                  <a:pt x="6289" y="7327"/>
                  <a:pt x="4569" y="8890"/>
                  <a:pt x="3397" y="10843"/>
                </a:cubicBezTo>
                <a:cubicBezTo>
                  <a:pt x="2167" y="12894"/>
                  <a:pt x="1602" y="15269"/>
                  <a:pt x="1169" y="17620"/>
                </a:cubicBezTo>
                <a:cubicBezTo>
                  <a:pt x="363" y="21987"/>
                  <a:pt x="0" y="26724"/>
                  <a:pt x="2054" y="30661"/>
                </a:cubicBezTo>
                <a:cubicBezTo>
                  <a:pt x="3511" y="33453"/>
                  <a:pt x="6078" y="35561"/>
                  <a:pt x="8932" y="36896"/>
                </a:cubicBezTo>
                <a:cubicBezTo>
                  <a:pt x="11785" y="38232"/>
                  <a:pt x="14922" y="38849"/>
                  <a:pt x="18054" y="39196"/>
                </a:cubicBezTo>
                <a:cubicBezTo>
                  <a:pt x="19257" y="39328"/>
                  <a:pt x="20478" y="39421"/>
                  <a:pt x="21693" y="39421"/>
                </a:cubicBezTo>
                <a:cubicBezTo>
                  <a:pt x="23446" y="39421"/>
                  <a:pt x="25188" y="39228"/>
                  <a:pt x="26848" y="38679"/>
                </a:cubicBezTo>
                <a:cubicBezTo>
                  <a:pt x="32092" y="36946"/>
                  <a:pt x="35597" y="32058"/>
                  <a:pt x="40302" y="29165"/>
                </a:cubicBezTo>
                <a:cubicBezTo>
                  <a:pt x="41943" y="28156"/>
                  <a:pt x="43732" y="27391"/>
                  <a:pt x="45285" y="26255"/>
                </a:cubicBezTo>
                <a:cubicBezTo>
                  <a:pt x="46838" y="25118"/>
                  <a:pt x="48182" y="23498"/>
                  <a:pt x="48387" y="21585"/>
                </a:cubicBezTo>
                <a:cubicBezTo>
                  <a:pt x="48607" y="19542"/>
                  <a:pt x="47517" y="17618"/>
                  <a:pt x="46949" y="15643"/>
                </a:cubicBezTo>
                <a:cubicBezTo>
                  <a:pt x="45894" y="11973"/>
                  <a:pt x="46447" y="7067"/>
                  <a:pt x="42625" y="4828"/>
                </a:cubicBezTo>
                <a:cubicBezTo>
                  <a:pt x="41574" y="4213"/>
                  <a:pt x="40292" y="4085"/>
                  <a:pt x="39168" y="3630"/>
                </a:cubicBezTo>
                <a:cubicBezTo>
                  <a:pt x="37239" y="2848"/>
                  <a:pt x="35454" y="1811"/>
                  <a:pt x="33455" y="1168"/>
                </a:cubicBezTo>
                <a:cubicBezTo>
                  <a:pt x="30986" y="374"/>
                  <a:pt x="28419" y="0"/>
                  <a:pt x="258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-2093346" y="-264617"/>
            <a:ext cx="6405713" cy="4344668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type="title"/>
          </p:nvPr>
        </p:nvSpPr>
        <p:spPr>
          <a:xfrm>
            <a:off x="3298050" y="1221300"/>
            <a:ext cx="25479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9pPr>
          </a:lstStyle>
          <a:p/>
        </p:txBody>
      </p:sp>
      <p:sp>
        <p:nvSpPr>
          <p:cNvPr id="184" name="Google Shape;184;p26"/>
          <p:cNvSpPr txBox="1"/>
          <p:nvPr>
            <p:ph idx="1" type="subTitle"/>
          </p:nvPr>
        </p:nvSpPr>
        <p:spPr>
          <a:xfrm>
            <a:off x="2377200" y="1982125"/>
            <a:ext cx="43227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/>
        </p:nvSpPr>
        <p:spPr>
          <a:xfrm>
            <a:off x="3019800" y="3741525"/>
            <a:ext cx="31044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CREDITS: This presentation template was created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, including icons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accent3"/>
              </a:solidFill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sp>
        <p:nvSpPr>
          <p:cNvPr id="186" name="Google Shape;186;p26"/>
          <p:cNvSpPr/>
          <p:nvPr/>
        </p:nvSpPr>
        <p:spPr>
          <a:xfrm>
            <a:off x="6699900" y="-647550"/>
            <a:ext cx="2399438" cy="1560698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/>
          <p:nvPr/>
        </p:nvSpPr>
        <p:spPr>
          <a:xfrm>
            <a:off x="1708650" y="4341075"/>
            <a:ext cx="1514742" cy="1164650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8"/>
          <p:cNvSpPr/>
          <p:nvPr/>
        </p:nvSpPr>
        <p:spPr>
          <a:xfrm>
            <a:off x="5779525" y="3160300"/>
            <a:ext cx="3866663" cy="2622505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8"/>
          <p:cNvSpPr/>
          <p:nvPr/>
        </p:nvSpPr>
        <p:spPr>
          <a:xfrm>
            <a:off x="-2023100" y="-1666450"/>
            <a:ext cx="5285030" cy="3269502"/>
          </a:xfrm>
          <a:custGeom>
            <a:rect b="b" l="l" r="r" t="t"/>
            <a:pathLst>
              <a:path extrusionOk="0" h="38085" w="61563">
                <a:moveTo>
                  <a:pt x="34813" y="0"/>
                </a:moveTo>
                <a:cubicBezTo>
                  <a:pt x="34180" y="0"/>
                  <a:pt x="33546" y="23"/>
                  <a:pt x="32915" y="70"/>
                </a:cubicBezTo>
                <a:cubicBezTo>
                  <a:pt x="27833" y="445"/>
                  <a:pt x="22967" y="2274"/>
                  <a:pt x="18362" y="4454"/>
                </a:cubicBezTo>
                <a:cubicBezTo>
                  <a:pt x="14590" y="6239"/>
                  <a:pt x="10883" y="8310"/>
                  <a:pt x="7930" y="11257"/>
                </a:cubicBezTo>
                <a:cubicBezTo>
                  <a:pt x="3760" y="15421"/>
                  <a:pt x="1354" y="21127"/>
                  <a:pt x="441" y="26949"/>
                </a:cubicBezTo>
                <a:cubicBezTo>
                  <a:pt x="0" y="29763"/>
                  <a:pt x="62" y="33070"/>
                  <a:pt x="2230" y="34917"/>
                </a:cubicBezTo>
                <a:cubicBezTo>
                  <a:pt x="3580" y="36069"/>
                  <a:pt x="5442" y="36364"/>
                  <a:pt x="7201" y="36590"/>
                </a:cubicBezTo>
                <a:cubicBezTo>
                  <a:pt x="12301" y="37245"/>
                  <a:pt x="17419" y="37692"/>
                  <a:pt x="22558" y="37931"/>
                </a:cubicBezTo>
                <a:cubicBezTo>
                  <a:pt x="24536" y="38023"/>
                  <a:pt x="26514" y="38084"/>
                  <a:pt x="28492" y="38084"/>
                </a:cubicBezTo>
                <a:cubicBezTo>
                  <a:pt x="29446" y="38084"/>
                  <a:pt x="30400" y="38070"/>
                  <a:pt x="31354" y="38038"/>
                </a:cubicBezTo>
                <a:cubicBezTo>
                  <a:pt x="33278" y="37975"/>
                  <a:pt x="35592" y="37572"/>
                  <a:pt x="36306" y="35784"/>
                </a:cubicBezTo>
                <a:cubicBezTo>
                  <a:pt x="36877" y="34358"/>
                  <a:pt x="36105" y="32794"/>
                  <a:pt x="35639" y="31331"/>
                </a:cubicBezTo>
                <a:cubicBezTo>
                  <a:pt x="34825" y="28778"/>
                  <a:pt x="35107" y="25637"/>
                  <a:pt x="37148" y="23901"/>
                </a:cubicBezTo>
                <a:cubicBezTo>
                  <a:pt x="38318" y="22907"/>
                  <a:pt x="39759" y="22563"/>
                  <a:pt x="41289" y="22563"/>
                </a:cubicBezTo>
                <a:cubicBezTo>
                  <a:pt x="43080" y="22563"/>
                  <a:pt x="44993" y="23034"/>
                  <a:pt x="46735" y="23484"/>
                </a:cubicBezTo>
                <a:cubicBezTo>
                  <a:pt x="49356" y="24161"/>
                  <a:pt x="52005" y="24710"/>
                  <a:pt x="54684" y="25130"/>
                </a:cubicBezTo>
                <a:cubicBezTo>
                  <a:pt x="55326" y="25231"/>
                  <a:pt x="56009" y="25312"/>
                  <a:pt x="56677" y="25312"/>
                </a:cubicBezTo>
                <a:cubicBezTo>
                  <a:pt x="57868" y="25312"/>
                  <a:pt x="59013" y="25056"/>
                  <a:pt x="59802" y="24208"/>
                </a:cubicBezTo>
                <a:cubicBezTo>
                  <a:pt x="60323" y="23649"/>
                  <a:pt x="60600" y="22901"/>
                  <a:pt x="60749" y="22150"/>
                </a:cubicBezTo>
                <a:cubicBezTo>
                  <a:pt x="61562" y="18054"/>
                  <a:pt x="58910" y="14151"/>
                  <a:pt x="56354" y="10851"/>
                </a:cubicBezTo>
                <a:cubicBezTo>
                  <a:pt x="53395" y="7032"/>
                  <a:pt x="50813" y="4789"/>
                  <a:pt x="46508" y="2699"/>
                </a:cubicBezTo>
                <a:cubicBezTo>
                  <a:pt x="42879" y="938"/>
                  <a:pt x="38847" y="0"/>
                  <a:pt x="34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7816416">
            <a:off x="-1528601" y="227921"/>
            <a:ext cx="3703736" cy="2512002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9"/>
          <p:cNvSpPr/>
          <p:nvPr/>
        </p:nvSpPr>
        <p:spPr>
          <a:xfrm>
            <a:off x="6402925" y="-947000"/>
            <a:ext cx="3703663" cy="2511952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3822175" y="4365719"/>
            <a:ext cx="1819625" cy="1183563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>
            <a:off x="-2093346" y="-264617"/>
            <a:ext cx="6405713" cy="4344668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/>
          <p:nvPr/>
        </p:nvSpPr>
        <p:spPr>
          <a:xfrm>
            <a:off x="4341550" y="2849948"/>
            <a:ext cx="4145570" cy="3362204"/>
          </a:xfrm>
          <a:custGeom>
            <a:rect b="b" l="l" r="r" t="t"/>
            <a:pathLst>
              <a:path extrusionOk="0" h="39422" w="48607">
                <a:moveTo>
                  <a:pt x="25843" y="0"/>
                </a:moveTo>
                <a:cubicBezTo>
                  <a:pt x="19557" y="0"/>
                  <a:pt x="13219" y="2224"/>
                  <a:pt x="8121" y="5977"/>
                </a:cubicBezTo>
                <a:cubicBezTo>
                  <a:pt x="6289" y="7327"/>
                  <a:pt x="4569" y="8890"/>
                  <a:pt x="3397" y="10843"/>
                </a:cubicBezTo>
                <a:cubicBezTo>
                  <a:pt x="2167" y="12894"/>
                  <a:pt x="1602" y="15269"/>
                  <a:pt x="1169" y="17620"/>
                </a:cubicBezTo>
                <a:cubicBezTo>
                  <a:pt x="363" y="21987"/>
                  <a:pt x="0" y="26724"/>
                  <a:pt x="2054" y="30661"/>
                </a:cubicBezTo>
                <a:cubicBezTo>
                  <a:pt x="3511" y="33453"/>
                  <a:pt x="6078" y="35561"/>
                  <a:pt x="8932" y="36896"/>
                </a:cubicBezTo>
                <a:cubicBezTo>
                  <a:pt x="11785" y="38232"/>
                  <a:pt x="14922" y="38849"/>
                  <a:pt x="18054" y="39196"/>
                </a:cubicBezTo>
                <a:cubicBezTo>
                  <a:pt x="19257" y="39328"/>
                  <a:pt x="20478" y="39421"/>
                  <a:pt x="21693" y="39421"/>
                </a:cubicBezTo>
                <a:cubicBezTo>
                  <a:pt x="23446" y="39421"/>
                  <a:pt x="25188" y="39228"/>
                  <a:pt x="26848" y="38679"/>
                </a:cubicBezTo>
                <a:cubicBezTo>
                  <a:pt x="32092" y="36946"/>
                  <a:pt x="35597" y="32058"/>
                  <a:pt x="40302" y="29165"/>
                </a:cubicBezTo>
                <a:cubicBezTo>
                  <a:pt x="41943" y="28156"/>
                  <a:pt x="43732" y="27391"/>
                  <a:pt x="45285" y="26255"/>
                </a:cubicBezTo>
                <a:cubicBezTo>
                  <a:pt x="46838" y="25118"/>
                  <a:pt x="48182" y="23498"/>
                  <a:pt x="48387" y="21585"/>
                </a:cubicBezTo>
                <a:cubicBezTo>
                  <a:pt x="48607" y="19542"/>
                  <a:pt x="47517" y="17618"/>
                  <a:pt x="46949" y="15643"/>
                </a:cubicBezTo>
                <a:cubicBezTo>
                  <a:pt x="45894" y="11973"/>
                  <a:pt x="46447" y="7067"/>
                  <a:pt x="42625" y="4828"/>
                </a:cubicBezTo>
                <a:cubicBezTo>
                  <a:pt x="41574" y="4213"/>
                  <a:pt x="40292" y="4085"/>
                  <a:pt x="39168" y="3630"/>
                </a:cubicBezTo>
                <a:cubicBezTo>
                  <a:pt x="37239" y="2848"/>
                  <a:pt x="35454" y="1811"/>
                  <a:pt x="33455" y="1168"/>
                </a:cubicBezTo>
                <a:cubicBezTo>
                  <a:pt x="30986" y="374"/>
                  <a:pt x="28419" y="0"/>
                  <a:pt x="258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/>
          <p:nvPr/>
        </p:nvSpPr>
        <p:spPr>
          <a:xfrm>
            <a:off x="6699900" y="-647550"/>
            <a:ext cx="2399438" cy="1560698"/>
          </a:xfrm>
          <a:custGeom>
            <a:rect b="b" l="l" r="r" t="t"/>
            <a:pathLst>
              <a:path extrusionOk="0" h="23708" w="36449">
                <a:moveTo>
                  <a:pt x="10043" y="0"/>
                </a:moveTo>
                <a:cubicBezTo>
                  <a:pt x="7515" y="0"/>
                  <a:pt x="6763" y="995"/>
                  <a:pt x="4895" y="2833"/>
                </a:cubicBezTo>
                <a:cubicBezTo>
                  <a:pt x="3106" y="4595"/>
                  <a:pt x="1653" y="6667"/>
                  <a:pt x="606" y="8948"/>
                </a:cubicBezTo>
                <a:cubicBezTo>
                  <a:pt x="284" y="9651"/>
                  <a:pt x="1" y="10468"/>
                  <a:pt x="314" y="11176"/>
                </a:cubicBezTo>
                <a:cubicBezTo>
                  <a:pt x="529" y="11660"/>
                  <a:pt x="983" y="11989"/>
                  <a:pt x="1430" y="12272"/>
                </a:cubicBezTo>
                <a:cubicBezTo>
                  <a:pt x="6155" y="15271"/>
                  <a:pt x="12304" y="15886"/>
                  <a:pt x="16367" y="19735"/>
                </a:cubicBezTo>
                <a:cubicBezTo>
                  <a:pt x="17977" y="21261"/>
                  <a:pt x="19383" y="23350"/>
                  <a:pt x="21581" y="23667"/>
                </a:cubicBezTo>
                <a:cubicBezTo>
                  <a:pt x="21773" y="23695"/>
                  <a:pt x="21966" y="23708"/>
                  <a:pt x="22158" y="23708"/>
                </a:cubicBezTo>
                <a:cubicBezTo>
                  <a:pt x="23000" y="23708"/>
                  <a:pt x="23842" y="23466"/>
                  <a:pt x="24648" y="23192"/>
                </a:cubicBezTo>
                <a:cubicBezTo>
                  <a:pt x="26837" y="22447"/>
                  <a:pt x="28931" y="21449"/>
                  <a:pt x="30890" y="20219"/>
                </a:cubicBezTo>
                <a:cubicBezTo>
                  <a:pt x="33240" y="18741"/>
                  <a:pt x="35522" y="16701"/>
                  <a:pt x="36013" y="13969"/>
                </a:cubicBezTo>
                <a:cubicBezTo>
                  <a:pt x="36448" y="11547"/>
                  <a:pt x="35332" y="9038"/>
                  <a:pt x="33603" y="7285"/>
                </a:cubicBezTo>
                <a:cubicBezTo>
                  <a:pt x="31874" y="5534"/>
                  <a:pt x="29601" y="4428"/>
                  <a:pt x="27312" y="3524"/>
                </a:cubicBezTo>
                <a:cubicBezTo>
                  <a:pt x="21937" y="1401"/>
                  <a:pt x="16196" y="209"/>
                  <a:pt x="10419" y="7"/>
                </a:cubicBezTo>
                <a:cubicBezTo>
                  <a:pt x="10290" y="3"/>
                  <a:pt x="10164" y="0"/>
                  <a:pt x="10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-1652598" y="3909477"/>
            <a:ext cx="2994869" cy="2302685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 flipH="1">
            <a:off x="601603" y="2109829"/>
            <a:ext cx="3569100" cy="20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601603" y="1456631"/>
            <a:ext cx="30372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4818551" y="1729051"/>
            <a:ext cx="5037508" cy="4085598"/>
          </a:xfrm>
          <a:custGeom>
            <a:rect b="b" l="l" r="r" t="t"/>
            <a:pathLst>
              <a:path extrusionOk="0" h="39422" w="48607">
                <a:moveTo>
                  <a:pt x="25843" y="0"/>
                </a:moveTo>
                <a:cubicBezTo>
                  <a:pt x="19557" y="0"/>
                  <a:pt x="13219" y="2224"/>
                  <a:pt x="8121" y="5977"/>
                </a:cubicBezTo>
                <a:cubicBezTo>
                  <a:pt x="6289" y="7327"/>
                  <a:pt x="4569" y="8890"/>
                  <a:pt x="3397" y="10843"/>
                </a:cubicBezTo>
                <a:cubicBezTo>
                  <a:pt x="2167" y="12894"/>
                  <a:pt x="1602" y="15269"/>
                  <a:pt x="1169" y="17620"/>
                </a:cubicBezTo>
                <a:cubicBezTo>
                  <a:pt x="363" y="21987"/>
                  <a:pt x="0" y="26724"/>
                  <a:pt x="2054" y="30661"/>
                </a:cubicBezTo>
                <a:cubicBezTo>
                  <a:pt x="3511" y="33453"/>
                  <a:pt x="6078" y="35561"/>
                  <a:pt x="8932" y="36896"/>
                </a:cubicBezTo>
                <a:cubicBezTo>
                  <a:pt x="11785" y="38232"/>
                  <a:pt x="14922" y="38849"/>
                  <a:pt x="18054" y="39196"/>
                </a:cubicBezTo>
                <a:cubicBezTo>
                  <a:pt x="19257" y="39328"/>
                  <a:pt x="20478" y="39421"/>
                  <a:pt x="21693" y="39421"/>
                </a:cubicBezTo>
                <a:cubicBezTo>
                  <a:pt x="23446" y="39421"/>
                  <a:pt x="25188" y="39228"/>
                  <a:pt x="26848" y="38679"/>
                </a:cubicBezTo>
                <a:cubicBezTo>
                  <a:pt x="32092" y="36946"/>
                  <a:pt x="35597" y="32058"/>
                  <a:pt x="40302" y="29165"/>
                </a:cubicBezTo>
                <a:cubicBezTo>
                  <a:pt x="41943" y="28156"/>
                  <a:pt x="43732" y="27391"/>
                  <a:pt x="45285" y="26255"/>
                </a:cubicBezTo>
                <a:cubicBezTo>
                  <a:pt x="46838" y="25118"/>
                  <a:pt x="48182" y="23498"/>
                  <a:pt x="48387" y="21585"/>
                </a:cubicBezTo>
                <a:cubicBezTo>
                  <a:pt x="48607" y="19542"/>
                  <a:pt x="47517" y="17618"/>
                  <a:pt x="46949" y="15643"/>
                </a:cubicBezTo>
                <a:cubicBezTo>
                  <a:pt x="45894" y="11973"/>
                  <a:pt x="46447" y="7067"/>
                  <a:pt x="42625" y="4828"/>
                </a:cubicBezTo>
                <a:cubicBezTo>
                  <a:pt x="41574" y="4213"/>
                  <a:pt x="40292" y="4085"/>
                  <a:pt x="39168" y="3630"/>
                </a:cubicBezTo>
                <a:cubicBezTo>
                  <a:pt x="37239" y="2848"/>
                  <a:pt x="35454" y="1811"/>
                  <a:pt x="33455" y="1168"/>
                </a:cubicBezTo>
                <a:cubicBezTo>
                  <a:pt x="30986" y="374"/>
                  <a:pt x="28419" y="0"/>
                  <a:pt x="258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708650" y="4341075"/>
            <a:ext cx="1514742" cy="1164650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5779525" y="3160300"/>
            <a:ext cx="3866663" cy="2622505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-2023100" y="-1666450"/>
            <a:ext cx="5285030" cy="3269502"/>
          </a:xfrm>
          <a:custGeom>
            <a:rect b="b" l="l" r="r" t="t"/>
            <a:pathLst>
              <a:path extrusionOk="0" h="38085" w="61563">
                <a:moveTo>
                  <a:pt x="34813" y="0"/>
                </a:moveTo>
                <a:cubicBezTo>
                  <a:pt x="34180" y="0"/>
                  <a:pt x="33546" y="23"/>
                  <a:pt x="32915" y="70"/>
                </a:cubicBezTo>
                <a:cubicBezTo>
                  <a:pt x="27833" y="445"/>
                  <a:pt x="22967" y="2274"/>
                  <a:pt x="18362" y="4454"/>
                </a:cubicBezTo>
                <a:cubicBezTo>
                  <a:pt x="14590" y="6239"/>
                  <a:pt x="10883" y="8310"/>
                  <a:pt x="7930" y="11257"/>
                </a:cubicBezTo>
                <a:cubicBezTo>
                  <a:pt x="3760" y="15421"/>
                  <a:pt x="1354" y="21127"/>
                  <a:pt x="441" y="26949"/>
                </a:cubicBezTo>
                <a:cubicBezTo>
                  <a:pt x="0" y="29763"/>
                  <a:pt x="62" y="33070"/>
                  <a:pt x="2230" y="34917"/>
                </a:cubicBezTo>
                <a:cubicBezTo>
                  <a:pt x="3580" y="36069"/>
                  <a:pt x="5442" y="36364"/>
                  <a:pt x="7201" y="36590"/>
                </a:cubicBezTo>
                <a:cubicBezTo>
                  <a:pt x="12301" y="37245"/>
                  <a:pt x="17419" y="37692"/>
                  <a:pt x="22558" y="37931"/>
                </a:cubicBezTo>
                <a:cubicBezTo>
                  <a:pt x="24536" y="38023"/>
                  <a:pt x="26514" y="38084"/>
                  <a:pt x="28492" y="38084"/>
                </a:cubicBezTo>
                <a:cubicBezTo>
                  <a:pt x="29446" y="38084"/>
                  <a:pt x="30400" y="38070"/>
                  <a:pt x="31354" y="38038"/>
                </a:cubicBezTo>
                <a:cubicBezTo>
                  <a:pt x="33278" y="37975"/>
                  <a:pt x="35592" y="37572"/>
                  <a:pt x="36306" y="35784"/>
                </a:cubicBezTo>
                <a:cubicBezTo>
                  <a:pt x="36877" y="34358"/>
                  <a:pt x="36105" y="32794"/>
                  <a:pt x="35639" y="31331"/>
                </a:cubicBezTo>
                <a:cubicBezTo>
                  <a:pt x="34825" y="28778"/>
                  <a:pt x="35107" y="25637"/>
                  <a:pt x="37148" y="23901"/>
                </a:cubicBezTo>
                <a:cubicBezTo>
                  <a:pt x="38318" y="22907"/>
                  <a:pt x="39759" y="22563"/>
                  <a:pt x="41289" y="22563"/>
                </a:cubicBezTo>
                <a:cubicBezTo>
                  <a:pt x="43080" y="22563"/>
                  <a:pt x="44993" y="23034"/>
                  <a:pt x="46735" y="23484"/>
                </a:cubicBezTo>
                <a:cubicBezTo>
                  <a:pt x="49356" y="24161"/>
                  <a:pt x="52005" y="24710"/>
                  <a:pt x="54684" y="25130"/>
                </a:cubicBezTo>
                <a:cubicBezTo>
                  <a:pt x="55326" y="25231"/>
                  <a:pt x="56009" y="25312"/>
                  <a:pt x="56677" y="25312"/>
                </a:cubicBezTo>
                <a:cubicBezTo>
                  <a:pt x="57868" y="25312"/>
                  <a:pt x="59013" y="25056"/>
                  <a:pt x="59802" y="24208"/>
                </a:cubicBezTo>
                <a:cubicBezTo>
                  <a:pt x="60323" y="23649"/>
                  <a:pt x="60600" y="22901"/>
                  <a:pt x="60749" y="22150"/>
                </a:cubicBezTo>
                <a:cubicBezTo>
                  <a:pt x="61562" y="18054"/>
                  <a:pt x="58910" y="14151"/>
                  <a:pt x="56354" y="10851"/>
                </a:cubicBezTo>
                <a:cubicBezTo>
                  <a:pt x="53395" y="7032"/>
                  <a:pt x="50813" y="4789"/>
                  <a:pt x="46508" y="2699"/>
                </a:cubicBezTo>
                <a:cubicBezTo>
                  <a:pt x="42879" y="938"/>
                  <a:pt x="38847" y="0"/>
                  <a:pt x="34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3753900" y="3160300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type="ctrTitle"/>
          </p:nvPr>
        </p:nvSpPr>
        <p:spPr>
          <a:xfrm>
            <a:off x="5915992" y="359458"/>
            <a:ext cx="2626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3752850" y="2375155"/>
            <a:ext cx="19617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3" type="subTitle"/>
          </p:nvPr>
        </p:nvSpPr>
        <p:spPr>
          <a:xfrm>
            <a:off x="6346612" y="2375155"/>
            <a:ext cx="19617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6293550" y="3160300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rot="-7810840">
            <a:off x="7548389" y="-620959"/>
            <a:ext cx="3799748" cy="3045263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-1301700" y="3523950"/>
            <a:ext cx="3799811" cy="3045313"/>
          </a:xfrm>
          <a:custGeom>
            <a:rect b="b" l="l" r="r" t="t"/>
            <a:pathLst>
              <a:path extrusionOk="0" h="46033" w="57438">
                <a:moveTo>
                  <a:pt x="16544" y="0"/>
                </a:moveTo>
                <a:cubicBezTo>
                  <a:pt x="15481" y="0"/>
                  <a:pt x="14415" y="289"/>
                  <a:pt x="13327" y="1047"/>
                </a:cubicBezTo>
                <a:cubicBezTo>
                  <a:pt x="9954" y="3393"/>
                  <a:pt x="7409" y="6705"/>
                  <a:pt x="4973" y="9962"/>
                </a:cubicBezTo>
                <a:cubicBezTo>
                  <a:pt x="3434" y="12018"/>
                  <a:pt x="1879" y="14133"/>
                  <a:pt x="1118" y="16586"/>
                </a:cubicBezTo>
                <a:cubicBezTo>
                  <a:pt x="0" y="20181"/>
                  <a:pt x="705" y="24047"/>
                  <a:pt x="814" y="27810"/>
                </a:cubicBezTo>
                <a:cubicBezTo>
                  <a:pt x="940" y="32103"/>
                  <a:pt x="440" y="36925"/>
                  <a:pt x="3262" y="40161"/>
                </a:cubicBezTo>
                <a:cubicBezTo>
                  <a:pt x="4889" y="42028"/>
                  <a:pt x="7359" y="42962"/>
                  <a:pt x="9808" y="43341"/>
                </a:cubicBezTo>
                <a:cubicBezTo>
                  <a:pt x="12255" y="43719"/>
                  <a:pt x="14749" y="43610"/>
                  <a:pt x="17220" y="43768"/>
                </a:cubicBezTo>
                <a:cubicBezTo>
                  <a:pt x="21693" y="44052"/>
                  <a:pt x="26066" y="45207"/>
                  <a:pt x="30522" y="45691"/>
                </a:cubicBezTo>
                <a:cubicBezTo>
                  <a:pt x="33263" y="45989"/>
                  <a:pt x="36023" y="46032"/>
                  <a:pt x="38782" y="46032"/>
                </a:cubicBezTo>
                <a:cubicBezTo>
                  <a:pt x="39337" y="46032"/>
                  <a:pt x="39891" y="46031"/>
                  <a:pt x="40445" y="46029"/>
                </a:cubicBezTo>
                <a:cubicBezTo>
                  <a:pt x="42293" y="46023"/>
                  <a:pt x="44174" y="46013"/>
                  <a:pt x="45943" y="45476"/>
                </a:cubicBezTo>
                <a:cubicBezTo>
                  <a:pt x="49116" y="44512"/>
                  <a:pt x="51573" y="41956"/>
                  <a:pt x="53348" y="39156"/>
                </a:cubicBezTo>
                <a:cubicBezTo>
                  <a:pt x="54970" y="36591"/>
                  <a:pt x="56138" y="33765"/>
                  <a:pt x="56799" y="30803"/>
                </a:cubicBezTo>
                <a:cubicBezTo>
                  <a:pt x="57231" y="28863"/>
                  <a:pt x="57438" y="26807"/>
                  <a:pt x="56852" y="24907"/>
                </a:cubicBezTo>
                <a:cubicBezTo>
                  <a:pt x="56116" y="22515"/>
                  <a:pt x="54221" y="20658"/>
                  <a:pt x="52204" y="19174"/>
                </a:cubicBezTo>
                <a:cubicBezTo>
                  <a:pt x="48894" y="16734"/>
                  <a:pt x="45102" y="15014"/>
                  <a:pt x="41202" y="13716"/>
                </a:cubicBezTo>
                <a:cubicBezTo>
                  <a:pt x="36676" y="12210"/>
                  <a:pt x="31605" y="11009"/>
                  <a:pt x="28743" y="7193"/>
                </a:cubicBezTo>
                <a:cubicBezTo>
                  <a:pt x="27882" y="6044"/>
                  <a:pt x="27261" y="4694"/>
                  <a:pt x="26190" y="3739"/>
                </a:cubicBezTo>
                <a:cubicBezTo>
                  <a:pt x="25305" y="2946"/>
                  <a:pt x="24180" y="2486"/>
                  <a:pt x="23075" y="2055"/>
                </a:cubicBezTo>
                <a:cubicBezTo>
                  <a:pt x="20804" y="1167"/>
                  <a:pt x="18680" y="0"/>
                  <a:pt x="165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6364263" y="4415000"/>
            <a:ext cx="1767727" cy="1359164"/>
          </a:xfrm>
          <a:custGeom>
            <a:rect b="b" l="l" r="r" t="t"/>
            <a:pathLst>
              <a:path extrusionOk="0" h="36088" w="46936">
                <a:moveTo>
                  <a:pt x="16766" y="0"/>
                </a:moveTo>
                <a:cubicBezTo>
                  <a:pt x="16177" y="0"/>
                  <a:pt x="15598" y="83"/>
                  <a:pt x="15101" y="384"/>
                </a:cubicBezTo>
                <a:cubicBezTo>
                  <a:pt x="14586" y="694"/>
                  <a:pt x="14226" y="1200"/>
                  <a:pt x="13881" y="1691"/>
                </a:cubicBezTo>
                <a:lnTo>
                  <a:pt x="984" y="20042"/>
                </a:lnTo>
                <a:cubicBezTo>
                  <a:pt x="503" y="20725"/>
                  <a:pt x="0" y="21480"/>
                  <a:pt x="49" y="22315"/>
                </a:cubicBezTo>
                <a:cubicBezTo>
                  <a:pt x="135" y="23789"/>
                  <a:pt x="1779" y="24575"/>
                  <a:pt x="3167" y="25074"/>
                </a:cubicBezTo>
                <a:cubicBezTo>
                  <a:pt x="10957" y="27872"/>
                  <a:pt x="18486" y="31347"/>
                  <a:pt x="25668" y="35460"/>
                </a:cubicBezTo>
                <a:cubicBezTo>
                  <a:pt x="26204" y="35767"/>
                  <a:pt x="26782" y="36087"/>
                  <a:pt x="27389" y="36087"/>
                </a:cubicBezTo>
                <a:cubicBezTo>
                  <a:pt x="27454" y="36087"/>
                  <a:pt x="27519" y="36084"/>
                  <a:pt x="27584" y="36076"/>
                </a:cubicBezTo>
                <a:cubicBezTo>
                  <a:pt x="28115" y="36014"/>
                  <a:pt x="28575" y="35693"/>
                  <a:pt x="29006" y="35375"/>
                </a:cubicBezTo>
                <a:cubicBezTo>
                  <a:pt x="31579" y="33471"/>
                  <a:pt x="34010" y="31260"/>
                  <a:pt x="35551" y="28454"/>
                </a:cubicBezTo>
                <a:cubicBezTo>
                  <a:pt x="37953" y="24087"/>
                  <a:pt x="38138" y="18427"/>
                  <a:pt x="41754" y="14996"/>
                </a:cubicBezTo>
                <a:cubicBezTo>
                  <a:pt x="43213" y="13611"/>
                  <a:pt x="45183" y="12652"/>
                  <a:pt x="46064" y="10845"/>
                </a:cubicBezTo>
                <a:cubicBezTo>
                  <a:pt x="46936" y="9062"/>
                  <a:pt x="46719" y="5645"/>
                  <a:pt x="45157" y="4215"/>
                </a:cubicBezTo>
                <a:cubicBezTo>
                  <a:pt x="43577" y="2765"/>
                  <a:pt x="40065" y="2855"/>
                  <a:pt x="38102" y="2546"/>
                </a:cubicBezTo>
                <a:cubicBezTo>
                  <a:pt x="31350" y="1489"/>
                  <a:pt x="24568" y="658"/>
                  <a:pt x="17756" y="55"/>
                </a:cubicBezTo>
                <a:cubicBezTo>
                  <a:pt x="17431" y="26"/>
                  <a:pt x="17097" y="0"/>
                  <a:pt x="167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-5118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rot="-1759304">
            <a:off x="-2392068" y="1169213"/>
            <a:ext cx="7362548" cy="4882463"/>
          </a:xfrm>
          <a:custGeom>
            <a:rect b="b" l="l" r="r" t="t"/>
            <a:pathLst>
              <a:path extrusionOk="0" h="36820" w="54288">
                <a:moveTo>
                  <a:pt x="31667" y="1"/>
                </a:moveTo>
                <a:cubicBezTo>
                  <a:pt x="31164" y="1"/>
                  <a:pt x="30639" y="85"/>
                  <a:pt x="30084" y="275"/>
                </a:cubicBezTo>
                <a:cubicBezTo>
                  <a:pt x="24047" y="2343"/>
                  <a:pt x="18149" y="6495"/>
                  <a:pt x="13206" y="10439"/>
                </a:cubicBezTo>
                <a:cubicBezTo>
                  <a:pt x="10345" y="12724"/>
                  <a:pt x="7654" y="15216"/>
                  <a:pt x="5158" y="17894"/>
                </a:cubicBezTo>
                <a:cubicBezTo>
                  <a:pt x="3869" y="19279"/>
                  <a:pt x="2611" y="20747"/>
                  <a:pt x="1891" y="22496"/>
                </a:cubicBezTo>
                <a:cubicBezTo>
                  <a:pt x="0" y="27087"/>
                  <a:pt x="2554" y="32739"/>
                  <a:pt x="6881" y="35175"/>
                </a:cubicBezTo>
                <a:cubicBezTo>
                  <a:pt x="8897" y="36308"/>
                  <a:pt x="11175" y="36820"/>
                  <a:pt x="13483" y="36820"/>
                </a:cubicBezTo>
                <a:cubicBezTo>
                  <a:pt x="16130" y="36820"/>
                  <a:pt x="18817" y="36147"/>
                  <a:pt x="21193" y="34968"/>
                </a:cubicBezTo>
                <a:cubicBezTo>
                  <a:pt x="24604" y="33275"/>
                  <a:pt x="27495" y="30642"/>
                  <a:pt x="30971" y="29086"/>
                </a:cubicBezTo>
                <a:cubicBezTo>
                  <a:pt x="36063" y="26805"/>
                  <a:pt x="41891" y="27040"/>
                  <a:pt x="47331" y="25801"/>
                </a:cubicBezTo>
                <a:cubicBezTo>
                  <a:pt x="49388" y="25332"/>
                  <a:pt x="51536" y="24551"/>
                  <a:pt x="52762" y="22831"/>
                </a:cubicBezTo>
                <a:cubicBezTo>
                  <a:pt x="54287" y="20691"/>
                  <a:pt x="53907" y="17638"/>
                  <a:pt x="52542" y="15391"/>
                </a:cubicBezTo>
                <a:cubicBezTo>
                  <a:pt x="51178" y="13145"/>
                  <a:pt x="49011" y="11523"/>
                  <a:pt x="46896" y="9961"/>
                </a:cubicBezTo>
                <a:lnTo>
                  <a:pt x="37699" y="3163"/>
                </a:lnTo>
                <a:cubicBezTo>
                  <a:pt x="35759" y="1728"/>
                  <a:pt x="33946" y="1"/>
                  <a:pt x="3166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 txBox="1"/>
          <p:nvPr>
            <p:ph type="ctrTitle"/>
          </p:nvPr>
        </p:nvSpPr>
        <p:spPr>
          <a:xfrm>
            <a:off x="5826034" y="1395800"/>
            <a:ext cx="2711700" cy="9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subTitle"/>
          </p:nvPr>
        </p:nvSpPr>
        <p:spPr>
          <a:xfrm>
            <a:off x="5375734" y="2462926"/>
            <a:ext cx="31620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711475" y="3395525"/>
            <a:ext cx="3955500" cy="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b="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/>
          <p:nvPr/>
        </p:nvSpPr>
        <p:spPr>
          <a:xfrm>
            <a:off x="-2892225" y="3383400"/>
            <a:ext cx="6556372" cy="3166752"/>
          </a:xfrm>
          <a:custGeom>
            <a:rect b="b" l="l" r="r" t="t"/>
            <a:pathLst>
              <a:path extrusionOk="0" h="33093" w="68515">
                <a:moveTo>
                  <a:pt x="60034" y="0"/>
                </a:moveTo>
                <a:cubicBezTo>
                  <a:pt x="59187" y="0"/>
                  <a:pt x="58350" y="20"/>
                  <a:pt x="57535" y="43"/>
                </a:cubicBezTo>
                <a:lnTo>
                  <a:pt x="35752" y="656"/>
                </a:lnTo>
                <a:cubicBezTo>
                  <a:pt x="32036" y="761"/>
                  <a:pt x="28239" y="881"/>
                  <a:pt x="24762" y="2195"/>
                </a:cubicBezTo>
                <a:cubicBezTo>
                  <a:pt x="21104" y="3579"/>
                  <a:pt x="18054" y="6187"/>
                  <a:pt x="15211" y="8876"/>
                </a:cubicBezTo>
                <a:cubicBezTo>
                  <a:pt x="11916" y="11994"/>
                  <a:pt x="8787" y="15286"/>
                  <a:pt x="5842" y="18738"/>
                </a:cubicBezTo>
                <a:cubicBezTo>
                  <a:pt x="2906" y="22178"/>
                  <a:pt x="0" y="26264"/>
                  <a:pt x="427" y="30766"/>
                </a:cubicBezTo>
                <a:cubicBezTo>
                  <a:pt x="496" y="31488"/>
                  <a:pt x="695" y="32275"/>
                  <a:pt x="1291" y="32691"/>
                </a:cubicBezTo>
                <a:cubicBezTo>
                  <a:pt x="1703" y="32978"/>
                  <a:pt x="2229" y="33036"/>
                  <a:pt x="2731" y="33062"/>
                </a:cubicBezTo>
                <a:cubicBezTo>
                  <a:pt x="3094" y="33082"/>
                  <a:pt x="3457" y="33092"/>
                  <a:pt x="3820" y="33092"/>
                </a:cubicBezTo>
                <a:cubicBezTo>
                  <a:pt x="8239" y="33092"/>
                  <a:pt x="12562" y="31658"/>
                  <a:pt x="16794" y="30308"/>
                </a:cubicBezTo>
                <a:cubicBezTo>
                  <a:pt x="29151" y="26368"/>
                  <a:pt x="41674" y="23019"/>
                  <a:pt x="54366" y="20256"/>
                </a:cubicBezTo>
                <a:cubicBezTo>
                  <a:pt x="57000" y="19683"/>
                  <a:pt x="59813" y="19042"/>
                  <a:pt x="61660" y="17080"/>
                </a:cubicBezTo>
                <a:cubicBezTo>
                  <a:pt x="62804" y="15864"/>
                  <a:pt x="63443" y="14271"/>
                  <a:pt x="64057" y="12718"/>
                </a:cubicBezTo>
                <a:cubicBezTo>
                  <a:pt x="65539" y="8969"/>
                  <a:pt x="67383" y="5179"/>
                  <a:pt x="68514" y="1319"/>
                </a:cubicBezTo>
                <a:cubicBezTo>
                  <a:pt x="65919" y="228"/>
                  <a:pt x="62919" y="0"/>
                  <a:pt x="60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0"/>
          <p:cNvSpPr/>
          <p:nvPr/>
        </p:nvSpPr>
        <p:spPr>
          <a:xfrm>
            <a:off x="5093924" y="-2770863"/>
            <a:ext cx="6062263" cy="3750325"/>
          </a:xfrm>
          <a:custGeom>
            <a:rect b="b" l="l" r="r" t="t"/>
            <a:pathLst>
              <a:path extrusionOk="0" h="38085" w="61563">
                <a:moveTo>
                  <a:pt x="34813" y="0"/>
                </a:moveTo>
                <a:cubicBezTo>
                  <a:pt x="34180" y="0"/>
                  <a:pt x="33546" y="23"/>
                  <a:pt x="32915" y="70"/>
                </a:cubicBezTo>
                <a:cubicBezTo>
                  <a:pt x="27833" y="445"/>
                  <a:pt x="22967" y="2274"/>
                  <a:pt x="18362" y="4454"/>
                </a:cubicBezTo>
                <a:cubicBezTo>
                  <a:pt x="14590" y="6239"/>
                  <a:pt x="10883" y="8310"/>
                  <a:pt x="7930" y="11257"/>
                </a:cubicBezTo>
                <a:cubicBezTo>
                  <a:pt x="3760" y="15421"/>
                  <a:pt x="1354" y="21127"/>
                  <a:pt x="441" y="26949"/>
                </a:cubicBezTo>
                <a:cubicBezTo>
                  <a:pt x="0" y="29763"/>
                  <a:pt x="62" y="33070"/>
                  <a:pt x="2230" y="34917"/>
                </a:cubicBezTo>
                <a:cubicBezTo>
                  <a:pt x="3580" y="36069"/>
                  <a:pt x="5442" y="36364"/>
                  <a:pt x="7201" y="36590"/>
                </a:cubicBezTo>
                <a:cubicBezTo>
                  <a:pt x="12301" y="37245"/>
                  <a:pt x="17419" y="37692"/>
                  <a:pt x="22558" y="37931"/>
                </a:cubicBezTo>
                <a:cubicBezTo>
                  <a:pt x="24536" y="38023"/>
                  <a:pt x="26514" y="38084"/>
                  <a:pt x="28492" y="38084"/>
                </a:cubicBezTo>
                <a:cubicBezTo>
                  <a:pt x="29446" y="38084"/>
                  <a:pt x="30400" y="38070"/>
                  <a:pt x="31354" y="38038"/>
                </a:cubicBezTo>
                <a:cubicBezTo>
                  <a:pt x="33278" y="37975"/>
                  <a:pt x="35592" y="37572"/>
                  <a:pt x="36306" y="35784"/>
                </a:cubicBezTo>
                <a:cubicBezTo>
                  <a:pt x="36877" y="34358"/>
                  <a:pt x="36105" y="32794"/>
                  <a:pt x="35639" y="31331"/>
                </a:cubicBezTo>
                <a:cubicBezTo>
                  <a:pt x="34825" y="28778"/>
                  <a:pt x="35107" y="25637"/>
                  <a:pt x="37148" y="23901"/>
                </a:cubicBezTo>
                <a:cubicBezTo>
                  <a:pt x="38318" y="22907"/>
                  <a:pt x="39759" y="22563"/>
                  <a:pt x="41289" y="22563"/>
                </a:cubicBezTo>
                <a:cubicBezTo>
                  <a:pt x="43080" y="22563"/>
                  <a:pt x="44993" y="23034"/>
                  <a:pt x="46735" y="23484"/>
                </a:cubicBezTo>
                <a:cubicBezTo>
                  <a:pt x="49356" y="24161"/>
                  <a:pt x="52005" y="24710"/>
                  <a:pt x="54684" y="25130"/>
                </a:cubicBezTo>
                <a:cubicBezTo>
                  <a:pt x="55326" y="25231"/>
                  <a:pt x="56009" y="25312"/>
                  <a:pt x="56677" y="25312"/>
                </a:cubicBezTo>
                <a:cubicBezTo>
                  <a:pt x="57868" y="25312"/>
                  <a:pt x="59013" y="25056"/>
                  <a:pt x="59802" y="24208"/>
                </a:cubicBezTo>
                <a:cubicBezTo>
                  <a:pt x="60323" y="23649"/>
                  <a:pt x="60600" y="22901"/>
                  <a:pt x="60749" y="22150"/>
                </a:cubicBezTo>
                <a:cubicBezTo>
                  <a:pt x="61562" y="18054"/>
                  <a:pt x="58910" y="14151"/>
                  <a:pt x="56354" y="10851"/>
                </a:cubicBezTo>
                <a:cubicBezTo>
                  <a:pt x="53395" y="7032"/>
                  <a:pt x="50813" y="4789"/>
                  <a:pt x="46508" y="2699"/>
                </a:cubicBezTo>
                <a:cubicBezTo>
                  <a:pt x="42879" y="938"/>
                  <a:pt x="38847" y="0"/>
                  <a:pt x="34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0"/>
          <p:cNvSpPr/>
          <p:nvPr/>
        </p:nvSpPr>
        <p:spPr>
          <a:xfrm>
            <a:off x="-504725" y="-1090450"/>
            <a:ext cx="2655947" cy="2197623"/>
          </a:xfrm>
          <a:custGeom>
            <a:rect b="b" l="l" r="r" t="t"/>
            <a:pathLst>
              <a:path extrusionOk="0" h="40867" w="49390">
                <a:moveTo>
                  <a:pt x="39543" y="0"/>
                </a:moveTo>
                <a:cubicBezTo>
                  <a:pt x="37302" y="0"/>
                  <a:pt x="33300" y="3978"/>
                  <a:pt x="31554" y="5077"/>
                </a:cubicBezTo>
                <a:cubicBezTo>
                  <a:pt x="25607" y="8817"/>
                  <a:pt x="19280" y="11921"/>
                  <a:pt x="12682" y="14333"/>
                </a:cubicBezTo>
                <a:cubicBezTo>
                  <a:pt x="9031" y="15669"/>
                  <a:pt x="5305" y="16787"/>
                  <a:pt x="1523" y="17684"/>
                </a:cubicBezTo>
                <a:cubicBezTo>
                  <a:pt x="1168" y="17768"/>
                  <a:pt x="787" y="17864"/>
                  <a:pt x="550" y="18141"/>
                </a:cubicBezTo>
                <a:cubicBezTo>
                  <a:pt x="330" y="18398"/>
                  <a:pt x="281" y="18755"/>
                  <a:pt x="255" y="19091"/>
                </a:cubicBezTo>
                <a:cubicBezTo>
                  <a:pt x="1" y="22369"/>
                  <a:pt x="1107" y="25586"/>
                  <a:pt x="1445" y="28856"/>
                </a:cubicBezTo>
                <a:cubicBezTo>
                  <a:pt x="1805" y="32340"/>
                  <a:pt x="1290" y="35847"/>
                  <a:pt x="986" y="39335"/>
                </a:cubicBezTo>
                <a:cubicBezTo>
                  <a:pt x="943" y="39828"/>
                  <a:pt x="946" y="40413"/>
                  <a:pt x="1349" y="40698"/>
                </a:cubicBezTo>
                <a:cubicBezTo>
                  <a:pt x="1550" y="40839"/>
                  <a:pt x="1803" y="40867"/>
                  <a:pt x="2052" y="40867"/>
                </a:cubicBezTo>
                <a:cubicBezTo>
                  <a:pt x="2113" y="40867"/>
                  <a:pt x="2173" y="40865"/>
                  <a:pt x="2233" y="40863"/>
                </a:cubicBezTo>
                <a:cubicBezTo>
                  <a:pt x="8279" y="40670"/>
                  <a:pt x="14433" y="39574"/>
                  <a:pt x="19661" y="36531"/>
                </a:cubicBezTo>
                <a:cubicBezTo>
                  <a:pt x="24888" y="33488"/>
                  <a:pt x="29079" y="28268"/>
                  <a:pt x="29799" y="22261"/>
                </a:cubicBezTo>
                <a:cubicBezTo>
                  <a:pt x="29890" y="21490"/>
                  <a:pt x="29951" y="20652"/>
                  <a:pt x="30465" y="20069"/>
                </a:cubicBezTo>
                <a:cubicBezTo>
                  <a:pt x="30988" y="19476"/>
                  <a:pt x="31802" y="19335"/>
                  <a:pt x="32620" y="19335"/>
                </a:cubicBezTo>
                <a:cubicBezTo>
                  <a:pt x="32898" y="19335"/>
                  <a:pt x="33176" y="19351"/>
                  <a:pt x="33444" y="19372"/>
                </a:cubicBezTo>
                <a:lnTo>
                  <a:pt x="47533" y="20434"/>
                </a:lnTo>
                <a:cubicBezTo>
                  <a:pt x="47666" y="20444"/>
                  <a:pt x="47804" y="20452"/>
                  <a:pt x="47940" y="20452"/>
                </a:cubicBezTo>
                <a:cubicBezTo>
                  <a:pt x="48268" y="20452"/>
                  <a:pt x="48592" y="20402"/>
                  <a:pt x="48840" y="20198"/>
                </a:cubicBezTo>
                <a:cubicBezTo>
                  <a:pt x="49197" y="19904"/>
                  <a:pt x="49271" y="19394"/>
                  <a:pt x="49296" y="18932"/>
                </a:cubicBezTo>
                <a:cubicBezTo>
                  <a:pt x="49389" y="17222"/>
                  <a:pt x="49155" y="15508"/>
                  <a:pt x="48606" y="13886"/>
                </a:cubicBezTo>
                <a:cubicBezTo>
                  <a:pt x="47969" y="12004"/>
                  <a:pt x="46926" y="10291"/>
                  <a:pt x="45892" y="8595"/>
                </a:cubicBezTo>
                <a:cubicBezTo>
                  <a:pt x="44709" y="6656"/>
                  <a:pt x="42260" y="410"/>
                  <a:pt x="39804" y="20"/>
                </a:cubicBezTo>
                <a:cubicBezTo>
                  <a:pt x="39720" y="7"/>
                  <a:pt x="39633" y="0"/>
                  <a:pt x="395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type="ctrTitle"/>
          </p:nvPr>
        </p:nvSpPr>
        <p:spPr>
          <a:xfrm>
            <a:off x="3297875" y="3383400"/>
            <a:ext cx="2875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0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subTitle"/>
          </p:nvPr>
        </p:nvSpPr>
        <p:spPr>
          <a:xfrm>
            <a:off x="2803600" y="1400175"/>
            <a:ext cx="34314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Reem Kufi"/>
              <a:buNone/>
              <a:defRPr sz="2800">
                <a:solidFill>
                  <a:schemeClr val="accent3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  <a:defRPr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○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■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●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○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■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●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hivo Light"/>
              <a:buChar char="○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Chivo Light"/>
              <a:buChar char="■"/>
              <a:defRPr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/>
          <p:nvPr/>
        </p:nvSpPr>
        <p:spPr>
          <a:xfrm>
            <a:off x="0" y="3902700"/>
            <a:ext cx="3088800" cy="700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619211" y="3906416"/>
            <a:ext cx="2810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Feito por: Fellipe Alves Brito</a:t>
            </a:r>
            <a:endParaRPr/>
          </a:p>
        </p:txBody>
      </p:sp>
      <p:sp>
        <p:nvSpPr>
          <p:cNvPr id="207" name="Google Shape;207;p32"/>
          <p:cNvSpPr txBox="1"/>
          <p:nvPr>
            <p:ph type="ctrTitle"/>
          </p:nvPr>
        </p:nvSpPr>
        <p:spPr>
          <a:xfrm>
            <a:off x="262800" y="1558200"/>
            <a:ext cx="2563200" cy="202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</a:t>
            </a:r>
            <a:r>
              <a:rPr lang="en" sz="4000"/>
              <a:t>ARTIN</a:t>
            </a:r>
            <a:r>
              <a:rPr lang="en" sz="4000"/>
              <a:t> LUTHER</a:t>
            </a:r>
            <a:endParaRPr sz="4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KING JR.</a:t>
            </a:r>
            <a:endParaRPr sz="4000"/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600" y="1571613"/>
            <a:ext cx="5715000" cy="35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2"/>
          <p:cNvSpPr txBox="1"/>
          <p:nvPr/>
        </p:nvSpPr>
        <p:spPr>
          <a:xfrm>
            <a:off x="0" y="0"/>
            <a:ext cx="5454300" cy="1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3"/>
                </a:solidFill>
                <a:latin typeface="Reem Kufi SemiBold"/>
                <a:ea typeface="Reem Kufi SemiBold"/>
                <a:cs typeface="Reem Kufi SemiBold"/>
                <a:sym typeface="Reem Kufi SemiBold"/>
              </a:rPr>
              <a:t>Trabalho:</a:t>
            </a:r>
            <a:endParaRPr sz="6000">
              <a:solidFill>
                <a:schemeClr val="accent3"/>
              </a:solidFill>
              <a:latin typeface="Reem Kufi SemiBold"/>
              <a:ea typeface="Reem Kufi SemiBold"/>
              <a:cs typeface="Reem Kufi SemiBold"/>
              <a:sym typeface="Reem Kufi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1"/>
          <p:cNvSpPr txBox="1"/>
          <p:nvPr>
            <p:ph idx="1" type="subTitle"/>
          </p:nvPr>
        </p:nvSpPr>
        <p:spPr>
          <a:xfrm flipH="1">
            <a:off x="604500" y="2215071"/>
            <a:ext cx="3998400" cy="1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O discurso mais famoso de King, </a:t>
            </a:r>
            <a:r>
              <a:rPr i="1" lang="en" sz="1400">
                <a:solidFill>
                  <a:schemeClr val="dk1"/>
                </a:solidFill>
              </a:rPr>
              <a:t>"I Have a Dream"</a:t>
            </a:r>
            <a:r>
              <a:rPr lang="en" sz="1400">
                <a:solidFill>
                  <a:schemeClr val="dk1"/>
                </a:solidFill>
              </a:rPr>
              <a:t>, foi proferido em 1963 durante a Marcha sobre Washington. Nele, ele expressou sua visão de um futuro onde todas as pessoas seriam tratadas com igualdade, independentemente da cor de sua pele. O discurso se tornou um símbolo da luta pelos direitos civis.</a:t>
            </a:r>
            <a:endParaRPr sz="1900"/>
          </a:p>
        </p:txBody>
      </p:sp>
      <p:sp>
        <p:nvSpPr>
          <p:cNvPr id="453" name="Google Shape;453;p41"/>
          <p:cNvSpPr txBox="1"/>
          <p:nvPr>
            <p:ph type="title"/>
          </p:nvPr>
        </p:nvSpPr>
        <p:spPr>
          <a:xfrm>
            <a:off x="604325" y="1031525"/>
            <a:ext cx="2111700" cy="10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“</a:t>
            </a:r>
            <a:r>
              <a:rPr lang="en">
                <a:solidFill>
                  <a:schemeClr val="accent3"/>
                </a:solidFill>
              </a:rPr>
              <a:t>I HAVE A DREAM”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454" name="Google Shape;454;p41"/>
          <p:cNvGrpSpPr/>
          <p:nvPr/>
        </p:nvGrpSpPr>
        <p:grpSpPr>
          <a:xfrm>
            <a:off x="4602905" y="1488887"/>
            <a:ext cx="4477709" cy="2822770"/>
            <a:chOff x="233500" y="590850"/>
            <a:chExt cx="7183875" cy="4528750"/>
          </a:xfrm>
        </p:grpSpPr>
        <p:sp>
          <p:nvSpPr>
            <p:cNvPr id="455" name="Google Shape;455;p41"/>
            <p:cNvSpPr/>
            <p:nvPr/>
          </p:nvSpPr>
          <p:spPr>
            <a:xfrm>
              <a:off x="554100" y="590850"/>
              <a:ext cx="966275" cy="704575"/>
            </a:xfrm>
            <a:custGeom>
              <a:rect b="b" l="l" r="r" t="t"/>
              <a:pathLst>
                <a:path extrusionOk="0" h="28183" w="38651">
                  <a:moveTo>
                    <a:pt x="12697" y="0"/>
                  </a:moveTo>
                  <a:cubicBezTo>
                    <a:pt x="12638" y="0"/>
                    <a:pt x="12578" y="5"/>
                    <a:pt x="12519" y="14"/>
                  </a:cubicBezTo>
                  <a:cubicBezTo>
                    <a:pt x="12349" y="38"/>
                    <a:pt x="12180" y="67"/>
                    <a:pt x="12005" y="86"/>
                  </a:cubicBezTo>
                  <a:lnTo>
                    <a:pt x="11908" y="110"/>
                  </a:lnTo>
                  <a:cubicBezTo>
                    <a:pt x="11782" y="222"/>
                    <a:pt x="11651" y="329"/>
                    <a:pt x="11516" y="421"/>
                  </a:cubicBezTo>
                  <a:cubicBezTo>
                    <a:pt x="11487" y="474"/>
                    <a:pt x="11472" y="537"/>
                    <a:pt x="11462" y="595"/>
                  </a:cubicBezTo>
                  <a:cubicBezTo>
                    <a:pt x="11414" y="1530"/>
                    <a:pt x="11855" y="2941"/>
                    <a:pt x="12131" y="4312"/>
                  </a:cubicBezTo>
                  <a:cubicBezTo>
                    <a:pt x="12290" y="5097"/>
                    <a:pt x="11664" y="5745"/>
                    <a:pt x="10971" y="5745"/>
                  </a:cubicBezTo>
                  <a:cubicBezTo>
                    <a:pt x="10756" y="5745"/>
                    <a:pt x="10535" y="5683"/>
                    <a:pt x="10328" y="5543"/>
                  </a:cubicBezTo>
                  <a:cubicBezTo>
                    <a:pt x="9931" y="5277"/>
                    <a:pt x="9504" y="5049"/>
                    <a:pt x="9058" y="4860"/>
                  </a:cubicBezTo>
                  <a:cubicBezTo>
                    <a:pt x="7619" y="4254"/>
                    <a:pt x="6451" y="3706"/>
                    <a:pt x="5225" y="2703"/>
                  </a:cubicBezTo>
                  <a:cubicBezTo>
                    <a:pt x="4483" y="2102"/>
                    <a:pt x="3805" y="1603"/>
                    <a:pt x="2933" y="1235"/>
                  </a:cubicBezTo>
                  <a:cubicBezTo>
                    <a:pt x="2883" y="1215"/>
                    <a:pt x="2831" y="1206"/>
                    <a:pt x="2779" y="1206"/>
                  </a:cubicBezTo>
                  <a:cubicBezTo>
                    <a:pt x="2571" y="1206"/>
                    <a:pt x="2352" y="1344"/>
                    <a:pt x="2259" y="1506"/>
                  </a:cubicBezTo>
                  <a:cubicBezTo>
                    <a:pt x="689" y="4191"/>
                    <a:pt x="548" y="8912"/>
                    <a:pt x="1968" y="11941"/>
                  </a:cubicBezTo>
                  <a:cubicBezTo>
                    <a:pt x="2201" y="12430"/>
                    <a:pt x="2084" y="13016"/>
                    <a:pt x="1677" y="13380"/>
                  </a:cubicBezTo>
                  <a:cubicBezTo>
                    <a:pt x="601" y="14378"/>
                    <a:pt x="0" y="16234"/>
                    <a:pt x="664" y="17436"/>
                  </a:cubicBezTo>
                  <a:cubicBezTo>
                    <a:pt x="1294" y="18566"/>
                    <a:pt x="2089" y="18212"/>
                    <a:pt x="3117" y="18643"/>
                  </a:cubicBezTo>
                  <a:cubicBezTo>
                    <a:pt x="5743" y="19743"/>
                    <a:pt x="4401" y="21759"/>
                    <a:pt x="6025" y="23344"/>
                  </a:cubicBezTo>
                  <a:cubicBezTo>
                    <a:pt x="7144" y="24439"/>
                    <a:pt x="9310" y="24449"/>
                    <a:pt x="10667" y="25069"/>
                  </a:cubicBezTo>
                  <a:cubicBezTo>
                    <a:pt x="12407" y="25879"/>
                    <a:pt x="13900" y="26281"/>
                    <a:pt x="15843" y="26446"/>
                  </a:cubicBezTo>
                  <a:cubicBezTo>
                    <a:pt x="16198" y="26476"/>
                    <a:pt x="16546" y="26490"/>
                    <a:pt x="16889" y="26490"/>
                  </a:cubicBezTo>
                  <a:cubicBezTo>
                    <a:pt x="18881" y="26490"/>
                    <a:pt x="20719" y="26048"/>
                    <a:pt x="22740" y="26014"/>
                  </a:cubicBezTo>
                  <a:cubicBezTo>
                    <a:pt x="22811" y="26014"/>
                    <a:pt x="22882" y="26013"/>
                    <a:pt x="22954" y="26013"/>
                  </a:cubicBezTo>
                  <a:cubicBezTo>
                    <a:pt x="26095" y="26013"/>
                    <a:pt x="30151" y="26839"/>
                    <a:pt x="32956" y="28128"/>
                  </a:cubicBezTo>
                  <a:cubicBezTo>
                    <a:pt x="33041" y="28166"/>
                    <a:pt x="33124" y="28183"/>
                    <a:pt x="33204" y="28183"/>
                  </a:cubicBezTo>
                  <a:cubicBezTo>
                    <a:pt x="33529" y="28183"/>
                    <a:pt x="33789" y="27899"/>
                    <a:pt x="33804" y="27619"/>
                  </a:cubicBezTo>
                  <a:cubicBezTo>
                    <a:pt x="35423" y="24919"/>
                    <a:pt x="35602" y="20654"/>
                    <a:pt x="36266" y="17674"/>
                  </a:cubicBezTo>
                  <a:cubicBezTo>
                    <a:pt x="37008" y="14373"/>
                    <a:pt x="38510" y="10821"/>
                    <a:pt x="38641" y="7472"/>
                  </a:cubicBezTo>
                  <a:cubicBezTo>
                    <a:pt x="38651" y="7288"/>
                    <a:pt x="38496" y="7046"/>
                    <a:pt x="38302" y="7021"/>
                  </a:cubicBezTo>
                  <a:cubicBezTo>
                    <a:pt x="36121" y="6682"/>
                    <a:pt x="34216" y="5635"/>
                    <a:pt x="32098" y="5088"/>
                  </a:cubicBezTo>
                  <a:cubicBezTo>
                    <a:pt x="30077" y="4559"/>
                    <a:pt x="27984" y="4356"/>
                    <a:pt x="25948" y="3925"/>
                  </a:cubicBezTo>
                  <a:cubicBezTo>
                    <a:pt x="21645" y="3009"/>
                    <a:pt x="17249" y="1603"/>
                    <a:pt x="13100" y="72"/>
                  </a:cubicBezTo>
                  <a:cubicBezTo>
                    <a:pt x="12971" y="24"/>
                    <a:pt x="12835" y="0"/>
                    <a:pt x="12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665925" y="865850"/>
              <a:ext cx="65100" cy="65075"/>
            </a:xfrm>
            <a:custGeom>
              <a:rect b="b" l="l" r="r" t="t"/>
              <a:pathLst>
                <a:path extrusionOk="0" fill="none" h="2603" w="2604">
                  <a:moveTo>
                    <a:pt x="2603" y="1115"/>
                  </a:moveTo>
                  <a:cubicBezTo>
                    <a:pt x="2603" y="2104"/>
                    <a:pt x="1401" y="2603"/>
                    <a:pt x="703" y="1900"/>
                  </a:cubicBezTo>
                  <a:cubicBezTo>
                    <a:pt x="1" y="1202"/>
                    <a:pt x="500" y="0"/>
                    <a:pt x="1489" y="0"/>
                  </a:cubicBezTo>
                  <a:cubicBezTo>
                    <a:pt x="2104" y="0"/>
                    <a:pt x="2603" y="500"/>
                    <a:pt x="2603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323175" y="1031250"/>
              <a:ext cx="1202525" cy="943450"/>
            </a:xfrm>
            <a:custGeom>
              <a:rect b="b" l="l" r="r" t="t"/>
              <a:pathLst>
                <a:path extrusionOk="0" h="37738" w="48101">
                  <a:moveTo>
                    <a:pt x="11975" y="1"/>
                  </a:moveTo>
                  <a:cubicBezTo>
                    <a:pt x="10646" y="1"/>
                    <a:pt x="9879" y="612"/>
                    <a:pt x="9281" y="2423"/>
                  </a:cubicBezTo>
                  <a:cubicBezTo>
                    <a:pt x="7779" y="6945"/>
                    <a:pt x="6698" y="11893"/>
                    <a:pt x="4178" y="16022"/>
                  </a:cubicBezTo>
                  <a:cubicBezTo>
                    <a:pt x="3150" y="17704"/>
                    <a:pt x="1541" y="19221"/>
                    <a:pt x="742" y="21033"/>
                  </a:cubicBezTo>
                  <a:cubicBezTo>
                    <a:pt x="63" y="22569"/>
                    <a:pt x="136" y="24319"/>
                    <a:pt x="92" y="25972"/>
                  </a:cubicBezTo>
                  <a:cubicBezTo>
                    <a:pt x="0" y="29102"/>
                    <a:pt x="2268" y="29030"/>
                    <a:pt x="4997" y="29728"/>
                  </a:cubicBezTo>
                  <a:cubicBezTo>
                    <a:pt x="14699" y="32204"/>
                    <a:pt x="24179" y="35495"/>
                    <a:pt x="33983" y="37574"/>
                  </a:cubicBezTo>
                  <a:cubicBezTo>
                    <a:pt x="34474" y="37678"/>
                    <a:pt x="34881" y="37737"/>
                    <a:pt x="35223" y="37737"/>
                  </a:cubicBezTo>
                  <a:cubicBezTo>
                    <a:pt x="36279" y="37737"/>
                    <a:pt x="36719" y="37177"/>
                    <a:pt x="37114" y="35669"/>
                  </a:cubicBezTo>
                  <a:cubicBezTo>
                    <a:pt x="37647" y="33643"/>
                    <a:pt x="37797" y="31550"/>
                    <a:pt x="38481" y="29558"/>
                  </a:cubicBezTo>
                  <a:cubicBezTo>
                    <a:pt x="39290" y="27173"/>
                    <a:pt x="40453" y="25022"/>
                    <a:pt x="40851" y="22511"/>
                  </a:cubicBezTo>
                  <a:cubicBezTo>
                    <a:pt x="40889" y="22298"/>
                    <a:pt x="40836" y="22085"/>
                    <a:pt x="40637" y="21978"/>
                  </a:cubicBezTo>
                  <a:cubicBezTo>
                    <a:pt x="39940" y="21571"/>
                    <a:pt x="39789" y="21498"/>
                    <a:pt x="39232" y="21271"/>
                  </a:cubicBezTo>
                  <a:cubicBezTo>
                    <a:pt x="41927" y="17733"/>
                    <a:pt x="48101" y="11587"/>
                    <a:pt x="41360" y="8980"/>
                  </a:cubicBezTo>
                  <a:cubicBezTo>
                    <a:pt x="37894" y="7647"/>
                    <a:pt x="33484" y="7691"/>
                    <a:pt x="29849" y="7681"/>
                  </a:cubicBezTo>
                  <a:cubicBezTo>
                    <a:pt x="29828" y="7681"/>
                    <a:pt x="29806" y="7681"/>
                    <a:pt x="29784" y="7681"/>
                  </a:cubicBezTo>
                  <a:cubicBezTo>
                    <a:pt x="28132" y="7681"/>
                    <a:pt x="26410" y="7920"/>
                    <a:pt x="24724" y="7920"/>
                  </a:cubicBezTo>
                  <a:cubicBezTo>
                    <a:pt x="23881" y="7920"/>
                    <a:pt x="23047" y="7861"/>
                    <a:pt x="22236" y="7681"/>
                  </a:cubicBezTo>
                  <a:cubicBezTo>
                    <a:pt x="19967" y="7168"/>
                    <a:pt x="17893" y="5985"/>
                    <a:pt x="15746" y="5137"/>
                  </a:cubicBezTo>
                  <a:cubicBezTo>
                    <a:pt x="15470" y="3508"/>
                    <a:pt x="15174" y="1192"/>
                    <a:pt x="13740" y="373"/>
                  </a:cubicBezTo>
                  <a:cubicBezTo>
                    <a:pt x="13691" y="271"/>
                    <a:pt x="13599" y="198"/>
                    <a:pt x="13488" y="179"/>
                  </a:cubicBezTo>
                  <a:cubicBezTo>
                    <a:pt x="12913" y="67"/>
                    <a:pt x="12414" y="1"/>
                    <a:pt x="11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592150" y="1224975"/>
              <a:ext cx="64950" cy="64950"/>
            </a:xfrm>
            <a:custGeom>
              <a:rect b="b" l="l" r="r" t="t"/>
              <a:pathLst>
                <a:path extrusionOk="0" fill="none" h="2598" w="2598">
                  <a:moveTo>
                    <a:pt x="2598" y="1110"/>
                  </a:moveTo>
                  <a:cubicBezTo>
                    <a:pt x="2598" y="2103"/>
                    <a:pt x="1401" y="2598"/>
                    <a:pt x="698" y="1900"/>
                  </a:cubicBezTo>
                  <a:cubicBezTo>
                    <a:pt x="0" y="1197"/>
                    <a:pt x="495" y="0"/>
                    <a:pt x="1488" y="0"/>
                  </a:cubicBezTo>
                  <a:cubicBezTo>
                    <a:pt x="2099" y="0"/>
                    <a:pt x="2598" y="499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1946725" y="1581000"/>
              <a:ext cx="967925" cy="825550"/>
            </a:xfrm>
            <a:custGeom>
              <a:rect b="b" l="l" r="r" t="t"/>
              <a:pathLst>
                <a:path extrusionOk="0" h="33022" w="38717">
                  <a:moveTo>
                    <a:pt x="4575" y="0"/>
                  </a:moveTo>
                  <a:cubicBezTo>
                    <a:pt x="4387" y="0"/>
                    <a:pt x="4202" y="125"/>
                    <a:pt x="4202" y="361"/>
                  </a:cubicBezTo>
                  <a:lnTo>
                    <a:pt x="4202" y="482"/>
                  </a:lnTo>
                  <a:cubicBezTo>
                    <a:pt x="4052" y="575"/>
                    <a:pt x="3965" y="730"/>
                    <a:pt x="3960" y="904"/>
                  </a:cubicBezTo>
                  <a:cubicBezTo>
                    <a:pt x="3960" y="1175"/>
                    <a:pt x="3950" y="1457"/>
                    <a:pt x="3950" y="1733"/>
                  </a:cubicBezTo>
                  <a:cubicBezTo>
                    <a:pt x="3945" y="1849"/>
                    <a:pt x="3989" y="1965"/>
                    <a:pt x="4066" y="2053"/>
                  </a:cubicBezTo>
                  <a:cubicBezTo>
                    <a:pt x="3751" y="4180"/>
                    <a:pt x="2947" y="6327"/>
                    <a:pt x="2632" y="8426"/>
                  </a:cubicBezTo>
                  <a:cubicBezTo>
                    <a:pt x="2118" y="11833"/>
                    <a:pt x="1750" y="15254"/>
                    <a:pt x="1202" y="18652"/>
                  </a:cubicBezTo>
                  <a:cubicBezTo>
                    <a:pt x="781" y="21264"/>
                    <a:pt x="262" y="23958"/>
                    <a:pt x="131" y="26609"/>
                  </a:cubicBezTo>
                  <a:cubicBezTo>
                    <a:pt x="83" y="27622"/>
                    <a:pt x="0" y="28456"/>
                    <a:pt x="873" y="29120"/>
                  </a:cubicBezTo>
                  <a:cubicBezTo>
                    <a:pt x="2191" y="30142"/>
                    <a:pt x="4793" y="29779"/>
                    <a:pt x="6325" y="29963"/>
                  </a:cubicBezTo>
                  <a:cubicBezTo>
                    <a:pt x="9213" y="30298"/>
                    <a:pt x="12005" y="31180"/>
                    <a:pt x="14918" y="31495"/>
                  </a:cubicBezTo>
                  <a:cubicBezTo>
                    <a:pt x="20932" y="32150"/>
                    <a:pt x="27183" y="32989"/>
                    <a:pt x="33278" y="32989"/>
                  </a:cubicBezTo>
                  <a:cubicBezTo>
                    <a:pt x="33986" y="32989"/>
                    <a:pt x="34691" y="32978"/>
                    <a:pt x="35394" y="32953"/>
                  </a:cubicBezTo>
                  <a:cubicBezTo>
                    <a:pt x="35400" y="32955"/>
                    <a:pt x="35406" y="32955"/>
                    <a:pt x="35413" y="32955"/>
                  </a:cubicBezTo>
                  <a:cubicBezTo>
                    <a:pt x="35432" y="32955"/>
                    <a:pt x="35453" y="32950"/>
                    <a:pt x="35471" y="32939"/>
                  </a:cubicBezTo>
                  <a:cubicBezTo>
                    <a:pt x="35562" y="32993"/>
                    <a:pt x="35668" y="33022"/>
                    <a:pt x="35772" y="33022"/>
                  </a:cubicBezTo>
                  <a:cubicBezTo>
                    <a:pt x="35974" y="33022"/>
                    <a:pt x="36166" y="32913"/>
                    <a:pt x="36208" y="32672"/>
                  </a:cubicBezTo>
                  <a:cubicBezTo>
                    <a:pt x="36256" y="32338"/>
                    <a:pt x="36310" y="32003"/>
                    <a:pt x="36353" y="31669"/>
                  </a:cubicBezTo>
                  <a:cubicBezTo>
                    <a:pt x="36489" y="31621"/>
                    <a:pt x="36586" y="31495"/>
                    <a:pt x="36591" y="31344"/>
                  </a:cubicBezTo>
                  <a:cubicBezTo>
                    <a:pt x="36639" y="30399"/>
                    <a:pt x="36600" y="29469"/>
                    <a:pt x="36785" y="28538"/>
                  </a:cubicBezTo>
                  <a:cubicBezTo>
                    <a:pt x="36794" y="28470"/>
                    <a:pt x="36789" y="28398"/>
                    <a:pt x="36770" y="28335"/>
                  </a:cubicBezTo>
                  <a:cubicBezTo>
                    <a:pt x="37633" y="20561"/>
                    <a:pt x="37759" y="12744"/>
                    <a:pt x="38680" y="4985"/>
                  </a:cubicBezTo>
                  <a:cubicBezTo>
                    <a:pt x="38717" y="4641"/>
                    <a:pt x="38433" y="4459"/>
                    <a:pt x="38145" y="4459"/>
                  </a:cubicBezTo>
                  <a:cubicBezTo>
                    <a:pt x="37982" y="4459"/>
                    <a:pt x="37819" y="4517"/>
                    <a:pt x="37710" y="4636"/>
                  </a:cubicBezTo>
                  <a:cubicBezTo>
                    <a:pt x="37642" y="4544"/>
                    <a:pt x="37536" y="4486"/>
                    <a:pt x="37420" y="4471"/>
                  </a:cubicBezTo>
                  <a:cubicBezTo>
                    <a:pt x="31696" y="3565"/>
                    <a:pt x="25967" y="3705"/>
                    <a:pt x="20253" y="2508"/>
                  </a:cubicBezTo>
                  <a:cubicBezTo>
                    <a:pt x="15363" y="1487"/>
                    <a:pt x="10567" y="390"/>
                    <a:pt x="5567" y="390"/>
                  </a:cubicBezTo>
                  <a:cubicBezTo>
                    <a:pt x="5369" y="390"/>
                    <a:pt x="5171" y="392"/>
                    <a:pt x="4973" y="395"/>
                  </a:cubicBezTo>
                  <a:cubicBezTo>
                    <a:pt x="4968" y="352"/>
                    <a:pt x="4953" y="303"/>
                    <a:pt x="4939" y="260"/>
                  </a:cubicBezTo>
                  <a:cubicBezTo>
                    <a:pt x="4884" y="84"/>
                    <a:pt x="4729" y="0"/>
                    <a:pt x="45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1"/>
            <p:cNvSpPr/>
            <p:nvPr/>
          </p:nvSpPr>
          <p:spPr>
            <a:xfrm>
              <a:off x="2691000" y="2267800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9" y="1115"/>
                  </a:moveTo>
                  <a:cubicBezTo>
                    <a:pt x="2599" y="2103"/>
                    <a:pt x="1401" y="2598"/>
                    <a:pt x="699" y="1900"/>
                  </a:cubicBezTo>
                  <a:cubicBezTo>
                    <a:pt x="1" y="1197"/>
                    <a:pt x="495" y="0"/>
                    <a:pt x="1489" y="0"/>
                  </a:cubicBezTo>
                  <a:cubicBezTo>
                    <a:pt x="2099" y="0"/>
                    <a:pt x="2599" y="499"/>
                    <a:pt x="2599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1554650" y="786125"/>
              <a:ext cx="1430200" cy="949050"/>
            </a:xfrm>
            <a:custGeom>
              <a:rect b="b" l="l" r="r" t="t"/>
              <a:pathLst>
                <a:path extrusionOk="0" h="37962" w="57208">
                  <a:moveTo>
                    <a:pt x="2327" y="0"/>
                  </a:moveTo>
                  <a:cubicBezTo>
                    <a:pt x="2162" y="257"/>
                    <a:pt x="1992" y="509"/>
                    <a:pt x="1813" y="756"/>
                  </a:cubicBezTo>
                  <a:cubicBezTo>
                    <a:pt x="936" y="3902"/>
                    <a:pt x="0" y="6063"/>
                    <a:pt x="800" y="9465"/>
                  </a:cubicBezTo>
                  <a:cubicBezTo>
                    <a:pt x="1202" y="11176"/>
                    <a:pt x="1677" y="12945"/>
                    <a:pt x="2380" y="14559"/>
                  </a:cubicBezTo>
                  <a:cubicBezTo>
                    <a:pt x="3121" y="16255"/>
                    <a:pt x="4944" y="18000"/>
                    <a:pt x="5074" y="19890"/>
                  </a:cubicBezTo>
                  <a:cubicBezTo>
                    <a:pt x="5196" y="21751"/>
                    <a:pt x="2840" y="25303"/>
                    <a:pt x="4546" y="26990"/>
                  </a:cubicBezTo>
                  <a:cubicBezTo>
                    <a:pt x="4889" y="27326"/>
                    <a:pt x="5217" y="27465"/>
                    <a:pt x="5526" y="27465"/>
                  </a:cubicBezTo>
                  <a:cubicBezTo>
                    <a:pt x="5924" y="27465"/>
                    <a:pt x="6291" y="27234"/>
                    <a:pt x="6616" y="26898"/>
                  </a:cubicBezTo>
                  <a:cubicBezTo>
                    <a:pt x="7561" y="29665"/>
                    <a:pt x="7478" y="33092"/>
                    <a:pt x="10052" y="34938"/>
                  </a:cubicBezTo>
                  <a:cubicBezTo>
                    <a:pt x="10794" y="35470"/>
                    <a:pt x="11712" y="35608"/>
                    <a:pt x="12677" y="35608"/>
                  </a:cubicBezTo>
                  <a:cubicBezTo>
                    <a:pt x="13711" y="35608"/>
                    <a:pt x="14797" y="35450"/>
                    <a:pt x="15776" y="35450"/>
                  </a:cubicBezTo>
                  <a:cubicBezTo>
                    <a:pt x="17238" y="35450"/>
                    <a:pt x="18460" y="35802"/>
                    <a:pt x="18906" y="37560"/>
                  </a:cubicBezTo>
                  <a:cubicBezTo>
                    <a:pt x="18972" y="37826"/>
                    <a:pt x="19212" y="37962"/>
                    <a:pt x="19451" y="37962"/>
                  </a:cubicBezTo>
                  <a:cubicBezTo>
                    <a:pt x="19686" y="37962"/>
                    <a:pt x="19919" y="37830"/>
                    <a:pt x="19982" y="37560"/>
                  </a:cubicBezTo>
                  <a:cubicBezTo>
                    <a:pt x="20001" y="37478"/>
                    <a:pt x="20016" y="37381"/>
                    <a:pt x="20035" y="37274"/>
                  </a:cubicBezTo>
                  <a:cubicBezTo>
                    <a:pt x="20205" y="36179"/>
                    <a:pt x="20258" y="33911"/>
                    <a:pt x="20913" y="33315"/>
                  </a:cubicBezTo>
                  <a:cubicBezTo>
                    <a:pt x="21238" y="33017"/>
                    <a:pt x="21717" y="32910"/>
                    <a:pt x="22260" y="32910"/>
                  </a:cubicBezTo>
                  <a:cubicBezTo>
                    <a:pt x="23487" y="32910"/>
                    <a:pt x="25040" y="33456"/>
                    <a:pt x="25890" y="33591"/>
                  </a:cubicBezTo>
                  <a:cubicBezTo>
                    <a:pt x="29142" y="34090"/>
                    <a:pt x="32413" y="34439"/>
                    <a:pt x="35660" y="34972"/>
                  </a:cubicBezTo>
                  <a:cubicBezTo>
                    <a:pt x="41733" y="35961"/>
                    <a:pt x="47655" y="37008"/>
                    <a:pt x="53815" y="37327"/>
                  </a:cubicBezTo>
                  <a:cubicBezTo>
                    <a:pt x="53831" y="37329"/>
                    <a:pt x="53847" y="37330"/>
                    <a:pt x="53862" y="37330"/>
                  </a:cubicBezTo>
                  <a:cubicBezTo>
                    <a:pt x="53924" y="37330"/>
                    <a:pt x="53984" y="37316"/>
                    <a:pt x="54038" y="37289"/>
                  </a:cubicBezTo>
                  <a:cubicBezTo>
                    <a:pt x="54304" y="37269"/>
                    <a:pt x="54513" y="37046"/>
                    <a:pt x="54518" y="36780"/>
                  </a:cubicBezTo>
                  <a:cubicBezTo>
                    <a:pt x="55065" y="27552"/>
                    <a:pt x="57207" y="18300"/>
                    <a:pt x="57086" y="9049"/>
                  </a:cubicBezTo>
                  <a:cubicBezTo>
                    <a:pt x="57096" y="8782"/>
                    <a:pt x="56892" y="8554"/>
                    <a:pt x="56626" y="8540"/>
                  </a:cubicBezTo>
                  <a:cubicBezTo>
                    <a:pt x="56606" y="8525"/>
                    <a:pt x="56577" y="8520"/>
                    <a:pt x="56553" y="8520"/>
                  </a:cubicBezTo>
                  <a:cubicBezTo>
                    <a:pt x="46768" y="7478"/>
                    <a:pt x="37046" y="6194"/>
                    <a:pt x="27315" y="4750"/>
                  </a:cubicBezTo>
                  <a:cubicBezTo>
                    <a:pt x="22672" y="4057"/>
                    <a:pt x="18116" y="3078"/>
                    <a:pt x="13502" y="2269"/>
                  </a:cubicBezTo>
                  <a:cubicBezTo>
                    <a:pt x="11903" y="1987"/>
                    <a:pt x="10328" y="1571"/>
                    <a:pt x="8758" y="1154"/>
                  </a:cubicBezTo>
                  <a:cubicBezTo>
                    <a:pt x="7711" y="1008"/>
                    <a:pt x="6669" y="815"/>
                    <a:pt x="5632" y="630"/>
                  </a:cubicBezTo>
                  <a:cubicBezTo>
                    <a:pt x="4885" y="495"/>
                    <a:pt x="4032" y="407"/>
                    <a:pt x="3262" y="170"/>
                  </a:cubicBezTo>
                  <a:cubicBezTo>
                    <a:pt x="3136" y="146"/>
                    <a:pt x="3010" y="117"/>
                    <a:pt x="2894" y="88"/>
                  </a:cubicBezTo>
                  <a:cubicBezTo>
                    <a:pt x="2700" y="73"/>
                    <a:pt x="2511" y="44"/>
                    <a:pt x="2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1"/>
            <p:cNvSpPr/>
            <p:nvPr/>
          </p:nvSpPr>
          <p:spPr>
            <a:xfrm>
              <a:off x="1951925" y="120667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0"/>
                  </a:moveTo>
                  <a:cubicBezTo>
                    <a:pt x="2598" y="2104"/>
                    <a:pt x="1401" y="2598"/>
                    <a:pt x="699" y="1895"/>
                  </a:cubicBezTo>
                  <a:cubicBezTo>
                    <a:pt x="1" y="1197"/>
                    <a:pt x="495" y="0"/>
                    <a:pt x="1484" y="0"/>
                  </a:cubicBezTo>
                  <a:cubicBezTo>
                    <a:pt x="2099" y="0"/>
                    <a:pt x="2598" y="495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1"/>
            <p:cNvSpPr/>
            <p:nvPr/>
          </p:nvSpPr>
          <p:spPr>
            <a:xfrm>
              <a:off x="1218050" y="764675"/>
              <a:ext cx="859075" cy="1378575"/>
            </a:xfrm>
            <a:custGeom>
              <a:rect b="b" l="l" r="r" t="t"/>
              <a:pathLst>
                <a:path extrusionOk="0" h="55143" w="34363">
                  <a:moveTo>
                    <a:pt x="11438" y="1"/>
                  </a:moveTo>
                  <a:cubicBezTo>
                    <a:pt x="11429" y="20"/>
                    <a:pt x="11414" y="39"/>
                    <a:pt x="11405" y="64"/>
                  </a:cubicBezTo>
                  <a:cubicBezTo>
                    <a:pt x="11337" y="68"/>
                    <a:pt x="11259" y="83"/>
                    <a:pt x="11191" y="98"/>
                  </a:cubicBezTo>
                  <a:cubicBezTo>
                    <a:pt x="11041" y="122"/>
                    <a:pt x="10930" y="243"/>
                    <a:pt x="10905" y="388"/>
                  </a:cubicBezTo>
                  <a:cubicBezTo>
                    <a:pt x="10818" y="849"/>
                    <a:pt x="10760" y="1304"/>
                    <a:pt x="10590" y="1736"/>
                  </a:cubicBezTo>
                  <a:cubicBezTo>
                    <a:pt x="9689" y="3979"/>
                    <a:pt x="9330" y="6495"/>
                    <a:pt x="8821" y="8811"/>
                  </a:cubicBezTo>
                  <a:cubicBezTo>
                    <a:pt x="8153" y="11845"/>
                    <a:pt x="6577" y="15640"/>
                    <a:pt x="6728" y="18746"/>
                  </a:cubicBezTo>
                  <a:cubicBezTo>
                    <a:pt x="6786" y="20016"/>
                    <a:pt x="7314" y="21150"/>
                    <a:pt x="7513" y="22420"/>
                  </a:cubicBezTo>
                  <a:cubicBezTo>
                    <a:pt x="7794" y="24228"/>
                    <a:pt x="7319" y="25609"/>
                    <a:pt x="6447" y="26864"/>
                  </a:cubicBezTo>
                  <a:cubicBezTo>
                    <a:pt x="6407" y="26850"/>
                    <a:pt x="6365" y="26843"/>
                    <a:pt x="6325" y="26843"/>
                  </a:cubicBezTo>
                  <a:cubicBezTo>
                    <a:pt x="6202" y="26843"/>
                    <a:pt x="6084" y="26905"/>
                    <a:pt x="6015" y="27014"/>
                  </a:cubicBezTo>
                  <a:cubicBezTo>
                    <a:pt x="5841" y="27271"/>
                    <a:pt x="5691" y="27543"/>
                    <a:pt x="5535" y="27809"/>
                  </a:cubicBezTo>
                  <a:cubicBezTo>
                    <a:pt x="5351" y="28134"/>
                    <a:pt x="5128" y="28430"/>
                    <a:pt x="4872" y="28696"/>
                  </a:cubicBezTo>
                  <a:cubicBezTo>
                    <a:pt x="4707" y="28861"/>
                    <a:pt x="4542" y="29026"/>
                    <a:pt x="4377" y="29190"/>
                  </a:cubicBezTo>
                  <a:cubicBezTo>
                    <a:pt x="3742" y="29821"/>
                    <a:pt x="3384" y="30281"/>
                    <a:pt x="3219" y="30698"/>
                  </a:cubicBezTo>
                  <a:lnTo>
                    <a:pt x="3214" y="30703"/>
                  </a:lnTo>
                  <a:cubicBezTo>
                    <a:pt x="2938" y="31018"/>
                    <a:pt x="2691" y="31376"/>
                    <a:pt x="2715" y="31783"/>
                  </a:cubicBezTo>
                  <a:cubicBezTo>
                    <a:pt x="2729" y="32161"/>
                    <a:pt x="3020" y="32331"/>
                    <a:pt x="3044" y="32631"/>
                  </a:cubicBezTo>
                  <a:cubicBezTo>
                    <a:pt x="3166" y="34139"/>
                    <a:pt x="3447" y="35665"/>
                    <a:pt x="2972" y="37289"/>
                  </a:cubicBezTo>
                  <a:cubicBezTo>
                    <a:pt x="1944" y="40817"/>
                    <a:pt x="185" y="44365"/>
                    <a:pt x="15" y="48067"/>
                  </a:cubicBezTo>
                  <a:cubicBezTo>
                    <a:pt x="1" y="48353"/>
                    <a:pt x="267" y="48576"/>
                    <a:pt x="544" y="48586"/>
                  </a:cubicBezTo>
                  <a:cubicBezTo>
                    <a:pt x="5855" y="48843"/>
                    <a:pt x="11041" y="51305"/>
                    <a:pt x="16256" y="52274"/>
                  </a:cubicBezTo>
                  <a:cubicBezTo>
                    <a:pt x="18577" y="52696"/>
                    <a:pt x="20962" y="52763"/>
                    <a:pt x="23283" y="53180"/>
                  </a:cubicBezTo>
                  <a:cubicBezTo>
                    <a:pt x="25585" y="53597"/>
                    <a:pt x="27708" y="54542"/>
                    <a:pt x="29961" y="55124"/>
                  </a:cubicBezTo>
                  <a:cubicBezTo>
                    <a:pt x="30008" y="55136"/>
                    <a:pt x="30056" y="55142"/>
                    <a:pt x="30105" y="55142"/>
                  </a:cubicBezTo>
                  <a:cubicBezTo>
                    <a:pt x="30358" y="55142"/>
                    <a:pt x="30622" y="54980"/>
                    <a:pt x="30679" y="54716"/>
                  </a:cubicBezTo>
                  <a:cubicBezTo>
                    <a:pt x="31609" y="50321"/>
                    <a:pt x="32123" y="45818"/>
                    <a:pt x="32913" y="41389"/>
                  </a:cubicBezTo>
                  <a:cubicBezTo>
                    <a:pt x="33170" y="39906"/>
                    <a:pt x="34362" y="36974"/>
                    <a:pt x="32772" y="35767"/>
                  </a:cubicBezTo>
                  <a:cubicBezTo>
                    <a:pt x="32260" y="35376"/>
                    <a:pt x="31556" y="35254"/>
                    <a:pt x="30791" y="35254"/>
                  </a:cubicBezTo>
                  <a:cubicBezTo>
                    <a:pt x="29545" y="35254"/>
                    <a:pt x="28135" y="35575"/>
                    <a:pt x="27113" y="35575"/>
                  </a:cubicBezTo>
                  <a:cubicBezTo>
                    <a:pt x="27029" y="35575"/>
                    <a:pt x="26948" y="35573"/>
                    <a:pt x="26869" y="35568"/>
                  </a:cubicBezTo>
                  <a:cubicBezTo>
                    <a:pt x="23196" y="35336"/>
                    <a:pt x="21655" y="29675"/>
                    <a:pt x="21189" y="26491"/>
                  </a:cubicBezTo>
                  <a:cubicBezTo>
                    <a:pt x="21175" y="26404"/>
                    <a:pt x="21165" y="26312"/>
                    <a:pt x="21156" y="26224"/>
                  </a:cubicBezTo>
                  <a:cubicBezTo>
                    <a:pt x="21109" y="25916"/>
                    <a:pt x="20794" y="25644"/>
                    <a:pt x="20506" y="25644"/>
                  </a:cubicBezTo>
                  <a:cubicBezTo>
                    <a:pt x="20345" y="25644"/>
                    <a:pt x="20193" y="25729"/>
                    <a:pt x="20099" y="25939"/>
                  </a:cubicBezTo>
                  <a:cubicBezTo>
                    <a:pt x="19699" y="26055"/>
                    <a:pt x="19371" y="26113"/>
                    <a:pt x="19112" y="26113"/>
                  </a:cubicBezTo>
                  <a:cubicBezTo>
                    <a:pt x="18327" y="26113"/>
                    <a:pt x="18194" y="25576"/>
                    <a:pt x="18708" y="24504"/>
                  </a:cubicBezTo>
                  <a:cubicBezTo>
                    <a:pt x="18824" y="23976"/>
                    <a:pt x="18970" y="23457"/>
                    <a:pt x="19154" y="22948"/>
                  </a:cubicBezTo>
                  <a:cubicBezTo>
                    <a:pt x="19440" y="22134"/>
                    <a:pt x="19997" y="21330"/>
                    <a:pt x="20065" y="20443"/>
                  </a:cubicBezTo>
                  <a:cubicBezTo>
                    <a:pt x="20206" y="18713"/>
                    <a:pt x="19042" y="17801"/>
                    <a:pt x="18010" y="16590"/>
                  </a:cubicBezTo>
                  <a:cubicBezTo>
                    <a:pt x="16391" y="14700"/>
                    <a:pt x="16333" y="13241"/>
                    <a:pt x="15824" y="10968"/>
                  </a:cubicBezTo>
                  <a:cubicBezTo>
                    <a:pt x="15597" y="9936"/>
                    <a:pt x="15073" y="8908"/>
                    <a:pt x="14884" y="7905"/>
                  </a:cubicBezTo>
                  <a:cubicBezTo>
                    <a:pt x="14463" y="5603"/>
                    <a:pt x="16391" y="3708"/>
                    <a:pt x="16251" y="1367"/>
                  </a:cubicBezTo>
                  <a:cubicBezTo>
                    <a:pt x="16236" y="1135"/>
                    <a:pt x="16086" y="936"/>
                    <a:pt x="15863" y="863"/>
                  </a:cubicBezTo>
                  <a:cubicBezTo>
                    <a:pt x="14904" y="558"/>
                    <a:pt x="13930" y="219"/>
                    <a:pt x="12946" y="83"/>
                  </a:cubicBezTo>
                  <a:cubicBezTo>
                    <a:pt x="12558" y="83"/>
                    <a:pt x="12175" y="54"/>
                    <a:pt x="11792" y="5"/>
                  </a:cubicBezTo>
                  <a:cubicBezTo>
                    <a:pt x="11739" y="15"/>
                    <a:pt x="11681" y="15"/>
                    <a:pt x="11623" y="20"/>
                  </a:cubicBezTo>
                  <a:cubicBezTo>
                    <a:pt x="11584" y="15"/>
                    <a:pt x="11540" y="10"/>
                    <a:pt x="114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1"/>
            <p:cNvSpPr/>
            <p:nvPr/>
          </p:nvSpPr>
          <p:spPr>
            <a:xfrm>
              <a:off x="1401250" y="142620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1"/>
                  </a:moveTo>
                  <a:cubicBezTo>
                    <a:pt x="2598" y="2099"/>
                    <a:pt x="1401" y="2599"/>
                    <a:pt x="703" y="1896"/>
                  </a:cubicBezTo>
                  <a:cubicBezTo>
                    <a:pt x="1" y="1198"/>
                    <a:pt x="500" y="1"/>
                    <a:pt x="1489" y="1"/>
                  </a:cubicBezTo>
                  <a:cubicBezTo>
                    <a:pt x="2104" y="1"/>
                    <a:pt x="2598" y="495"/>
                    <a:pt x="2598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1"/>
            <p:cNvSpPr/>
            <p:nvPr/>
          </p:nvSpPr>
          <p:spPr>
            <a:xfrm>
              <a:off x="2891650" y="997500"/>
              <a:ext cx="930650" cy="595575"/>
            </a:xfrm>
            <a:custGeom>
              <a:rect b="b" l="l" r="r" t="t"/>
              <a:pathLst>
                <a:path extrusionOk="0" h="23823" w="37226">
                  <a:moveTo>
                    <a:pt x="3122" y="0"/>
                  </a:moveTo>
                  <a:cubicBezTo>
                    <a:pt x="2647" y="0"/>
                    <a:pt x="2174" y="8"/>
                    <a:pt x="1702" y="27"/>
                  </a:cubicBezTo>
                  <a:cubicBezTo>
                    <a:pt x="1280" y="46"/>
                    <a:pt x="1135" y="729"/>
                    <a:pt x="1600" y="807"/>
                  </a:cubicBezTo>
                  <a:cubicBezTo>
                    <a:pt x="1992" y="870"/>
                    <a:pt x="2380" y="923"/>
                    <a:pt x="2773" y="986"/>
                  </a:cubicBezTo>
                  <a:cubicBezTo>
                    <a:pt x="2244" y="1951"/>
                    <a:pt x="2361" y="3652"/>
                    <a:pt x="2259" y="4805"/>
                  </a:cubicBezTo>
                  <a:cubicBezTo>
                    <a:pt x="1765" y="10257"/>
                    <a:pt x="1" y="15976"/>
                    <a:pt x="592" y="21453"/>
                  </a:cubicBezTo>
                  <a:cubicBezTo>
                    <a:pt x="631" y="21821"/>
                    <a:pt x="863" y="22083"/>
                    <a:pt x="1246" y="22107"/>
                  </a:cubicBezTo>
                  <a:cubicBezTo>
                    <a:pt x="7091" y="22480"/>
                    <a:pt x="12873" y="23507"/>
                    <a:pt x="18742" y="23566"/>
                  </a:cubicBezTo>
                  <a:cubicBezTo>
                    <a:pt x="19047" y="23569"/>
                    <a:pt x="19352" y="23571"/>
                    <a:pt x="19657" y="23571"/>
                  </a:cubicBezTo>
                  <a:cubicBezTo>
                    <a:pt x="22947" y="23571"/>
                    <a:pt x="26242" y="23372"/>
                    <a:pt x="29531" y="23372"/>
                  </a:cubicBezTo>
                  <a:cubicBezTo>
                    <a:pt x="31859" y="23372"/>
                    <a:pt x="34185" y="23472"/>
                    <a:pt x="36504" y="23813"/>
                  </a:cubicBezTo>
                  <a:cubicBezTo>
                    <a:pt x="36534" y="23819"/>
                    <a:pt x="36564" y="23822"/>
                    <a:pt x="36594" y="23822"/>
                  </a:cubicBezTo>
                  <a:cubicBezTo>
                    <a:pt x="36701" y="23822"/>
                    <a:pt x="36808" y="23783"/>
                    <a:pt x="36892" y="23711"/>
                  </a:cubicBezTo>
                  <a:cubicBezTo>
                    <a:pt x="37085" y="23643"/>
                    <a:pt x="37226" y="23464"/>
                    <a:pt x="37211" y="23192"/>
                  </a:cubicBezTo>
                  <a:cubicBezTo>
                    <a:pt x="37105" y="21065"/>
                    <a:pt x="36572" y="19049"/>
                    <a:pt x="36247" y="16960"/>
                  </a:cubicBezTo>
                  <a:cubicBezTo>
                    <a:pt x="35825" y="14188"/>
                    <a:pt x="36213" y="11391"/>
                    <a:pt x="35559" y="8663"/>
                  </a:cubicBezTo>
                  <a:cubicBezTo>
                    <a:pt x="35253" y="7413"/>
                    <a:pt x="34914" y="6351"/>
                    <a:pt x="34866" y="5047"/>
                  </a:cubicBezTo>
                  <a:cubicBezTo>
                    <a:pt x="34846" y="4325"/>
                    <a:pt x="35045" y="3409"/>
                    <a:pt x="34730" y="2712"/>
                  </a:cubicBezTo>
                  <a:cubicBezTo>
                    <a:pt x="34347" y="1883"/>
                    <a:pt x="33751" y="1592"/>
                    <a:pt x="32908" y="1388"/>
                  </a:cubicBezTo>
                  <a:cubicBezTo>
                    <a:pt x="32444" y="1274"/>
                    <a:pt x="31961" y="1232"/>
                    <a:pt x="31467" y="1232"/>
                  </a:cubicBezTo>
                  <a:cubicBezTo>
                    <a:pt x="30126" y="1232"/>
                    <a:pt x="28709" y="1540"/>
                    <a:pt x="27404" y="1540"/>
                  </a:cubicBezTo>
                  <a:cubicBezTo>
                    <a:pt x="27355" y="1540"/>
                    <a:pt x="27306" y="1540"/>
                    <a:pt x="27257" y="1539"/>
                  </a:cubicBezTo>
                  <a:cubicBezTo>
                    <a:pt x="24514" y="1500"/>
                    <a:pt x="21751" y="1398"/>
                    <a:pt x="19013" y="1267"/>
                  </a:cubicBezTo>
                  <a:cubicBezTo>
                    <a:pt x="13778" y="1023"/>
                    <a:pt x="8368" y="0"/>
                    <a:pt x="3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1"/>
            <p:cNvSpPr/>
            <p:nvPr/>
          </p:nvSpPr>
          <p:spPr>
            <a:xfrm>
              <a:off x="3334975" y="1374475"/>
              <a:ext cx="55525" cy="55650"/>
            </a:xfrm>
            <a:custGeom>
              <a:rect b="b" l="l" r="r" t="t"/>
              <a:pathLst>
                <a:path extrusionOk="0" fill="none" h="2226" w="2221">
                  <a:moveTo>
                    <a:pt x="2220" y="1110"/>
                  </a:moveTo>
                  <a:cubicBezTo>
                    <a:pt x="2220" y="1726"/>
                    <a:pt x="1726" y="2225"/>
                    <a:pt x="1110" y="2225"/>
                  </a:cubicBezTo>
                  <a:cubicBezTo>
                    <a:pt x="495" y="2225"/>
                    <a:pt x="1" y="1726"/>
                    <a:pt x="1" y="1110"/>
                  </a:cubicBezTo>
                  <a:cubicBezTo>
                    <a:pt x="1" y="500"/>
                    <a:pt x="495" y="1"/>
                    <a:pt x="1110" y="1"/>
                  </a:cubicBezTo>
                  <a:cubicBezTo>
                    <a:pt x="1726" y="1"/>
                    <a:pt x="2220" y="500"/>
                    <a:pt x="2220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1"/>
            <p:cNvSpPr/>
            <p:nvPr/>
          </p:nvSpPr>
          <p:spPr>
            <a:xfrm>
              <a:off x="2869525" y="1526925"/>
              <a:ext cx="984050" cy="663125"/>
            </a:xfrm>
            <a:custGeom>
              <a:rect b="b" l="l" r="r" t="t"/>
              <a:pathLst>
                <a:path extrusionOk="0" h="26525" w="39362">
                  <a:moveTo>
                    <a:pt x="3406" y="0"/>
                  </a:moveTo>
                  <a:cubicBezTo>
                    <a:pt x="2876" y="0"/>
                    <a:pt x="2392" y="57"/>
                    <a:pt x="1995" y="198"/>
                  </a:cubicBezTo>
                  <a:cubicBezTo>
                    <a:pt x="1951" y="183"/>
                    <a:pt x="1905" y="176"/>
                    <a:pt x="1861" y="176"/>
                  </a:cubicBezTo>
                  <a:cubicBezTo>
                    <a:pt x="1680" y="176"/>
                    <a:pt x="1514" y="296"/>
                    <a:pt x="1467" y="479"/>
                  </a:cubicBezTo>
                  <a:cubicBezTo>
                    <a:pt x="1007" y="833"/>
                    <a:pt x="808" y="1439"/>
                    <a:pt x="1026" y="2384"/>
                  </a:cubicBezTo>
                  <a:cubicBezTo>
                    <a:pt x="71" y="7443"/>
                    <a:pt x="372" y="12925"/>
                    <a:pt x="129" y="18023"/>
                  </a:cubicBezTo>
                  <a:cubicBezTo>
                    <a:pt x="0" y="20882"/>
                    <a:pt x="692" y="21358"/>
                    <a:pt x="2326" y="21358"/>
                  </a:cubicBezTo>
                  <a:cubicBezTo>
                    <a:pt x="3079" y="21358"/>
                    <a:pt x="4033" y="21256"/>
                    <a:pt x="5199" y="21241"/>
                  </a:cubicBezTo>
                  <a:cubicBezTo>
                    <a:pt x="5306" y="21240"/>
                    <a:pt x="5413" y="21239"/>
                    <a:pt x="5520" y="21239"/>
                  </a:cubicBezTo>
                  <a:cubicBezTo>
                    <a:pt x="8864" y="21239"/>
                    <a:pt x="12139" y="21883"/>
                    <a:pt x="15464" y="22118"/>
                  </a:cubicBezTo>
                  <a:cubicBezTo>
                    <a:pt x="16165" y="22168"/>
                    <a:pt x="16856" y="22184"/>
                    <a:pt x="17541" y="22184"/>
                  </a:cubicBezTo>
                  <a:cubicBezTo>
                    <a:pt x="18756" y="22184"/>
                    <a:pt x="19951" y="22134"/>
                    <a:pt x="21153" y="22134"/>
                  </a:cubicBezTo>
                  <a:cubicBezTo>
                    <a:pt x="22428" y="22134"/>
                    <a:pt x="23710" y="22191"/>
                    <a:pt x="25030" y="22424"/>
                  </a:cubicBezTo>
                  <a:cubicBezTo>
                    <a:pt x="27047" y="22773"/>
                    <a:pt x="28714" y="23844"/>
                    <a:pt x="30672" y="24212"/>
                  </a:cubicBezTo>
                  <a:cubicBezTo>
                    <a:pt x="32382" y="24532"/>
                    <a:pt x="33633" y="24541"/>
                    <a:pt x="35295" y="25327"/>
                  </a:cubicBezTo>
                  <a:cubicBezTo>
                    <a:pt x="36182" y="25743"/>
                    <a:pt x="36982" y="26175"/>
                    <a:pt x="37922" y="26499"/>
                  </a:cubicBezTo>
                  <a:cubicBezTo>
                    <a:pt x="37973" y="26517"/>
                    <a:pt x="38024" y="26525"/>
                    <a:pt x="38073" y="26525"/>
                  </a:cubicBezTo>
                  <a:cubicBezTo>
                    <a:pt x="38314" y="26525"/>
                    <a:pt x="38516" y="26332"/>
                    <a:pt x="38600" y="26107"/>
                  </a:cubicBezTo>
                  <a:cubicBezTo>
                    <a:pt x="39361" y="24163"/>
                    <a:pt x="38581" y="22622"/>
                    <a:pt x="38324" y="20752"/>
                  </a:cubicBezTo>
                  <a:cubicBezTo>
                    <a:pt x="38135" y="19317"/>
                    <a:pt x="38780" y="17979"/>
                    <a:pt x="38945" y="16555"/>
                  </a:cubicBezTo>
                  <a:cubicBezTo>
                    <a:pt x="39167" y="14626"/>
                    <a:pt x="38882" y="12653"/>
                    <a:pt x="38974" y="10710"/>
                  </a:cubicBezTo>
                  <a:cubicBezTo>
                    <a:pt x="39037" y="9479"/>
                    <a:pt x="39313" y="8204"/>
                    <a:pt x="39046" y="6978"/>
                  </a:cubicBezTo>
                  <a:cubicBezTo>
                    <a:pt x="38867" y="6174"/>
                    <a:pt x="38300" y="5733"/>
                    <a:pt x="38038" y="5044"/>
                  </a:cubicBezTo>
                  <a:cubicBezTo>
                    <a:pt x="37563" y="3784"/>
                    <a:pt x="38106" y="2805"/>
                    <a:pt x="37762" y="2117"/>
                  </a:cubicBezTo>
                  <a:lnTo>
                    <a:pt x="37762" y="2107"/>
                  </a:lnTo>
                  <a:cubicBezTo>
                    <a:pt x="37743" y="1948"/>
                    <a:pt x="37631" y="1812"/>
                    <a:pt x="37476" y="1768"/>
                  </a:cubicBezTo>
                  <a:cubicBezTo>
                    <a:pt x="37311" y="1623"/>
                    <a:pt x="37083" y="1507"/>
                    <a:pt x="36778" y="1405"/>
                  </a:cubicBezTo>
                  <a:cubicBezTo>
                    <a:pt x="36724" y="1386"/>
                    <a:pt x="36672" y="1378"/>
                    <a:pt x="36624" y="1378"/>
                  </a:cubicBezTo>
                  <a:cubicBezTo>
                    <a:pt x="36421" y="1378"/>
                    <a:pt x="36281" y="1530"/>
                    <a:pt x="36231" y="1710"/>
                  </a:cubicBezTo>
                  <a:cubicBezTo>
                    <a:pt x="32111" y="1591"/>
                    <a:pt x="28053" y="1128"/>
                    <a:pt x="23898" y="1128"/>
                  </a:cubicBezTo>
                  <a:cubicBezTo>
                    <a:pt x="23834" y="1128"/>
                    <a:pt x="23771" y="1128"/>
                    <a:pt x="23707" y="1129"/>
                  </a:cubicBezTo>
                  <a:cubicBezTo>
                    <a:pt x="22541" y="1133"/>
                    <a:pt x="21372" y="1138"/>
                    <a:pt x="20202" y="1138"/>
                  </a:cubicBezTo>
                  <a:cubicBezTo>
                    <a:pt x="16502" y="1138"/>
                    <a:pt x="12792" y="1094"/>
                    <a:pt x="9110" y="877"/>
                  </a:cubicBezTo>
                  <a:cubicBezTo>
                    <a:pt x="8089" y="815"/>
                    <a:pt x="5419" y="0"/>
                    <a:pt x="34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1"/>
            <p:cNvSpPr/>
            <p:nvPr/>
          </p:nvSpPr>
          <p:spPr>
            <a:xfrm>
              <a:off x="3323600" y="1713600"/>
              <a:ext cx="64950" cy="65100"/>
            </a:xfrm>
            <a:custGeom>
              <a:rect b="b" l="l" r="r" t="t"/>
              <a:pathLst>
                <a:path extrusionOk="0" fill="none" h="2604" w="2598">
                  <a:moveTo>
                    <a:pt x="2598" y="1115"/>
                  </a:moveTo>
                  <a:cubicBezTo>
                    <a:pt x="2598" y="2104"/>
                    <a:pt x="1401" y="2603"/>
                    <a:pt x="703" y="1900"/>
                  </a:cubicBezTo>
                  <a:cubicBezTo>
                    <a:pt x="0" y="1198"/>
                    <a:pt x="499" y="1"/>
                    <a:pt x="1493" y="5"/>
                  </a:cubicBezTo>
                  <a:cubicBezTo>
                    <a:pt x="2103" y="5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2820650" y="2026800"/>
              <a:ext cx="1184850" cy="635925"/>
            </a:xfrm>
            <a:custGeom>
              <a:rect b="b" l="l" r="r" t="t"/>
              <a:pathLst>
                <a:path extrusionOk="0" h="25437" w="47394">
                  <a:moveTo>
                    <a:pt x="6535" y="1"/>
                  </a:moveTo>
                  <a:cubicBezTo>
                    <a:pt x="5274" y="1"/>
                    <a:pt x="4031" y="123"/>
                    <a:pt x="2836" y="480"/>
                  </a:cubicBezTo>
                  <a:cubicBezTo>
                    <a:pt x="2826" y="442"/>
                    <a:pt x="2816" y="403"/>
                    <a:pt x="2802" y="369"/>
                  </a:cubicBezTo>
                  <a:cubicBezTo>
                    <a:pt x="2704" y="128"/>
                    <a:pt x="2506" y="20"/>
                    <a:pt x="2314" y="20"/>
                  </a:cubicBezTo>
                  <a:cubicBezTo>
                    <a:pt x="2029" y="20"/>
                    <a:pt x="1755" y="255"/>
                    <a:pt x="1828" y="645"/>
                  </a:cubicBezTo>
                  <a:cubicBezTo>
                    <a:pt x="1842" y="708"/>
                    <a:pt x="1852" y="771"/>
                    <a:pt x="1857" y="834"/>
                  </a:cubicBezTo>
                  <a:cubicBezTo>
                    <a:pt x="1803" y="854"/>
                    <a:pt x="1750" y="873"/>
                    <a:pt x="1697" y="897"/>
                  </a:cubicBezTo>
                  <a:cubicBezTo>
                    <a:pt x="1178" y="1120"/>
                    <a:pt x="1445" y="1794"/>
                    <a:pt x="1910" y="1866"/>
                  </a:cubicBezTo>
                  <a:cubicBezTo>
                    <a:pt x="1857" y="3790"/>
                    <a:pt x="941" y="5734"/>
                    <a:pt x="631" y="7605"/>
                  </a:cubicBezTo>
                  <a:cubicBezTo>
                    <a:pt x="248" y="9945"/>
                    <a:pt x="1" y="12490"/>
                    <a:pt x="204" y="14855"/>
                  </a:cubicBezTo>
                  <a:cubicBezTo>
                    <a:pt x="243" y="15184"/>
                    <a:pt x="451" y="15417"/>
                    <a:pt x="790" y="15436"/>
                  </a:cubicBezTo>
                  <a:cubicBezTo>
                    <a:pt x="3311" y="15591"/>
                    <a:pt x="5584" y="16488"/>
                    <a:pt x="8128" y="16619"/>
                  </a:cubicBezTo>
                  <a:cubicBezTo>
                    <a:pt x="10081" y="16721"/>
                    <a:pt x="10435" y="17065"/>
                    <a:pt x="10619" y="18824"/>
                  </a:cubicBezTo>
                  <a:cubicBezTo>
                    <a:pt x="10735" y="19871"/>
                    <a:pt x="10595" y="21247"/>
                    <a:pt x="10319" y="22265"/>
                  </a:cubicBezTo>
                  <a:cubicBezTo>
                    <a:pt x="10202" y="22694"/>
                    <a:pt x="10531" y="22963"/>
                    <a:pt x="10866" y="22963"/>
                  </a:cubicBezTo>
                  <a:cubicBezTo>
                    <a:pt x="10947" y="22963"/>
                    <a:pt x="11028" y="22947"/>
                    <a:pt x="11104" y="22914"/>
                  </a:cubicBezTo>
                  <a:cubicBezTo>
                    <a:pt x="11147" y="22934"/>
                    <a:pt x="11191" y="22948"/>
                    <a:pt x="11235" y="22963"/>
                  </a:cubicBezTo>
                  <a:cubicBezTo>
                    <a:pt x="15616" y="23990"/>
                    <a:pt x="20549" y="23695"/>
                    <a:pt x="25042" y="24194"/>
                  </a:cubicBezTo>
                  <a:cubicBezTo>
                    <a:pt x="30359" y="24790"/>
                    <a:pt x="35704" y="24310"/>
                    <a:pt x="41030" y="24853"/>
                  </a:cubicBezTo>
                  <a:cubicBezTo>
                    <a:pt x="41645" y="24914"/>
                    <a:pt x="43557" y="25436"/>
                    <a:pt x="45092" y="25436"/>
                  </a:cubicBezTo>
                  <a:cubicBezTo>
                    <a:pt x="46122" y="25436"/>
                    <a:pt x="46983" y="25200"/>
                    <a:pt x="47166" y="24431"/>
                  </a:cubicBezTo>
                  <a:cubicBezTo>
                    <a:pt x="47394" y="23501"/>
                    <a:pt x="45538" y="21698"/>
                    <a:pt x="45189" y="21015"/>
                  </a:cubicBezTo>
                  <a:cubicBezTo>
                    <a:pt x="44108" y="18921"/>
                    <a:pt x="43696" y="16454"/>
                    <a:pt x="43042" y="14205"/>
                  </a:cubicBezTo>
                  <a:cubicBezTo>
                    <a:pt x="42203" y="11346"/>
                    <a:pt x="41854" y="7561"/>
                    <a:pt x="39581" y="5375"/>
                  </a:cubicBezTo>
                  <a:cubicBezTo>
                    <a:pt x="38365" y="4202"/>
                    <a:pt x="36795" y="3820"/>
                    <a:pt x="35190" y="3471"/>
                  </a:cubicBezTo>
                  <a:cubicBezTo>
                    <a:pt x="32898" y="2976"/>
                    <a:pt x="30804" y="1963"/>
                    <a:pt x="28527" y="1513"/>
                  </a:cubicBezTo>
                  <a:cubicBezTo>
                    <a:pt x="23898" y="587"/>
                    <a:pt x="18703" y="703"/>
                    <a:pt x="13987" y="553"/>
                  </a:cubicBezTo>
                  <a:cubicBezTo>
                    <a:pt x="11568" y="473"/>
                    <a:pt x="9015" y="1"/>
                    <a:pt x="65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711050" y="251022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9" y="1111"/>
                  </a:moveTo>
                  <a:cubicBezTo>
                    <a:pt x="2599" y="2104"/>
                    <a:pt x="1402" y="2598"/>
                    <a:pt x="699" y="1896"/>
                  </a:cubicBezTo>
                  <a:cubicBezTo>
                    <a:pt x="1" y="1198"/>
                    <a:pt x="495" y="1"/>
                    <a:pt x="1489" y="1"/>
                  </a:cubicBezTo>
                  <a:cubicBezTo>
                    <a:pt x="2099" y="1"/>
                    <a:pt x="2599" y="500"/>
                    <a:pt x="2599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1"/>
            <p:cNvSpPr/>
            <p:nvPr/>
          </p:nvSpPr>
          <p:spPr>
            <a:xfrm>
              <a:off x="2090525" y="2332775"/>
              <a:ext cx="1065275" cy="813175"/>
            </a:xfrm>
            <a:custGeom>
              <a:rect b="b" l="l" r="r" t="t"/>
              <a:pathLst>
                <a:path extrusionOk="0" h="32527" w="42611">
                  <a:moveTo>
                    <a:pt x="7033" y="1"/>
                  </a:moveTo>
                  <a:cubicBezTo>
                    <a:pt x="6831" y="1"/>
                    <a:pt x="6630" y="13"/>
                    <a:pt x="6432" y="42"/>
                  </a:cubicBezTo>
                  <a:cubicBezTo>
                    <a:pt x="6141" y="81"/>
                    <a:pt x="5855" y="154"/>
                    <a:pt x="5579" y="260"/>
                  </a:cubicBezTo>
                  <a:cubicBezTo>
                    <a:pt x="5486" y="195"/>
                    <a:pt x="5374" y="162"/>
                    <a:pt x="5266" y="162"/>
                  </a:cubicBezTo>
                  <a:cubicBezTo>
                    <a:pt x="5037" y="162"/>
                    <a:pt x="4823" y="311"/>
                    <a:pt x="4833" y="624"/>
                  </a:cubicBezTo>
                  <a:lnTo>
                    <a:pt x="4833" y="832"/>
                  </a:lnTo>
                  <a:cubicBezTo>
                    <a:pt x="4804" y="866"/>
                    <a:pt x="4775" y="905"/>
                    <a:pt x="4755" y="949"/>
                  </a:cubicBezTo>
                  <a:cubicBezTo>
                    <a:pt x="4712" y="934"/>
                    <a:pt x="4668" y="924"/>
                    <a:pt x="4624" y="924"/>
                  </a:cubicBezTo>
                  <a:cubicBezTo>
                    <a:pt x="4193" y="924"/>
                    <a:pt x="4135" y="1516"/>
                    <a:pt x="4460" y="1661"/>
                  </a:cubicBezTo>
                  <a:cubicBezTo>
                    <a:pt x="4372" y="1952"/>
                    <a:pt x="4305" y="2301"/>
                    <a:pt x="4217" y="2693"/>
                  </a:cubicBezTo>
                  <a:cubicBezTo>
                    <a:pt x="4169" y="2897"/>
                    <a:pt x="4237" y="3110"/>
                    <a:pt x="4392" y="3246"/>
                  </a:cubicBezTo>
                  <a:lnTo>
                    <a:pt x="4392" y="3256"/>
                  </a:lnTo>
                  <a:cubicBezTo>
                    <a:pt x="3980" y="5276"/>
                    <a:pt x="3471" y="7273"/>
                    <a:pt x="3117" y="9314"/>
                  </a:cubicBezTo>
                  <a:cubicBezTo>
                    <a:pt x="2894" y="10598"/>
                    <a:pt x="2797" y="11892"/>
                    <a:pt x="2705" y="13195"/>
                  </a:cubicBezTo>
                  <a:cubicBezTo>
                    <a:pt x="2439" y="15110"/>
                    <a:pt x="2182" y="17024"/>
                    <a:pt x="1935" y="18938"/>
                  </a:cubicBezTo>
                  <a:cubicBezTo>
                    <a:pt x="1605" y="21512"/>
                    <a:pt x="1" y="27342"/>
                    <a:pt x="2434" y="29203"/>
                  </a:cubicBezTo>
                  <a:cubicBezTo>
                    <a:pt x="3628" y="30116"/>
                    <a:pt x="5541" y="30197"/>
                    <a:pt x="7258" y="30197"/>
                  </a:cubicBezTo>
                  <a:cubicBezTo>
                    <a:pt x="7632" y="30197"/>
                    <a:pt x="7996" y="30193"/>
                    <a:pt x="8342" y="30193"/>
                  </a:cubicBezTo>
                  <a:cubicBezTo>
                    <a:pt x="8678" y="30193"/>
                    <a:pt x="8995" y="30197"/>
                    <a:pt x="9287" y="30211"/>
                  </a:cubicBezTo>
                  <a:cubicBezTo>
                    <a:pt x="12742" y="30361"/>
                    <a:pt x="16178" y="30827"/>
                    <a:pt x="19614" y="31180"/>
                  </a:cubicBezTo>
                  <a:cubicBezTo>
                    <a:pt x="26220" y="31874"/>
                    <a:pt x="32981" y="31360"/>
                    <a:pt x="39524" y="32513"/>
                  </a:cubicBezTo>
                  <a:cubicBezTo>
                    <a:pt x="39570" y="32522"/>
                    <a:pt x="39616" y="32527"/>
                    <a:pt x="39662" y="32527"/>
                  </a:cubicBezTo>
                  <a:cubicBezTo>
                    <a:pt x="39989" y="32527"/>
                    <a:pt x="40292" y="32307"/>
                    <a:pt x="40280" y="31941"/>
                  </a:cubicBezTo>
                  <a:cubicBezTo>
                    <a:pt x="40134" y="24100"/>
                    <a:pt x="40546" y="15527"/>
                    <a:pt x="41709" y="7777"/>
                  </a:cubicBezTo>
                  <a:cubicBezTo>
                    <a:pt x="41864" y="6774"/>
                    <a:pt x="42611" y="4957"/>
                    <a:pt x="41840" y="4060"/>
                  </a:cubicBezTo>
                  <a:cubicBezTo>
                    <a:pt x="41268" y="3377"/>
                    <a:pt x="39963" y="3300"/>
                    <a:pt x="38847" y="3300"/>
                  </a:cubicBezTo>
                  <a:cubicBezTo>
                    <a:pt x="38520" y="3300"/>
                    <a:pt x="38209" y="3307"/>
                    <a:pt x="37937" y="3307"/>
                  </a:cubicBezTo>
                  <a:cubicBezTo>
                    <a:pt x="37793" y="3307"/>
                    <a:pt x="37660" y="3305"/>
                    <a:pt x="37541" y="3299"/>
                  </a:cubicBezTo>
                  <a:cubicBezTo>
                    <a:pt x="30674" y="2926"/>
                    <a:pt x="23782" y="1710"/>
                    <a:pt x="16949" y="900"/>
                  </a:cubicBezTo>
                  <a:cubicBezTo>
                    <a:pt x="14976" y="658"/>
                    <a:pt x="12999" y="832"/>
                    <a:pt x="11022" y="658"/>
                  </a:cubicBezTo>
                  <a:cubicBezTo>
                    <a:pt x="9748" y="544"/>
                    <a:pt x="8354" y="1"/>
                    <a:pt x="70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1"/>
            <p:cNvSpPr/>
            <p:nvPr/>
          </p:nvSpPr>
          <p:spPr>
            <a:xfrm>
              <a:off x="2716100" y="2619750"/>
              <a:ext cx="65075" cy="64975"/>
            </a:xfrm>
            <a:custGeom>
              <a:rect b="b" l="l" r="r" t="t"/>
              <a:pathLst>
                <a:path extrusionOk="0" fill="none" h="2599" w="2603">
                  <a:moveTo>
                    <a:pt x="2603" y="1116"/>
                  </a:moveTo>
                  <a:cubicBezTo>
                    <a:pt x="2598" y="2104"/>
                    <a:pt x="1401" y="2599"/>
                    <a:pt x="703" y="1901"/>
                  </a:cubicBezTo>
                  <a:cubicBezTo>
                    <a:pt x="0" y="1198"/>
                    <a:pt x="499" y="1"/>
                    <a:pt x="1488" y="1"/>
                  </a:cubicBezTo>
                  <a:cubicBezTo>
                    <a:pt x="2103" y="1"/>
                    <a:pt x="2603" y="500"/>
                    <a:pt x="2603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1"/>
            <p:cNvSpPr/>
            <p:nvPr/>
          </p:nvSpPr>
          <p:spPr>
            <a:xfrm>
              <a:off x="3033050" y="2582125"/>
              <a:ext cx="1071575" cy="595125"/>
            </a:xfrm>
            <a:custGeom>
              <a:rect b="b" l="l" r="r" t="t"/>
              <a:pathLst>
                <a:path extrusionOk="0" h="23805" w="42863">
                  <a:moveTo>
                    <a:pt x="2725" y="1"/>
                  </a:moveTo>
                  <a:cubicBezTo>
                    <a:pt x="2676" y="1"/>
                    <a:pt x="2627" y="8"/>
                    <a:pt x="2579" y="23"/>
                  </a:cubicBezTo>
                  <a:cubicBezTo>
                    <a:pt x="2530" y="33"/>
                    <a:pt x="2482" y="42"/>
                    <a:pt x="2438" y="57"/>
                  </a:cubicBezTo>
                  <a:cubicBezTo>
                    <a:pt x="2249" y="105"/>
                    <a:pt x="2109" y="251"/>
                    <a:pt x="2060" y="435"/>
                  </a:cubicBezTo>
                  <a:cubicBezTo>
                    <a:pt x="1958" y="852"/>
                    <a:pt x="1861" y="1283"/>
                    <a:pt x="1774" y="1714"/>
                  </a:cubicBezTo>
                  <a:cubicBezTo>
                    <a:pt x="1575" y="2388"/>
                    <a:pt x="1469" y="3202"/>
                    <a:pt x="1401" y="3948"/>
                  </a:cubicBezTo>
                  <a:cubicBezTo>
                    <a:pt x="1396" y="3968"/>
                    <a:pt x="1396" y="3992"/>
                    <a:pt x="1396" y="4016"/>
                  </a:cubicBezTo>
                  <a:cubicBezTo>
                    <a:pt x="1120" y="5994"/>
                    <a:pt x="945" y="8024"/>
                    <a:pt x="718" y="9919"/>
                  </a:cubicBezTo>
                  <a:cubicBezTo>
                    <a:pt x="238" y="13913"/>
                    <a:pt x="0" y="18066"/>
                    <a:pt x="92" y="22089"/>
                  </a:cubicBezTo>
                  <a:cubicBezTo>
                    <a:pt x="102" y="22413"/>
                    <a:pt x="364" y="22675"/>
                    <a:pt x="689" y="22685"/>
                  </a:cubicBezTo>
                  <a:cubicBezTo>
                    <a:pt x="7464" y="22971"/>
                    <a:pt x="14166" y="23087"/>
                    <a:pt x="20932" y="23538"/>
                  </a:cubicBezTo>
                  <a:cubicBezTo>
                    <a:pt x="24082" y="23751"/>
                    <a:pt x="27242" y="23790"/>
                    <a:pt x="30402" y="23804"/>
                  </a:cubicBezTo>
                  <a:cubicBezTo>
                    <a:pt x="30427" y="23804"/>
                    <a:pt x="30451" y="23804"/>
                    <a:pt x="30476" y="23804"/>
                  </a:cubicBezTo>
                  <a:cubicBezTo>
                    <a:pt x="33130" y="23804"/>
                    <a:pt x="35969" y="23207"/>
                    <a:pt x="38670" y="23207"/>
                  </a:cubicBezTo>
                  <a:cubicBezTo>
                    <a:pt x="39445" y="23207"/>
                    <a:pt x="40208" y="23256"/>
                    <a:pt x="40953" y="23383"/>
                  </a:cubicBezTo>
                  <a:cubicBezTo>
                    <a:pt x="40992" y="23389"/>
                    <a:pt x="41030" y="23393"/>
                    <a:pt x="41066" y="23393"/>
                  </a:cubicBezTo>
                  <a:cubicBezTo>
                    <a:pt x="41397" y="23393"/>
                    <a:pt x="41616" y="23126"/>
                    <a:pt x="41563" y="22782"/>
                  </a:cubicBezTo>
                  <a:cubicBezTo>
                    <a:pt x="41054" y="19597"/>
                    <a:pt x="42460" y="16733"/>
                    <a:pt x="42683" y="13612"/>
                  </a:cubicBezTo>
                  <a:cubicBezTo>
                    <a:pt x="42862" y="11237"/>
                    <a:pt x="42218" y="9745"/>
                    <a:pt x="41054" y="7738"/>
                  </a:cubicBezTo>
                  <a:cubicBezTo>
                    <a:pt x="40541" y="7002"/>
                    <a:pt x="40109" y="6212"/>
                    <a:pt x="39770" y="5383"/>
                  </a:cubicBezTo>
                  <a:cubicBezTo>
                    <a:pt x="39770" y="4738"/>
                    <a:pt x="39736" y="4089"/>
                    <a:pt x="39678" y="3435"/>
                  </a:cubicBezTo>
                  <a:cubicBezTo>
                    <a:pt x="39542" y="3095"/>
                    <a:pt x="39421" y="2751"/>
                    <a:pt x="39150" y="2456"/>
                  </a:cubicBezTo>
                  <a:cubicBezTo>
                    <a:pt x="38621" y="1885"/>
                    <a:pt x="37892" y="1720"/>
                    <a:pt x="37153" y="1720"/>
                  </a:cubicBezTo>
                  <a:cubicBezTo>
                    <a:pt x="36700" y="1720"/>
                    <a:pt x="36243" y="1782"/>
                    <a:pt x="35825" y="1850"/>
                  </a:cubicBezTo>
                  <a:cubicBezTo>
                    <a:pt x="35534" y="1898"/>
                    <a:pt x="35466" y="2146"/>
                    <a:pt x="35549" y="2349"/>
                  </a:cubicBezTo>
                  <a:cubicBezTo>
                    <a:pt x="27581" y="1535"/>
                    <a:pt x="19628" y="1394"/>
                    <a:pt x="11646" y="556"/>
                  </a:cubicBezTo>
                  <a:cubicBezTo>
                    <a:pt x="9461" y="333"/>
                    <a:pt x="7275" y="352"/>
                    <a:pt x="5084" y="304"/>
                  </a:cubicBezTo>
                  <a:cubicBezTo>
                    <a:pt x="4688" y="300"/>
                    <a:pt x="4147" y="213"/>
                    <a:pt x="3635" y="213"/>
                  </a:cubicBezTo>
                  <a:cubicBezTo>
                    <a:pt x="3470" y="213"/>
                    <a:pt x="3308" y="222"/>
                    <a:pt x="3155" y="246"/>
                  </a:cubicBezTo>
                  <a:cubicBezTo>
                    <a:pt x="3065" y="91"/>
                    <a:pt x="2897" y="1"/>
                    <a:pt x="2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1"/>
            <p:cNvSpPr/>
            <p:nvPr/>
          </p:nvSpPr>
          <p:spPr>
            <a:xfrm>
              <a:off x="3847725" y="278212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5"/>
                  </a:moveTo>
                  <a:cubicBezTo>
                    <a:pt x="2598" y="2103"/>
                    <a:pt x="1401" y="2598"/>
                    <a:pt x="703" y="1900"/>
                  </a:cubicBezTo>
                  <a:cubicBezTo>
                    <a:pt x="1" y="1197"/>
                    <a:pt x="500" y="0"/>
                    <a:pt x="1489" y="0"/>
                  </a:cubicBezTo>
                  <a:cubicBezTo>
                    <a:pt x="2104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1"/>
            <p:cNvSpPr/>
            <p:nvPr/>
          </p:nvSpPr>
          <p:spPr>
            <a:xfrm>
              <a:off x="233500" y="1721225"/>
              <a:ext cx="1121850" cy="1937650"/>
            </a:xfrm>
            <a:custGeom>
              <a:rect b="b" l="l" r="r" t="t"/>
              <a:pathLst>
                <a:path extrusionOk="0" h="77506" w="44874">
                  <a:moveTo>
                    <a:pt x="4270" y="1"/>
                  </a:moveTo>
                  <a:cubicBezTo>
                    <a:pt x="4096" y="1"/>
                    <a:pt x="3927" y="93"/>
                    <a:pt x="3893" y="297"/>
                  </a:cubicBezTo>
                  <a:cubicBezTo>
                    <a:pt x="3393" y="3098"/>
                    <a:pt x="3359" y="5555"/>
                    <a:pt x="1755" y="8051"/>
                  </a:cubicBezTo>
                  <a:cubicBezTo>
                    <a:pt x="762" y="9602"/>
                    <a:pt x="1" y="10813"/>
                    <a:pt x="224" y="12689"/>
                  </a:cubicBezTo>
                  <a:cubicBezTo>
                    <a:pt x="340" y="13663"/>
                    <a:pt x="907" y="14545"/>
                    <a:pt x="1062" y="15495"/>
                  </a:cubicBezTo>
                  <a:cubicBezTo>
                    <a:pt x="1372" y="17375"/>
                    <a:pt x="907" y="18839"/>
                    <a:pt x="674" y="20618"/>
                  </a:cubicBezTo>
                  <a:cubicBezTo>
                    <a:pt x="408" y="22706"/>
                    <a:pt x="1140" y="23710"/>
                    <a:pt x="1852" y="25561"/>
                  </a:cubicBezTo>
                  <a:cubicBezTo>
                    <a:pt x="2686" y="27713"/>
                    <a:pt x="3330" y="31963"/>
                    <a:pt x="3660" y="34144"/>
                  </a:cubicBezTo>
                  <a:cubicBezTo>
                    <a:pt x="3893" y="35646"/>
                    <a:pt x="4115" y="36121"/>
                    <a:pt x="4784" y="37498"/>
                  </a:cubicBezTo>
                  <a:cubicBezTo>
                    <a:pt x="5899" y="39824"/>
                    <a:pt x="4692" y="42029"/>
                    <a:pt x="5342" y="44370"/>
                  </a:cubicBezTo>
                  <a:cubicBezTo>
                    <a:pt x="5991" y="46715"/>
                    <a:pt x="7692" y="48654"/>
                    <a:pt x="8288" y="51014"/>
                  </a:cubicBezTo>
                  <a:cubicBezTo>
                    <a:pt x="8695" y="52628"/>
                    <a:pt x="8148" y="54814"/>
                    <a:pt x="8942" y="56340"/>
                  </a:cubicBezTo>
                  <a:cubicBezTo>
                    <a:pt x="9524" y="57470"/>
                    <a:pt x="10750" y="57848"/>
                    <a:pt x="11739" y="58541"/>
                  </a:cubicBezTo>
                  <a:cubicBezTo>
                    <a:pt x="13488" y="59757"/>
                    <a:pt x="14516" y="61923"/>
                    <a:pt x="16348" y="62990"/>
                  </a:cubicBezTo>
                  <a:cubicBezTo>
                    <a:pt x="17157" y="63465"/>
                    <a:pt x="18083" y="63436"/>
                    <a:pt x="18892" y="63872"/>
                  </a:cubicBezTo>
                  <a:cubicBezTo>
                    <a:pt x="20021" y="64482"/>
                    <a:pt x="21029" y="65990"/>
                    <a:pt x="21664" y="67099"/>
                  </a:cubicBezTo>
                  <a:cubicBezTo>
                    <a:pt x="22701" y="68912"/>
                    <a:pt x="22900" y="71103"/>
                    <a:pt x="24049" y="72823"/>
                  </a:cubicBezTo>
                  <a:cubicBezTo>
                    <a:pt x="24999" y="74262"/>
                    <a:pt x="26613" y="75198"/>
                    <a:pt x="28163" y="75842"/>
                  </a:cubicBezTo>
                  <a:cubicBezTo>
                    <a:pt x="30330" y="76743"/>
                    <a:pt x="33506" y="77506"/>
                    <a:pt x="36237" y="77506"/>
                  </a:cubicBezTo>
                  <a:cubicBezTo>
                    <a:pt x="37092" y="77506"/>
                    <a:pt x="37904" y="77431"/>
                    <a:pt x="38627" y="77262"/>
                  </a:cubicBezTo>
                  <a:cubicBezTo>
                    <a:pt x="39732" y="77005"/>
                    <a:pt x="40561" y="76569"/>
                    <a:pt x="40808" y="75392"/>
                  </a:cubicBezTo>
                  <a:cubicBezTo>
                    <a:pt x="40958" y="74723"/>
                    <a:pt x="40769" y="74752"/>
                    <a:pt x="40720" y="73986"/>
                  </a:cubicBezTo>
                  <a:cubicBezTo>
                    <a:pt x="40619" y="72358"/>
                    <a:pt x="40551" y="71112"/>
                    <a:pt x="41714" y="69639"/>
                  </a:cubicBezTo>
                  <a:cubicBezTo>
                    <a:pt x="42712" y="68384"/>
                    <a:pt x="44559" y="67550"/>
                    <a:pt x="44714" y="65883"/>
                  </a:cubicBezTo>
                  <a:cubicBezTo>
                    <a:pt x="44874" y="64221"/>
                    <a:pt x="43473" y="62549"/>
                    <a:pt x="42649" y="61046"/>
                  </a:cubicBezTo>
                  <a:lnTo>
                    <a:pt x="42649" y="61037"/>
                  </a:lnTo>
                  <a:cubicBezTo>
                    <a:pt x="42741" y="60828"/>
                    <a:pt x="42698" y="60581"/>
                    <a:pt x="42543" y="60416"/>
                  </a:cubicBezTo>
                  <a:cubicBezTo>
                    <a:pt x="38966" y="56331"/>
                    <a:pt x="37105" y="50990"/>
                    <a:pt x="33940" y="46585"/>
                  </a:cubicBezTo>
                  <a:cubicBezTo>
                    <a:pt x="31197" y="42766"/>
                    <a:pt x="28667" y="38782"/>
                    <a:pt x="25823" y="35050"/>
                  </a:cubicBezTo>
                  <a:cubicBezTo>
                    <a:pt x="24180" y="32889"/>
                    <a:pt x="22251" y="30771"/>
                    <a:pt x="21228" y="28217"/>
                  </a:cubicBezTo>
                  <a:cubicBezTo>
                    <a:pt x="20065" y="25299"/>
                    <a:pt x="21078" y="22638"/>
                    <a:pt x="22052" y="19837"/>
                  </a:cubicBezTo>
                  <a:cubicBezTo>
                    <a:pt x="23496" y="15665"/>
                    <a:pt x="25832" y="10867"/>
                    <a:pt x="25658" y="6393"/>
                  </a:cubicBezTo>
                  <a:cubicBezTo>
                    <a:pt x="25653" y="6170"/>
                    <a:pt x="25537" y="6025"/>
                    <a:pt x="25386" y="5962"/>
                  </a:cubicBezTo>
                  <a:lnTo>
                    <a:pt x="25386" y="5957"/>
                  </a:lnTo>
                  <a:cubicBezTo>
                    <a:pt x="25323" y="5860"/>
                    <a:pt x="25236" y="5788"/>
                    <a:pt x="25130" y="5744"/>
                  </a:cubicBezTo>
                  <a:cubicBezTo>
                    <a:pt x="21441" y="4246"/>
                    <a:pt x="17492" y="3951"/>
                    <a:pt x="13726" y="2744"/>
                  </a:cubicBezTo>
                  <a:cubicBezTo>
                    <a:pt x="10802" y="1799"/>
                    <a:pt x="7967" y="320"/>
                    <a:pt x="4842" y="320"/>
                  </a:cubicBezTo>
                  <a:cubicBezTo>
                    <a:pt x="4792" y="320"/>
                    <a:pt x="4742" y="320"/>
                    <a:pt x="4692" y="321"/>
                  </a:cubicBezTo>
                  <a:cubicBezTo>
                    <a:pt x="4667" y="116"/>
                    <a:pt x="4465" y="1"/>
                    <a:pt x="4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1"/>
            <p:cNvSpPr/>
            <p:nvPr/>
          </p:nvSpPr>
          <p:spPr>
            <a:xfrm>
              <a:off x="388600" y="2349575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0"/>
                  </a:moveTo>
                  <a:cubicBezTo>
                    <a:pt x="2598" y="2099"/>
                    <a:pt x="1401" y="2598"/>
                    <a:pt x="703" y="1895"/>
                  </a:cubicBezTo>
                  <a:cubicBezTo>
                    <a:pt x="0" y="1197"/>
                    <a:pt x="499" y="0"/>
                    <a:pt x="1488" y="0"/>
                  </a:cubicBezTo>
                  <a:cubicBezTo>
                    <a:pt x="2104" y="0"/>
                    <a:pt x="2598" y="495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1"/>
            <p:cNvSpPr/>
            <p:nvPr/>
          </p:nvSpPr>
          <p:spPr>
            <a:xfrm>
              <a:off x="700950" y="1870275"/>
              <a:ext cx="907275" cy="1378975"/>
            </a:xfrm>
            <a:custGeom>
              <a:rect b="b" l="l" r="r" t="t"/>
              <a:pathLst>
                <a:path extrusionOk="0" h="55159" w="36291">
                  <a:moveTo>
                    <a:pt x="7097" y="0"/>
                  </a:moveTo>
                  <a:cubicBezTo>
                    <a:pt x="6192" y="0"/>
                    <a:pt x="5590" y="367"/>
                    <a:pt x="5705" y="1435"/>
                  </a:cubicBezTo>
                  <a:cubicBezTo>
                    <a:pt x="4789" y="6252"/>
                    <a:pt x="3039" y="10875"/>
                    <a:pt x="1609" y="15552"/>
                  </a:cubicBezTo>
                  <a:cubicBezTo>
                    <a:pt x="0" y="20806"/>
                    <a:pt x="1973" y="23810"/>
                    <a:pt x="4755" y="28342"/>
                  </a:cubicBezTo>
                  <a:cubicBezTo>
                    <a:pt x="8074" y="33760"/>
                    <a:pt x="12019" y="38674"/>
                    <a:pt x="15654" y="43865"/>
                  </a:cubicBezTo>
                  <a:cubicBezTo>
                    <a:pt x="17239" y="46128"/>
                    <a:pt x="18659" y="48571"/>
                    <a:pt x="20050" y="50960"/>
                  </a:cubicBezTo>
                  <a:cubicBezTo>
                    <a:pt x="20961" y="52535"/>
                    <a:pt x="21703" y="54129"/>
                    <a:pt x="23302" y="55089"/>
                  </a:cubicBezTo>
                  <a:cubicBezTo>
                    <a:pt x="23380" y="55136"/>
                    <a:pt x="23471" y="55159"/>
                    <a:pt x="23563" y="55159"/>
                  </a:cubicBezTo>
                  <a:cubicBezTo>
                    <a:pt x="23791" y="55159"/>
                    <a:pt x="24021" y="55021"/>
                    <a:pt x="24063" y="54779"/>
                  </a:cubicBezTo>
                  <a:cubicBezTo>
                    <a:pt x="24271" y="53688"/>
                    <a:pt x="24388" y="48949"/>
                    <a:pt x="25027" y="48411"/>
                  </a:cubicBezTo>
                  <a:cubicBezTo>
                    <a:pt x="25197" y="48435"/>
                    <a:pt x="25367" y="48445"/>
                    <a:pt x="25536" y="48445"/>
                  </a:cubicBezTo>
                  <a:cubicBezTo>
                    <a:pt x="25711" y="48609"/>
                    <a:pt x="25900" y="48750"/>
                    <a:pt x="26103" y="48866"/>
                  </a:cubicBezTo>
                  <a:cubicBezTo>
                    <a:pt x="26349" y="49005"/>
                    <a:pt x="26658" y="49185"/>
                    <a:pt x="26951" y="49185"/>
                  </a:cubicBezTo>
                  <a:cubicBezTo>
                    <a:pt x="26976" y="49185"/>
                    <a:pt x="27000" y="49184"/>
                    <a:pt x="27024" y="49181"/>
                  </a:cubicBezTo>
                  <a:cubicBezTo>
                    <a:pt x="27218" y="49162"/>
                    <a:pt x="27387" y="49041"/>
                    <a:pt x="27460" y="48857"/>
                  </a:cubicBezTo>
                  <a:cubicBezTo>
                    <a:pt x="28129" y="48508"/>
                    <a:pt x="28555" y="47621"/>
                    <a:pt x="28866" y="46928"/>
                  </a:cubicBezTo>
                  <a:cubicBezTo>
                    <a:pt x="28938" y="46763"/>
                    <a:pt x="29006" y="46593"/>
                    <a:pt x="29074" y="46419"/>
                  </a:cubicBezTo>
                  <a:cubicBezTo>
                    <a:pt x="30848" y="43734"/>
                    <a:pt x="31163" y="39047"/>
                    <a:pt x="31623" y="36518"/>
                  </a:cubicBezTo>
                  <a:cubicBezTo>
                    <a:pt x="32452" y="31909"/>
                    <a:pt x="33383" y="27232"/>
                    <a:pt x="33979" y="22589"/>
                  </a:cubicBezTo>
                  <a:cubicBezTo>
                    <a:pt x="34294" y="20166"/>
                    <a:pt x="34192" y="17738"/>
                    <a:pt x="34536" y="15315"/>
                  </a:cubicBezTo>
                  <a:cubicBezTo>
                    <a:pt x="34609" y="15009"/>
                    <a:pt x="34677" y="14704"/>
                    <a:pt x="34735" y="14394"/>
                  </a:cubicBezTo>
                  <a:cubicBezTo>
                    <a:pt x="34740" y="14341"/>
                    <a:pt x="34740" y="14282"/>
                    <a:pt x="34725" y="14229"/>
                  </a:cubicBezTo>
                  <a:cubicBezTo>
                    <a:pt x="35176" y="11917"/>
                    <a:pt x="35849" y="9644"/>
                    <a:pt x="36252" y="7313"/>
                  </a:cubicBezTo>
                  <a:cubicBezTo>
                    <a:pt x="36290" y="7056"/>
                    <a:pt x="36184" y="6727"/>
                    <a:pt x="35883" y="6664"/>
                  </a:cubicBezTo>
                  <a:cubicBezTo>
                    <a:pt x="31987" y="5947"/>
                    <a:pt x="28124" y="4987"/>
                    <a:pt x="24257" y="4129"/>
                  </a:cubicBezTo>
                  <a:cubicBezTo>
                    <a:pt x="20457" y="3291"/>
                    <a:pt x="16648" y="2811"/>
                    <a:pt x="12882" y="1759"/>
                  </a:cubicBezTo>
                  <a:cubicBezTo>
                    <a:pt x="12040" y="1525"/>
                    <a:pt x="8941" y="0"/>
                    <a:pt x="7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735350" y="2323400"/>
              <a:ext cx="55650" cy="55650"/>
            </a:xfrm>
            <a:custGeom>
              <a:rect b="b" l="l" r="r" t="t"/>
              <a:pathLst>
                <a:path extrusionOk="0" fill="none" h="2226" w="2226">
                  <a:moveTo>
                    <a:pt x="2225" y="1110"/>
                  </a:moveTo>
                  <a:cubicBezTo>
                    <a:pt x="2225" y="1726"/>
                    <a:pt x="1726" y="2225"/>
                    <a:pt x="1111" y="2225"/>
                  </a:cubicBezTo>
                  <a:cubicBezTo>
                    <a:pt x="500" y="2225"/>
                    <a:pt x="1" y="1726"/>
                    <a:pt x="1" y="1110"/>
                  </a:cubicBezTo>
                  <a:cubicBezTo>
                    <a:pt x="1" y="500"/>
                    <a:pt x="500" y="1"/>
                    <a:pt x="1111" y="1"/>
                  </a:cubicBezTo>
                  <a:cubicBezTo>
                    <a:pt x="1726" y="1"/>
                    <a:pt x="2225" y="500"/>
                    <a:pt x="2225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1437250" y="2042825"/>
              <a:ext cx="773025" cy="1007850"/>
            </a:xfrm>
            <a:custGeom>
              <a:rect b="b" l="l" r="r" t="t"/>
              <a:pathLst>
                <a:path extrusionOk="0" h="40314" w="30921">
                  <a:moveTo>
                    <a:pt x="6427" y="0"/>
                  </a:moveTo>
                  <a:cubicBezTo>
                    <a:pt x="6275" y="0"/>
                    <a:pt x="6123" y="2"/>
                    <a:pt x="5971" y="4"/>
                  </a:cubicBezTo>
                  <a:cubicBezTo>
                    <a:pt x="5965" y="4"/>
                    <a:pt x="5958" y="4"/>
                    <a:pt x="5952" y="4"/>
                  </a:cubicBezTo>
                  <a:cubicBezTo>
                    <a:pt x="5847" y="4"/>
                    <a:pt x="5748" y="42"/>
                    <a:pt x="5666" y="106"/>
                  </a:cubicBezTo>
                  <a:lnTo>
                    <a:pt x="5661" y="106"/>
                  </a:lnTo>
                  <a:cubicBezTo>
                    <a:pt x="5631" y="101"/>
                    <a:pt x="5601" y="98"/>
                    <a:pt x="5572" y="98"/>
                  </a:cubicBezTo>
                  <a:cubicBezTo>
                    <a:pt x="5346" y="98"/>
                    <a:pt x="5138" y="247"/>
                    <a:pt x="5147" y="552"/>
                  </a:cubicBezTo>
                  <a:cubicBezTo>
                    <a:pt x="5152" y="959"/>
                    <a:pt x="5147" y="1371"/>
                    <a:pt x="5132" y="1783"/>
                  </a:cubicBezTo>
                  <a:cubicBezTo>
                    <a:pt x="5035" y="2248"/>
                    <a:pt x="4948" y="2713"/>
                    <a:pt x="4885" y="3188"/>
                  </a:cubicBezTo>
                  <a:cubicBezTo>
                    <a:pt x="4856" y="3358"/>
                    <a:pt x="4914" y="3489"/>
                    <a:pt x="5006" y="3561"/>
                  </a:cubicBezTo>
                  <a:cubicBezTo>
                    <a:pt x="4561" y="7836"/>
                    <a:pt x="3237" y="12135"/>
                    <a:pt x="2855" y="16400"/>
                  </a:cubicBezTo>
                  <a:cubicBezTo>
                    <a:pt x="2302" y="22501"/>
                    <a:pt x="1488" y="28666"/>
                    <a:pt x="63" y="34627"/>
                  </a:cubicBezTo>
                  <a:cubicBezTo>
                    <a:pt x="0" y="34874"/>
                    <a:pt x="97" y="35208"/>
                    <a:pt x="344" y="35330"/>
                  </a:cubicBezTo>
                  <a:cubicBezTo>
                    <a:pt x="1725" y="35979"/>
                    <a:pt x="2971" y="36158"/>
                    <a:pt x="4507" y="36216"/>
                  </a:cubicBezTo>
                  <a:cubicBezTo>
                    <a:pt x="7216" y="36328"/>
                    <a:pt x="9615" y="36561"/>
                    <a:pt x="12252" y="37389"/>
                  </a:cubicBezTo>
                  <a:cubicBezTo>
                    <a:pt x="16996" y="38887"/>
                    <a:pt x="21857" y="39216"/>
                    <a:pt x="26684" y="40297"/>
                  </a:cubicBezTo>
                  <a:cubicBezTo>
                    <a:pt x="26733" y="40308"/>
                    <a:pt x="26780" y="40313"/>
                    <a:pt x="26825" y="40313"/>
                  </a:cubicBezTo>
                  <a:cubicBezTo>
                    <a:pt x="27251" y="40313"/>
                    <a:pt x="27485" y="39845"/>
                    <a:pt x="27358" y="39507"/>
                  </a:cubicBezTo>
                  <a:cubicBezTo>
                    <a:pt x="28550" y="35553"/>
                    <a:pt x="28211" y="31045"/>
                    <a:pt x="28667" y="26965"/>
                  </a:cubicBezTo>
                  <a:cubicBezTo>
                    <a:pt x="29190" y="22176"/>
                    <a:pt x="29650" y="16860"/>
                    <a:pt x="30814" y="12169"/>
                  </a:cubicBezTo>
                  <a:cubicBezTo>
                    <a:pt x="30920" y="11742"/>
                    <a:pt x="30564" y="11458"/>
                    <a:pt x="30224" y="11458"/>
                  </a:cubicBezTo>
                  <a:cubicBezTo>
                    <a:pt x="30117" y="11458"/>
                    <a:pt x="30011" y="11486"/>
                    <a:pt x="29922" y="11548"/>
                  </a:cubicBezTo>
                  <a:cubicBezTo>
                    <a:pt x="28293" y="11175"/>
                    <a:pt x="26651" y="10923"/>
                    <a:pt x="24993" y="10686"/>
                  </a:cubicBezTo>
                  <a:cubicBezTo>
                    <a:pt x="22943" y="10395"/>
                    <a:pt x="21610" y="10623"/>
                    <a:pt x="21310" y="8374"/>
                  </a:cubicBezTo>
                  <a:cubicBezTo>
                    <a:pt x="21106" y="6896"/>
                    <a:pt x="21824" y="4671"/>
                    <a:pt x="20786" y="3397"/>
                  </a:cubicBezTo>
                  <a:cubicBezTo>
                    <a:pt x="19890" y="2282"/>
                    <a:pt x="16856" y="1981"/>
                    <a:pt x="15562" y="1536"/>
                  </a:cubicBezTo>
                  <a:cubicBezTo>
                    <a:pt x="12623" y="519"/>
                    <a:pt x="9535" y="0"/>
                    <a:pt x="64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1786175" y="229565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1"/>
                  </a:moveTo>
                  <a:cubicBezTo>
                    <a:pt x="2598" y="2099"/>
                    <a:pt x="1401" y="2598"/>
                    <a:pt x="699" y="1896"/>
                  </a:cubicBezTo>
                  <a:cubicBezTo>
                    <a:pt x="1" y="1198"/>
                    <a:pt x="495" y="1"/>
                    <a:pt x="1484" y="1"/>
                  </a:cubicBezTo>
                  <a:cubicBezTo>
                    <a:pt x="2099" y="1"/>
                    <a:pt x="2598" y="495"/>
                    <a:pt x="2598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1156625" y="2902700"/>
              <a:ext cx="978650" cy="1134850"/>
            </a:xfrm>
            <a:custGeom>
              <a:rect b="b" l="l" r="r" t="t"/>
              <a:pathLst>
                <a:path extrusionOk="0" h="45394" w="39146">
                  <a:moveTo>
                    <a:pt x="12898" y="1"/>
                  </a:moveTo>
                  <a:cubicBezTo>
                    <a:pt x="12441" y="1"/>
                    <a:pt x="12016" y="108"/>
                    <a:pt x="11656" y="411"/>
                  </a:cubicBezTo>
                  <a:cubicBezTo>
                    <a:pt x="11564" y="489"/>
                    <a:pt x="11482" y="576"/>
                    <a:pt x="11409" y="668"/>
                  </a:cubicBezTo>
                  <a:cubicBezTo>
                    <a:pt x="11400" y="673"/>
                    <a:pt x="11400" y="678"/>
                    <a:pt x="11395" y="687"/>
                  </a:cubicBezTo>
                  <a:cubicBezTo>
                    <a:pt x="11332" y="736"/>
                    <a:pt x="11288" y="804"/>
                    <a:pt x="11264" y="876"/>
                  </a:cubicBezTo>
                  <a:cubicBezTo>
                    <a:pt x="10295" y="2485"/>
                    <a:pt x="11017" y="5776"/>
                    <a:pt x="8782" y="5859"/>
                  </a:cubicBezTo>
                  <a:cubicBezTo>
                    <a:pt x="8769" y="5859"/>
                    <a:pt x="8755" y="5859"/>
                    <a:pt x="8741" y="5859"/>
                  </a:cubicBezTo>
                  <a:cubicBezTo>
                    <a:pt x="8121" y="5859"/>
                    <a:pt x="7502" y="5391"/>
                    <a:pt x="6903" y="5391"/>
                  </a:cubicBezTo>
                  <a:cubicBezTo>
                    <a:pt x="6555" y="5391"/>
                    <a:pt x="6214" y="5549"/>
                    <a:pt x="5884" y="6048"/>
                  </a:cubicBezTo>
                  <a:cubicBezTo>
                    <a:pt x="5468" y="6692"/>
                    <a:pt x="5671" y="8267"/>
                    <a:pt x="5574" y="8863"/>
                  </a:cubicBezTo>
                  <a:cubicBezTo>
                    <a:pt x="5356" y="10114"/>
                    <a:pt x="4760" y="11306"/>
                    <a:pt x="4707" y="12595"/>
                  </a:cubicBezTo>
                  <a:cubicBezTo>
                    <a:pt x="4653" y="13763"/>
                    <a:pt x="5099" y="14534"/>
                    <a:pt x="5390" y="15634"/>
                  </a:cubicBezTo>
                  <a:cubicBezTo>
                    <a:pt x="5797" y="17151"/>
                    <a:pt x="5923" y="19225"/>
                    <a:pt x="5075" y="20635"/>
                  </a:cubicBezTo>
                  <a:cubicBezTo>
                    <a:pt x="4711" y="21236"/>
                    <a:pt x="3999" y="21648"/>
                    <a:pt x="3582" y="22220"/>
                  </a:cubicBezTo>
                  <a:cubicBezTo>
                    <a:pt x="1794" y="24706"/>
                    <a:pt x="3161" y="27459"/>
                    <a:pt x="408" y="29460"/>
                  </a:cubicBezTo>
                  <a:cubicBezTo>
                    <a:pt x="199" y="29601"/>
                    <a:pt x="1" y="29897"/>
                    <a:pt x="117" y="30163"/>
                  </a:cubicBezTo>
                  <a:cubicBezTo>
                    <a:pt x="965" y="32199"/>
                    <a:pt x="2603" y="33410"/>
                    <a:pt x="4498" y="34457"/>
                  </a:cubicBezTo>
                  <a:cubicBezTo>
                    <a:pt x="7614" y="36182"/>
                    <a:pt x="10823" y="37607"/>
                    <a:pt x="13832" y="39531"/>
                  </a:cubicBezTo>
                  <a:cubicBezTo>
                    <a:pt x="15403" y="40530"/>
                    <a:pt x="16963" y="41688"/>
                    <a:pt x="18708" y="42362"/>
                  </a:cubicBezTo>
                  <a:cubicBezTo>
                    <a:pt x="20162" y="42904"/>
                    <a:pt x="21679" y="42885"/>
                    <a:pt x="23171" y="43263"/>
                  </a:cubicBezTo>
                  <a:cubicBezTo>
                    <a:pt x="25055" y="43742"/>
                    <a:pt x="27911" y="45394"/>
                    <a:pt x="30240" y="45394"/>
                  </a:cubicBezTo>
                  <a:cubicBezTo>
                    <a:pt x="30716" y="45394"/>
                    <a:pt x="31170" y="45325"/>
                    <a:pt x="31590" y="45163"/>
                  </a:cubicBezTo>
                  <a:cubicBezTo>
                    <a:pt x="32961" y="44635"/>
                    <a:pt x="32753" y="43564"/>
                    <a:pt x="32903" y="42270"/>
                  </a:cubicBezTo>
                  <a:cubicBezTo>
                    <a:pt x="33368" y="38169"/>
                    <a:pt x="34672" y="34195"/>
                    <a:pt x="35258" y="30095"/>
                  </a:cubicBezTo>
                  <a:cubicBezTo>
                    <a:pt x="35840" y="26097"/>
                    <a:pt x="36412" y="22055"/>
                    <a:pt x="36863" y="18042"/>
                  </a:cubicBezTo>
                  <a:cubicBezTo>
                    <a:pt x="37328" y="14005"/>
                    <a:pt x="37444" y="10327"/>
                    <a:pt x="38661" y="6416"/>
                  </a:cubicBezTo>
                  <a:lnTo>
                    <a:pt x="38670" y="6416"/>
                  </a:lnTo>
                  <a:cubicBezTo>
                    <a:pt x="39077" y="6198"/>
                    <a:pt x="39145" y="5451"/>
                    <a:pt x="38564" y="5296"/>
                  </a:cubicBezTo>
                  <a:cubicBezTo>
                    <a:pt x="38268" y="5214"/>
                    <a:pt x="37968" y="5132"/>
                    <a:pt x="37677" y="5054"/>
                  </a:cubicBezTo>
                  <a:cubicBezTo>
                    <a:pt x="32661" y="3067"/>
                    <a:pt x="27213" y="2073"/>
                    <a:pt x="21756" y="1458"/>
                  </a:cubicBezTo>
                  <a:cubicBezTo>
                    <a:pt x="20049" y="976"/>
                    <a:pt x="18346" y="595"/>
                    <a:pt x="16413" y="595"/>
                  </a:cubicBezTo>
                  <a:cubicBezTo>
                    <a:pt x="16366" y="595"/>
                    <a:pt x="16318" y="595"/>
                    <a:pt x="16270" y="595"/>
                  </a:cubicBezTo>
                  <a:cubicBezTo>
                    <a:pt x="16267" y="595"/>
                    <a:pt x="16264" y="595"/>
                    <a:pt x="16261" y="595"/>
                  </a:cubicBezTo>
                  <a:cubicBezTo>
                    <a:pt x="15241" y="595"/>
                    <a:pt x="13978" y="1"/>
                    <a:pt x="12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1448500" y="3538525"/>
              <a:ext cx="55650" cy="55625"/>
            </a:xfrm>
            <a:custGeom>
              <a:rect b="b" l="l" r="r" t="t"/>
              <a:pathLst>
                <a:path extrusionOk="0" fill="none" h="2225" w="2226">
                  <a:moveTo>
                    <a:pt x="2225" y="1115"/>
                  </a:moveTo>
                  <a:cubicBezTo>
                    <a:pt x="2225" y="1725"/>
                    <a:pt x="1726" y="2225"/>
                    <a:pt x="1111" y="2225"/>
                  </a:cubicBezTo>
                  <a:cubicBezTo>
                    <a:pt x="500" y="2225"/>
                    <a:pt x="1" y="1725"/>
                    <a:pt x="1" y="1115"/>
                  </a:cubicBezTo>
                  <a:cubicBezTo>
                    <a:pt x="1" y="499"/>
                    <a:pt x="500" y="0"/>
                    <a:pt x="1111" y="0"/>
                  </a:cubicBezTo>
                  <a:cubicBezTo>
                    <a:pt x="1726" y="0"/>
                    <a:pt x="2225" y="499"/>
                    <a:pt x="2225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1960175" y="3029075"/>
              <a:ext cx="979725" cy="1018975"/>
            </a:xfrm>
            <a:custGeom>
              <a:rect b="b" l="l" r="r" t="t"/>
              <a:pathLst>
                <a:path extrusionOk="0" h="40759" w="39189">
                  <a:moveTo>
                    <a:pt x="7691" y="0"/>
                  </a:moveTo>
                  <a:cubicBezTo>
                    <a:pt x="6812" y="0"/>
                    <a:pt x="5984" y="166"/>
                    <a:pt x="5472" y="978"/>
                  </a:cubicBezTo>
                  <a:cubicBezTo>
                    <a:pt x="4861" y="1928"/>
                    <a:pt x="4711" y="3450"/>
                    <a:pt x="4667" y="4942"/>
                  </a:cubicBezTo>
                  <a:cubicBezTo>
                    <a:pt x="4149" y="7613"/>
                    <a:pt x="3887" y="10399"/>
                    <a:pt x="3635" y="13147"/>
                  </a:cubicBezTo>
                  <a:cubicBezTo>
                    <a:pt x="3262" y="14805"/>
                    <a:pt x="2898" y="16462"/>
                    <a:pt x="2806" y="18192"/>
                  </a:cubicBezTo>
                  <a:cubicBezTo>
                    <a:pt x="2608" y="22084"/>
                    <a:pt x="1910" y="25724"/>
                    <a:pt x="1110" y="29523"/>
                  </a:cubicBezTo>
                  <a:cubicBezTo>
                    <a:pt x="921" y="30459"/>
                    <a:pt x="795" y="31409"/>
                    <a:pt x="742" y="32358"/>
                  </a:cubicBezTo>
                  <a:cubicBezTo>
                    <a:pt x="499" y="33900"/>
                    <a:pt x="281" y="35441"/>
                    <a:pt x="112" y="36982"/>
                  </a:cubicBezTo>
                  <a:cubicBezTo>
                    <a:pt x="58" y="37500"/>
                    <a:pt x="44" y="37946"/>
                    <a:pt x="92" y="38329"/>
                  </a:cubicBezTo>
                  <a:cubicBezTo>
                    <a:pt x="0" y="38794"/>
                    <a:pt x="49" y="39187"/>
                    <a:pt x="199" y="39507"/>
                  </a:cubicBezTo>
                  <a:cubicBezTo>
                    <a:pt x="108" y="39962"/>
                    <a:pt x="491" y="40272"/>
                    <a:pt x="851" y="40272"/>
                  </a:cubicBezTo>
                  <a:cubicBezTo>
                    <a:pt x="875" y="40272"/>
                    <a:pt x="898" y="40270"/>
                    <a:pt x="921" y="40268"/>
                  </a:cubicBezTo>
                  <a:cubicBezTo>
                    <a:pt x="1460" y="40603"/>
                    <a:pt x="2192" y="40759"/>
                    <a:pt x="2946" y="40759"/>
                  </a:cubicBezTo>
                  <a:cubicBezTo>
                    <a:pt x="3641" y="40759"/>
                    <a:pt x="4355" y="40626"/>
                    <a:pt x="4953" y="40379"/>
                  </a:cubicBezTo>
                  <a:cubicBezTo>
                    <a:pt x="5671" y="40316"/>
                    <a:pt x="6252" y="40181"/>
                    <a:pt x="6698" y="39458"/>
                  </a:cubicBezTo>
                  <a:cubicBezTo>
                    <a:pt x="6940" y="39071"/>
                    <a:pt x="6693" y="38576"/>
                    <a:pt x="6877" y="38213"/>
                  </a:cubicBezTo>
                  <a:cubicBezTo>
                    <a:pt x="6814" y="38072"/>
                    <a:pt x="6790" y="37917"/>
                    <a:pt x="6814" y="37762"/>
                  </a:cubicBezTo>
                  <a:lnTo>
                    <a:pt x="6814" y="37762"/>
                  </a:lnTo>
                  <a:cubicBezTo>
                    <a:pt x="7372" y="37830"/>
                    <a:pt x="7808" y="37898"/>
                    <a:pt x="8210" y="37961"/>
                  </a:cubicBezTo>
                  <a:cubicBezTo>
                    <a:pt x="9316" y="38252"/>
                    <a:pt x="10371" y="38411"/>
                    <a:pt x="11459" y="38411"/>
                  </a:cubicBezTo>
                  <a:cubicBezTo>
                    <a:pt x="12039" y="38411"/>
                    <a:pt x="12629" y="38365"/>
                    <a:pt x="13241" y="38271"/>
                  </a:cubicBezTo>
                  <a:cubicBezTo>
                    <a:pt x="13265" y="38266"/>
                    <a:pt x="13284" y="38261"/>
                    <a:pt x="13304" y="38257"/>
                  </a:cubicBezTo>
                  <a:cubicBezTo>
                    <a:pt x="14035" y="38300"/>
                    <a:pt x="14767" y="38402"/>
                    <a:pt x="15489" y="38557"/>
                  </a:cubicBezTo>
                  <a:cubicBezTo>
                    <a:pt x="15538" y="38568"/>
                    <a:pt x="15590" y="38574"/>
                    <a:pt x="15643" y="38574"/>
                  </a:cubicBezTo>
                  <a:cubicBezTo>
                    <a:pt x="15868" y="38574"/>
                    <a:pt x="16117" y="38474"/>
                    <a:pt x="16207" y="38266"/>
                  </a:cubicBezTo>
                  <a:cubicBezTo>
                    <a:pt x="16207" y="38271"/>
                    <a:pt x="20961" y="38906"/>
                    <a:pt x="21799" y="38935"/>
                  </a:cubicBezTo>
                  <a:cubicBezTo>
                    <a:pt x="24305" y="39013"/>
                    <a:pt x="26801" y="39352"/>
                    <a:pt x="29297" y="39536"/>
                  </a:cubicBezTo>
                  <a:cubicBezTo>
                    <a:pt x="29796" y="39572"/>
                    <a:pt x="30298" y="39598"/>
                    <a:pt x="30794" y="39598"/>
                  </a:cubicBezTo>
                  <a:cubicBezTo>
                    <a:pt x="32878" y="39598"/>
                    <a:pt x="34844" y="39142"/>
                    <a:pt x="35936" y="37098"/>
                  </a:cubicBezTo>
                  <a:cubicBezTo>
                    <a:pt x="36920" y="35257"/>
                    <a:pt x="36988" y="32727"/>
                    <a:pt x="37090" y="30696"/>
                  </a:cubicBezTo>
                  <a:cubicBezTo>
                    <a:pt x="37235" y="27619"/>
                    <a:pt x="37337" y="24638"/>
                    <a:pt x="37764" y="21575"/>
                  </a:cubicBezTo>
                  <a:cubicBezTo>
                    <a:pt x="38587" y="15537"/>
                    <a:pt x="39188" y="9517"/>
                    <a:pt x="39091" y="3401"/>
                  </a:cubicBezTo>
                  <a:cubicBezTo>
                    <a:pt x="39087" y="3018"/>
                    <a:pt x="38791" y="2786"/>
                    <a:pt x="38437" y="2747"/>
                  </a:cubicBezTo>
                  <a:cubicBezTo>
                    <a:pt x="35006" y="2374"/>
                    <a:pt x="31580" y="2640"/>
                    <a:pt x="28148" y="2190"/>
                  </a:cubicBezTo>
                  <a:cubicBezTo>
                    <a:pt x="24741" y="1744"/>
                    <a:pt x="21305" y="1652"/>
                    <a:pt x="17908" y="1177"/>
                  </a:cubicBezTo>
                  <a:cubicBezTo>
                    <a:pt x="14864" y="760"/>
                    <a:pt x="11796" y="232"/>
                    <a:pt x="8729" y="47"/>
                  </a:cubicBezTo>
                  <a:cubicBezTo>
                    <a:pt x="8386" y="26"/>
                    <a:pt x="8035" y="0"/>
                    <a:pt x="7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2412350" y="3247000"/>
              <a:ext cx="64950" cy="65100"/>
            </a:xfrm>
            <a:custGeom>
              <a:rect b="b" l="l" r="r" t="t"/>
              <a:pathLst>
                <a:path extrusionOk="0" fill="none" h="2604" w="2598">
                  <a:moveTo>
                    <a:pt x="2598" y="1115"/>
                  </a:moveTo>
                  <a:cubicBezTo>
                    <a:pt x="2598" y="2104"/>
                    <a:pt x="1401" y="2603"/>
                    <a:pt x="698" y="1900"/>
                  </a:cubicBezTo>
                  <a:cubicBezTo>
                    <a:pt x="0" y="1203"/>
                    <a:pt x="494" y="6"/>
                    <a:pt x="1488" y="6"/>
                  </a:cubicBezTo>
                  <a:cubicBezTo>
                    <a:pt x="2099" y="1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2320500" y="3197625"/>
              <a:ext cx="1952400" cy="1921975"/>
            </a:xfrm>
            <a:custGeom>
              <a:rect b="b" l="l" r="r" t="t"/>
              <a:pathLst>
                <a:path extrusionOk="0" h="76879" w="78096">
                  <a:moveTo>
                    <a:pt x="25438" y="1"/>
                  </a:moveTo>
                  <a:cubicBezTo>
                    <a:pt x="25341" y="1"/>
                    <a:pt x="25246" y="6"/>
                    <a:pt x="25153" y="18"/>
                  </a:cubicBezTo>
                  <a:cubicBezTo>
                    <a:pt x="24853" y="57"/>
                    <a:pt x="24567" y="163"/>
                    <a:pt x="24315" y="338"/>
                  </a:cubicBezTo>
                  <a:cubicBezTo>
                    <a:pt x="24227" y="283"/>
                    <a:pt x="24122" y="250"/>
                    <a:pt x="24017" y="250"/>
                  </a:cubicBezTo>
                  <a:cubicBezTo>
                    <a:pt x="23861" y="250"/>
                    <a:pt x="23705" y="321"/>
                    <a:pt x="23598" y="498"/>
                  </a:cubicBezTo>
                  <a:cubicBezTo>
                    <a:pt x="22435" y="2402"/>
                    <a:pt x="22943" y="5373"/>
                    <a:pt x="22973" y="7481"/>
                  </a:cubicBezTo>
                  <a:cubicBezTo>
                    <a:pt x="22987" y="8358"/>
                    <a:pt x="22968" y="9236"/>
                    <a:pt x="22934" y="10118"/>
                  </a:cubicBezTo>
                  <a:cubicBezTo>
                    <a:pt x="22556" y="13389"/>
                    <a:pt x="21969" y="16636"/>
                    <a:pt x="21528" y="19903"/>
                  </a:cubicBezTo>
                  <a:cubicBezTo>
                    <a:pt x="21078" y="23358"/>
                    <a:pt x="21320" y="27802"/>
                    <a:pt x="19818" y="31010"/>
                  </a:cubicBezTo>
                  <a:cubicBezTo>
                    <a:pt x="19643" y="31103"/>
                    <a:pt x="19454" y="31175"/>
                    <a:pt x="19265" y="31229"/>
                  </a:cubicBezTo>
                  <a:cubicBezTo>
                    <a:pt x="18945" y="31316"/>
                    <a:pt x="18597" y="31341"/>
                    <a:pt x="18242" y="31341"/>
                  </a:cubicBezTo>
                  <a:cubicBezTo>
                    <a:pt x="17778" y="31341"/>
                    <a:pt x="17302" y="31299"/>
                    <a:pt x="16860" y="31299"/>
                  </a:cubicBezTo>
                  <a:cubicBezTo>
                    <a:pt x="16802" y="31299"/>
                    <a:pt x="16744" y="31300"/>
                    <a:pt x="16687" y="31301"/>
                  </a:cubicBezTo>
                  <a:cubicBezTo>
                    <a:pt x="16115" y="31323"/>
                    <a:pt x="15539" y="31333"/>
                    <a:pt x="14961" y="31333"/>
                  </a:cubicBezTo>
                  <a:cubicBezTo>
                    <a:pt x="10321" y="31333"/>
                    <a:pt x="5477" y="30668"/>
                    <a:pt x="975" y="29750"/>
                  </a:cubicBezTo>
                  <a:cubicBezTo>
                    <a:pt x="923" y="29740"/>
                    <a:pt x="872" y="29735"/>
                    <a:pt x="823" y="29735"/>
                  </a:cubicBezTo>
                  <a:cubicBezTo>
                    <a:pt x="338" y="29735"/>
                    <a:pt x="1" y="30229"/>
                    <a:pt x="243" y="30700"/>
                  </a:cubicBezTo>
                  <a:cubicBezTo>
                    <a:pt x="311" y="30836"/>
                    <a:pt x="383" y="30967"/>
                    <a:pt x="461" y="31098"/>
                  </a:cubicBezTo>
                  <a:cubicBezTo>
                    <a:pt x="2055" y="33913"/>
                    <a:pt x="4687" y="35731"/>
                    <a:pt x="6766" y="38178"/>
                  </a:cubicBezTo>
                  <a:cubicBezTo>
                    <a:pt x="9373" y="41236"/>
                    <a:pt x="9562" y="45506"/>
                    <a:pt x="12499" y="48361"/>
                  </a:cubicBezTo>
                  <a:cubicBezTo>
                    <a:pt x="13750" y="49572"/>
                    <a:pt x="15184" y="50629"/>
                    <a:pt x="16483" y="51792"/>
                  </a:cubicBezTo>
                  <a:cubicBezTo>
                    <a:pt x="17084" y="52330"/>
                    <a:pt x="17709" y="53076"/>
                    <a:pt x="18557" y="53251"/>
                  </a:cubicBezTo>
                  <a:cubicBezTo>
                    <a:pt x="18775" y="53294"/>
                    <a:pt x="18979" y="53314"/>
                    <a:pt x="19171" y="53314"/>
                  </a:cubicBezTo>
                  <a:cubicBezTo>
                    <a:pt x="21372" y="53314"/>
                    <a:pt x="21972" y="50646"/>
                    <a:pt x="23118" y="49228"/>
                  </a:cubicBezTo>
                  <a:cubicBezTo>
                    <a:pt x="24041" y="48083"/>
                    <a:pt x="25038" y="47588"/>
                    <a:pt x="26075" y="47588"/>
                  </a:cubicBezTo>
                  <a:cubicBezTo>
                    <a:pt x="32001" y="47588"/>
                    <a:pt x="39193" y="63786"/>
                    <a:pt x="40962" y="67136"/>
                  </a:cubicBezTo>
                  <a:cubicBezTo>
                    <a:pt x="43199" y="71363"/>
                    <a:pt x="46768" y="76879"/>
                    <a:pt x="52201" y="76879"/>
                  </a:cubicBezTo>
                  <a:cubicBezTo>
                    <a:pt x="52312" y="76879"/>
                    <a:pt x="52423" y="76877"/>
                    <a:pt x="52536" y="76872"/>
                  </a:cubicBezTo>
                  <a:cubicBezTo>
                    <a:pt x="57397" y="76673"/>
                    <a:pt x="55502" y="70368"/>
                    <a:pt x="55313" y="67262"/>
                  </a:cubicBezTo>
                  <a:cubicBezTo>
                    <a:pt x="55003" y="61931"/>
                    <a:pt x="59069" y="60292"/>
                    <a:pt x="62985" y="57680"/>
                  </a:cubicBezTo>
                  <a:cubicBezTo>
                    <a:pt x="66673" y="55213"/>
                    <a:pt x="69968" y="52432"/>
                    <a:pt x="73773" y="50173"/>
                  </a:cubicBezTo>
                  <a:cubicBezTo>
                    <a:pt x="78096" y="47614"/>
                    <a:pt x="77199" y="40257"/>
                    <a:pt x="75828" y="36172"/>
                  </a:cubicBezTo>
                  <a:cubicBezTo>
                    <a:pt x="74698" y="32779"/>
                    <a:pt x="74907" y="29532"/>
                    <a:pt x="74316" y="26082"/>
                  </a:cubicBezTo>
                  <a:cubicBezTo>
                    <a:pt x="73841" y="23334"/>
                    <a:pt x="72808" y="21870"/>
                    <a:pt x="70191" y="20789"/>
                  </a:cubicBezTo>
                  <a:cubicBezTo>
                    <a:pt x="67104" y="19510"/>
                    <a:pt x="64022" y="19520"/>
                    <a:pt x="60736" y="19457"/>
                  </a:cubicBezTo>
                  <a:cubicBezTo>
                    <a:pt x="58298" y="19408"/>
                    <a:pt x="55875" y="19209"/>
                    <a:pt x="53442" y="19035"/>
                  </a:cubicBezTo>
                  <a:cubicBezTo>
                    <a:pt x="50815" y="18851"/>
                    <a:pt x="48441" y="17843"/>
                    <a:pt x="45872" y="17329"/>
                  </a:cubicBezTo>
                  <a:cubicBezTo>
                    <a:pt x="43289" y="16801"/>
                    <a:pt x="40652" y="16437"/>
                    <a:pt x="39814" y="13428"/>
                  </a:cubicBezTo>
                  <a:cubicBezTo>
                    <a:pt x="39693" y="12967"/>
                    <a:pt x="39630" y="12497"/>
                    <a:pt x="39620" y="12027"/>
                  </a:cubicBezTo>
                  <a:cubicBezTo>
                    <a:pt x="39528" y="11562"/>
                    <a:pt x="39479" y="11087"/>
                    <a:pt x="39479" y="10612"/>
                  </a:cubicBezTo>
                  <a:cubicBezTo>
                    <a:pt x="39470" y="9236"/>
                    <a:pt x="39882" y="7404"/>
                    <a:pt x="40071" y="5625"/>
                  </a:cubicBezTo>
                  <a:cubicBezTo>
                    <a:pt x="40027" y="4602"/>
                    <a:pt x="39954" y="3580"/>
                    <a:pt x="39489" y="2596"/>
                  </a:cubicBezTo>
                  <a:cubicBezTo>
                    <a:pt x="38888" y="1331"/>
                    <a:pt x="37933" y="711"/>
                    <a:pt x="36862" y="95"/>
                  </a:cubicBezTo>
                  <a:cubicBezTo>
                    <a:pt x="36473" y="39"/>
                    <a:pt x="36075" y="16"/>
                    <a:pt x="35672" y="16"/>
                  </a:cubicBezTo>
                  <a:cubicBezTo>
                    <a:pt x="34471" y="16"/>
                    <a:pt x="33238" y="221"/>
                    <a:pt x="32142" y="367"/>
                  </a:cubicBezTo>
                  <a:cubicBezTo>
                    <a:pt x="31179" y="491"/>
                    <a:pt x="30352" y="595"/>
                    <a:pt x="29502" y="595"/>
                  </a:cubicBezTo>
                  <a:cubicBezTo>
                    <a:pt x="28931" y="595"/>
                    <a:pt x="28351" y="548"/>
                    <a:pt x="27712" y="430"/>
                  </a:cubicBezTo>
                  <a:cubicBezTo>
                    <a:pt x="27031" y="310"/>
                    <a:pt x="26176" y="1"/>
                    <a:pt x="254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3632425" y="4311275"/>
              <a:ext cx="55650" cy="55625"/>
            </a:xfrm>
            <a:custGeom>
              <a:rect b="b" l="l" r="r" t="t"/>
              <a:pathLst>
                <a:path extrusionOk="0" fill="none" h="2225" w="2226">
                  <a:moveTo>
                    <a:pt x="2225" y="1110"/>
                  </a:moveTo>
                  <a:cubicBezTo>
                    <a:pt x="2225" y="1726"/>
                    <a:pt x="1726" y="2225"/>
                    <a:pt x="1110" y="2225"/>
                  </a:cubicBezTo>
                  <a:cubicBezTo>
                    <a:pt x="495" y="2225"/>
                    <a:pt x="1" y="1726"/>
                    <a:pt x="1" y="1110"/>
                  </a:cubicBezTo>
                  <a:cubicBezTo>
                    <a:pt x="1" y="500"/>
                    <a:pt x="495" y="0"/>
                    <a:pt x="1110" y="0"/>
                  </a:cubicBezTo>
                  <a:cubicBezTo>
                    <a:pt x="1726" y="0"/>
                    <a:pt x="2225" y="500"/>
                    <a:pt x="2225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2904825" y="3100450"/>
              <a:ext cx="1244625" cy="662650"/>
            </a:xfrm>
            <a:custGeom>
              <a:rect b="b" l="l" r="r" t="t"/>
              <a:pathLst>
                <a:path extrusionOk="0" h="26506" w="49785">
                  <a:moveTo>
                    <a:pt x="3127" y="1"/>
                  </a:moveTo>
                  <a:cubicBezTo>
                    <a:pt x="2668" y="1"/>
                    <a:pt x="2232" y="34"/>
                    <a:pt x="1848" y="115"/>
                  </a:cubicBezTo>
                  <a:cubicBezTo>
                    <a:pt x="1567" y="188"/>
                    <a:pt x="1286" y="231"/>
                    <a:pt x="990" y="299"/>
                  </a:cubicBezTo>
                  <a:cubicBezTo>
                    <a:pt x="941" y="310"/>
                    <a:pt x="891" y="316"/>
                    <a:pt x="840" y="316"/>
                  </a:cubicBezTo>
                  <a:cubicBezTo>
                    <a:pt x="800" y="316"/>
                    <a:pt x="759" y="312"/>
                    <a:pt x="719" y="304"/>
                  </a:cubicBezTo>
                  <a:cubicBezTo>
                    <a:pt x="525" y="410"/>
                    <a:pt x="394" y="609"/>
                    <a:pt x="370" y="827"/>
                  </a:cubicBezTo>
                  <a:cubicBezTo>
                    <a:pt x="327" y="1050"/>
                    <a:pt x="317" y="1273"/>
                    <a:pt x="327" y="1501"/>
                  </a:cubicBezTo>
                  <a:cubicBezTo>
                    <a:pt x="331" y="1593"/>
                    <a:pt x="346" y="1685"/>
                    <a:pt x="375" y="1772"/>
                  </a:cubicBezTo>
                  <a:cubicBezTo>
                    <a:pt x="385" y="2504"/>
                    <a:pt x="390" y="3246"/>
                    <a:pt x="404" y="3987"/>
                  </a:cubicBezTo>
                  <a:cubicBezTo>
                    <a:pt x="404" y="4016"/>
                    <a:pt x="404" y="4050"/>
                    <a:pt x="409" y="4079"/>
                  </a:cubicBezTo>
                  <a:cubicBezTo>
                    <a:pt x="0" y="4446"/>
                    <a:pt x="407" y="5005"/>
                    <a:pt x="869" y="5005"/>
                  </a:cubicBezTo>
                  <a:cubicBezTo>
                    <a:pt x="993" y="5005"/>
                    <a:pt x="1121" y="4965"/>
                    <a:pt x="1238" y="4869"/>
                  </a:cubicBezTo>
                  <a:cubicBezTo>
                    <a:pt x="1565" y="4596"/>
                    <a:pt x="2021" y="4494"/>
                    <a:pt x="2541" y="4494"/>
                  </a:cubicBezTo>
                  <a:cubicBezTo>
                    <a:pt x="3967" y="4494"/>
                    <a:pt x="5877" y="5261"/>
                    <a:pt x="6956" y="5364"/>
                  </a:cubicBezTo>
                  <a:cubicBezTo>
                    <a:pt x="7171" y="5384"/>
                    <a:pt x="7397" y="5393"/>
                    <a:pt x="7630" y="5393"/>
                  </a:cubicBezTo>
                  <a:cubicBezTo>
                    <a:pt x="9107" y="5393"/>
                    <a:pt x="10909" y="5035"/>
                    <a:pt x="12496" y="5035"/>
                  </a:cubicBezTo>
                  <a:cubicBezTo>
                    <a:pt x="14468" y="5035"/>
                    <a:pt x="16107" y="5589"/>
                    <a:pt x="16373" y="8073"/>
                  </a:cubicBezTo>
                  <a:cubicBezTo>
                    <a:pt x="16673" y="10869"/>
                    <a:pt x="16286" y="13612"/>
                    <a:pt x="16194" y="16399"/>
                  </a:cubicBezTo>
                  <a:cubicBezTo>
                    <a:pt x="16155" y="17756"/>
                    <a:pt x="16014" y="19801"/>
                    <a:pt x="17110" y="20853"/>
                  </a:cubicBezTo>
                  <a:cubicBezTo>
                    <a:pt x="18350" y="22040"/>
                    <a:pt x="20919" y="21948"/>
                    <a:pt x="22465" y="22476"/>
                  </a:cubicBezTo>
                  <a:cubicBezTo>
                    <a:pt x="25227" y="23412"/>
                    <a:pt x="28169" y="23727"/>
                    <a:pt x="31038" y="24226"/>
                  </a:cubicBezTo>
                  <a:cubicBezTo>
                    <a:pt x="32180" y="24424"/>
                    <a:pt x="33309" y="24484"/>
                    <a:pt x="34436" y="24484"/>
                  </a:cubicBezTo>
                  <a:cubicBezTo>
                    <a:pt x="36148" y="24484"/>
                    <a:pt x="37855" y="24346"/>
                    <a:pt x="39597" y="24346"/>
                  </a:cubicBezTo>
                  <a:cubicBezTo>
                    <a:pt x="39683" y="24346"/>
                    <a:pt x="39768" y="24346"/>
                    <a:pt x="39854" y="24347"/>
                  </a:cubicBezTo>
                  <a:cubicBezTo>
                    <a:pt x="41885" y="24366"/>
                    <a:pt x="43595" y="24584"/>
                    <a:pt x="45432" y="25476"/>
                  </a:cubicBezTo>
                  <a:cubicBezTo>
                    <a:pt x="46421" y="25956"/>
                    <a:pt x="47167" y="26348"/>
                    <a:pt x="48272" y="26499"/>
                  </a:cubicBezTo>
                  <a:cubicBezTo>
                    <a:pt x="48306" y="26503"/>
                    <a:pt x="48339" y="26505"/>
                    <a:pt x="48371" y="26505"/>
                  </a:cubicBezTo>
                  <a:cubicBezTo>
                    <a:pt x="48716" y="26505"/>
                    <a:pt x="48978" y="26250"/>
                    <a:pt x="48902" y="25869"/>
                  </a:cubicBezTo>
                  <a:cubicBezTo>
                    <a:pt x="48059" y="21769"/>
                    <a:pt x="49784" y="17877"/>
                    <a:pt x="49140" y="13724"/>
                  </a:cubicBezTo>
                  <a:cubicBezTo>
                    <a:pt x="48674" y="10728"/>
                    <a:pt x="48592" y="5746"/>
                    <a:pt x="46557" y="3333"/>
                  </a:cubicBezTo>
                  <a:cubicBezTo>
                    <a:pt x="45683" y="2297"/>
                    <a:pt x="44573" y="2097"/>
                    <a:pt x="43387" y="2097"/>
                  </a:cubicBezTo>
                  <a:cubicBezTo>
                    <a:pt x="42770" y="2097"/>
                    <a:pt x="42132" y="2151"/>
                    <a:pt x="41497" y="2170"/>
                  </a:cubicBezTo>
                  <a:cubicBezTo>
                    <a:pt x="40355" y="2203"/>
                    <a:pt x="39211" y="2218"/>
                    <a:pt x="38065" y="2218"/>
                  </a:cubicBezTo>
                  <a:cubicBezTo>
                    <a:pt x="34745" y="2218"/>
                    <a:pt x="31414" y="2092"/>
                    <a:pt x="28106" y="1923"/>
                  </a:cubicBezTo>
                  <a:cubicBezTo>
                    <a:pt x="24539" y="1739"/>
                    <a:pt x="21090" y="1290"/>
                    <a:pt x="17559" y="1290"/>
                  </a:cubicBezTo>
                  <a:cubicBezTo>
                    <a:pt x="16797" y="1290"/>
                    <a:pt x="16030" y="1311"/>
                    <a:pt x="15258" y="1360"/>
                  </a:cubicBezTo>
                  <a:cubicBezTo>
                    <a:pt x="14910" y="1383"/>
                    <a:pt x="14568" y="1393"/>
                    <a:pt x="14229" y="1393"/>
                  </a:cubicBezTo>
                  <a:cubicBezTo>
                    <a:pt x="12153" y="1393"/>
                    <a:pt x="10225" y="1008"/>
                    <a:pt x="8129" y="692"/>
                  </a:cubicBezTo>
                  <a:cubicBezTo>
                    <a:pt x="7296" y="559"/>
                    <a:pt x="5009" y="1"/>
                    <a:pt x="3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3595225" y="333362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1"/>
                  </a:moveTo>
                  <a:cubicBezTo>
                    <a:pt x="2598" y="2104"/>
                    <a:pt x="1401" y="2599"/>
                    <a:pt x="703" y="1901"/>
                  </a:cubicBezTo>
                  <a:cubicBezTo>
                    <a:pt x="1" y="1198"/>
                    <a:pt x="495" y="1"/>
                    <a:pt x="1489" y="1"/>
                  </a:cubicBezTo>
                  <a:cubicBezTo>
                    <a:pt x="2099" y="1"/>
                    <a:pt x="2598" y="500"/>
                    <a:pt x="2598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4035775" y="3155925"/>
              <a:ext cx="716650" cy="722225"/>
            </a:xfrm>
            <a:custGeom>
              <a:rect b="b" l="l" r="r" t="t"/>
              <a:pathLst>
                <a:path extrusionOk="0" h="28889" w="28666">
                  <a:moveTo>
                    <a:pt x="655" y="1"/>
                  </a:moveTo>
                  <a:cubicBezTo>
                    <a:pt x="336" y="1"/>
                    <a:pt x="1" y="269"/>
                    <a:pt x="97" y="678"/>
                  </a:cubicBezTo>
                  <a:cubicBezTo>
                    <a:pt x="243" y="1279"/>
                    <a:pt x="495" y="1758"/>
                    <a:pt x="834" y="2136"/>
                  </a:cubicBezTo>
                  <a:cubicBezTo>
                    <a:pt x="1619" y="7913"/>
                    <a:pt x="2894" y="13051"/>
                    <a:pt x="2133" y="18929"/>
                  </a:cubicBezTo>
                  <a:cubicBezTo>
                    <a:pt x="1987" y="20058"/>
                    <a:pt x="1629" y="21706"/>
                    <a:pt x="2167" y="22826"/>
                  </a:cubicBezTo>
                  <a:cubicBezTo>
                    <a:pt x="2840" y="24251"/>
                    <a:pt x="2482" y="23141"/>
                    <a:pt x="3281" y="24037"/>
                  </a:cubicBezTo>
                  <a:cubicBezTo>
                    <a:pt x="4663" y="25579"/>
                    <a:pt x="4672" y="25438"/>
                    <a:pt x="4638" y="27207"/>
                  </a:cubicBezTo>
                  <a:cubicBezTo>
                    <a:pt x="4629" y="27454"/>
                    <a:pt x="4837" y="27755"/>
                    <a:pt x="5094" y="27803"/>
                  </a:cubicBezTo>
                  <a:cubicBezTo>
                    <a:pt x="6994" y="28162"/>
                    <a:pt x="8913" y="28714"/>
                    <a:pt x="10832" y="28864"/>
                  </a:cubicBezTo>
                  <a:cubicBezTo>
                    <a:pt x="11040" y="28881"/>
                    <a:pt x="11243" y="28888"/>
                    <a:pt x="11443" y="28888"/>
                  </a:cubicBezTo>
                  <a:cubicBezTo>
                    <a:pt x="13423" y="28888"/>
                    <a:pt x="15061" y="28151"/>
                    <a:pt x="17060" y="28045"/>
                  </a:cubicBezTo>
                  <a:cubicBezTo>
                    <a:pt x="17186" y="28038"/>
                    <a:pt x="17312" y="28035"/>
                    <a:pt x="17436" y="28035"/>
                  </a:cubicBezTo>
                  <a:cubicBezTo>
                    <a:pt x="18116" y="28035"/>
                    <a:pt x="18762" y="28125"/>
                    <a:pt x="19343" y="28125"/>
                  </a:cubicBezTo>
                  <a:cubicBezTo>
                    <a:pt x="20322" y="28125"/>
                    <a:pt x="21115" y="27870"/>
                    <a:pt x="21577" y="26504"/>
                  </a:cubicBezTo>
                  <a:cubicBezTo>
                    <a:pt x="21979" y="25297"/>
                    <a:pt x="21746" y="23897"/>
                    <a:pt x="21809" y="22656"/>
                  </a:cubicBezTo>
                  <a:cubicBezTo>
                    <a:pt x="21921" y="20286"/>
                    <a:pt x="22866" y="18561"/>
                    <a:pt x="24213" y="16632"/>
                  </a:cubicBezTo>
                  <a:cubicBezTo>
                    <a:pt x="25226" y="15178"/>
                    <a:pt x="26370" y="13821"/>
                    <a:pt x="27063" y="12178"/>
                  </a:cubicBezTo>
                  <a:cubicBezTo>
                    <a:pt x="27930" y="10089"/>
                    <a:pt x="28080" y="7831"/>
                    <a:pt x="28594" y="5655"/>
                  </a:cubicBezTo>
                  <a:cubicBezTo>
                    <a:pt x="28665" y="5365"/>
                    <a:pt x="28462" y="5034"/>
                    <a:pt x="28145" y="5034"/>
                  </a:cubicBezTo>
                  <a:cubicBezTo>
                    <a:pt x="28138" y="5034"/>
                    <a:pt x="28131" y="5034"/>
                    <a:pt x="28124" y="5035"/>
                  </a:cubicBezTo>
                  <a:cubicBezTo>
                    <a:pt x="28004" y="5041"/>
                    <a:pt x="27890" y="5044"/>
                    <a:pt x="27783" y="5044"/>
                  </a:cubicBezTo>
                  <a:cubicBezTo>
                    <a:pt x="26080" y="5044"/>
                    <a:pt x="26052" y="4244"/>
                    <a:pt x="26089" y="2616"/>
                  </a:cubicBezTo>
                  <a:cubicBezTo>
                    <a:pt x="26098" y="2418"/>
                    <a:pt x="25934" y="2156"/>
                    <a:pt x="25720" y="2122"/>
                  </a:cubicBezTo>
                  <a:cubicBezTo>
                    <a:pt x="24804" y="1991"/>
                    <a:pt x="23892" y="1942"/>
                    <a:pt x="22983" y="1942"/>
                  </a:cubicBezTo>
                  <a:cubicBezTo>
                    <a:pt x="20149" y="1942"/>
                    <a:pt x="17339" y="2421"/>
                    <a:pt x="14496" y="2421"/>
                  </a:cubicBezTo>
                  <a:cubicBezTo>
                    <a:pt x="14085" y="2421"/>
                    <a:pt x="13673" y="2411"/>
                    <a:pt x="13260" y="2388"/>
                  </a:cubicBezTo>
                  <a:cubicBezTo>
                    <a:pt x="11570" y="2298"/>
                    <a:pt x="9912" y="2032"/>
                    <a:pt x="8222" y="2032"/>
                  </a:cubicBezTo>
                  <a:cubicBezTo>
                    <a:pt x="7925" y="2032"/>
                    <a:pt x="7627" y="2040"/>
                    <a:pt x="7328" y="2059"/>
                  </a:cubicBezTo>
                  <a:cubicBezTo>
                    <a:pt x="6521" y="2115"/>
                    <a:pt x="5386" y="2329"/>
                    <a:pt x="4300" y="2329"/>
                  </a:cubicBezTo>
                  <a:cubicBezTo>
                    <a:pt x="3338" y="2329"/>
                    <a:pt x="2415" y="2161"/>
                    <a:pt x="1793" y="1569"/>
                  </a:cubicBezTo>
                  <a:cubicBezTo>
                    <a:pt x="1769" y="1429"/>
                    <a:pt x="1667" y="1313"/>
                    <a:pt x="1537" y="1264"/>
                  </a:cubicBezTo>
                  <a:cubicBezTo>
                    <a:pt x="1348" y="1002"/>
                    <a:pt x="1212" y="702"/>
                    <a:pt x="1139" y="387"/>
                  </a:cubicBezTo>
                  <a:cubicBezTo>
                    <a:pt x="1070" y="117"/>
                    <a:pt x="866" y="1"/>
                    <a:pt x="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4357200" y="344232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9" y="1115"/>
                  </a:moveTo>
                  <a:cubicBezTo>
                    <a:pt x="2599" y="2103"/>
                    <a:pt x="1401" y="2598"/>
                    <a:pt x="704" y="1900"/>
                  </a:cubicBezTo>
                  <a:cubicBezTo>
                    <a:pt x="1" y="1197"/>
                    <a:pt x="495" y="0"/>
                    <a:pt x="1489" y="0"/>
                  </a:cubicBezTo>
                  <a:cubicBezTo>
                    <a:pt x="2099" y="0"/>
                    <a:pt x="2599" y="499"/>
                    <a:pt x="2599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1"/>
            <p:cNvSpPr/>
            <p:nvPr/>
          </p:nvSpPr>
          <p:spPr>
            <a:xfrm>
              <a:off x="3910475" y="2494400"/>
              <a:ext cx="919175" cy="819375"/>
            </a:xfrm>
            <a:custGeom>
              <a:rect b="b" l="l" r="r" t="t"/>
              <a:pathLst>
                <a:path extrusionOk="0" h="32775" w="36767">
                  <a:moveTo>
                    <a:pt x="17098" y="1"/>
                  </a:moveTo>
                  <a:cubicBezTo>
                    <a:pt x="16343" y="1"/>
                    <a:pt x="15534" y="81"/>
                    <a:pt x="14599" y="285"/>
                  </a:cubicBezTo>
                  <a:cubicBezTo>
                    <a:pt x="12690" y="702"/>
                    <a:pt x="10763" y="817"/>
                    <a:pt x="8829" y="817"/>
                  </a:cubicBezTo>
                  <a:cubicBezTo>
                    <a:pt x="6427" y="817"/>
                    <a:pt x="4014" y="639"/>
                    <a:pt x="1607" y="639"/>
                  </a:cubicBezTo>
                  <a:cubicBezTo>
                    <a:pt x="1400" y="639"/>
                    <a:pt x="1192" y="641"/>
                    <a:pt x="985" y="643"/>
                  </a:cubicBezTo>
                  <a:cubicBezTo>
                    <a:pt x="901" y="594"/>
                    <a:pt x="805" y="571"/>
                    <a:pt x="707" y="571"/>
                  </a:cubicBezTo>
                  <a:cubicBezTo>
                    <a:pt x="362" y="571"/>
                    <a:pt x="1" y="861"/>
                    <a:pt x="103" y="1307"/>
                  </a:cubicBezTo>
                  <a:cubicBezTo>
                    <a:pt x="340" y="2340"/>
                    <a:pt x="873" y="3164"/>
                    <a:pt x="1499" y="3929"/>
                  </a:cubicBezTo>
                  <a:lnTo>
                    <a:pt x="1504" y="3939"/>
                  </a:lnTo>
                  <a:cubicBezTo>
                    <a:pt x="1911" y="4753"/>
                    <a:pt x="2400" y="5500"/>
                    <a:pt x="3137" y="6067"/>
                  </a:cubicBezTo>
                  <a:cubicBezTo>
                    <a:pt x="3214" y="6130"/>
                    <a:pt x="3311" y="6168"/>
                    <a:pt x="3418" y="6168"/>
                  </a:cubicBezTo>
                  <a:cubicBezTo>
                    <a:pt x="3791" y="6600"/>
                    <a:pt x="3743" y="6280"/>
                    <a:pt x="3883" y="7065"/>
                  </a:cubicBezTo>
                  <a:cubicBezTo>
                    <a:pt x="3990" y="7695"/>
                    <a:pt x="3587" y="7986"/>
                    <a:pt x="3883" y="8790"/>
                  </a:cubicBezTo>
                  <a:cubicBezTo>
                    <a:pt x="4222" y="9730"/>
                    <a:pt x="5259" y="10540"/>
                    <a:pt x="5715" y="11422"/>
                  </a:cubicBezTo>
                  <a:cubicBezTo>
                    <a:pt x="6718" y="13351"/>
                    <a:pt x="6709" y="15406"/>
                    <a:pt x="6558" y="17538"/>
                  </a:cubicBezTo>
                  <a:cubicBezTo>
                    <a:pt x="6340" y="20630"/>
                    <a:pt x="5512" y="23950"/>
                    <a:pt x="5764" y="27061"/>
                  </a:cubicBezTo>
                  <a:cubicBezTo>
                    <a:pt x="5976" y="29634"/>
                    <a:pt x="7430" y="30219"/>
                    <a:pt x="9261" y="30219"/>
                  </a:cubicBezTo>
                  <a:cubicBezTo>
                    <a:pt x="10788" y="30219"/>
                    <a:pt x="12576" y="29811"/>
                    <a:pt x="14122" y="29811"/>
                  </a:cubicBezTo>
                  <a:cubicBezTo>
                    <a:pt x="14239" y="29811"/>
                    <a:pt x="14354" y="29814"/>
                    <a:pt x="14468" y="29819"/>
                  </a:cubicBezTo>
                  <a:cubicBezTo>
                    <a:pt x="17264" y="29940"/>
                    <a:pt x="20001" y="30056"/>
                    <a:pt x="22773" y="30056"/>
                  </a:cubicBezTo>
                  <a:cubicBezTo>
                    <a:pt x="23653" y="30056"/>
                    <a:pt x="24536" y="30044"/>
                    <a:pt x="25425" y="30017"/>
                  </a:cubicBezTo>
                  <a:cubicBezTo>
                    <a:pt x="26328" y="29989"/>
                    <a:pt x="27562" y="29742"/>
                    <a:pt x="28618" y="29742"/>
                  </a:cubicBezTo>
                  <a:cubicBezTo>
                    <a:pt x="29002" y="29742"/>
                    <a:pt x="29363" y="29774"/>
                    <a:pt x="29676" y="29862"/>
                  </a:cubicBezTo>
                  <a:cubicBezTo>
                    <a:pt x="30601" y="30119"/>
                    <a:pt x="30505" y="29867"/>
                    <a:pt x="30790" y="31079"/>
                  </a:cubicBezTo>
                  <a:cubicBezTo>
                    <a:pt x="30790" y="31079"/>
                    <a:pt x="30790" y="31078"/>
                    <a:pt x="30790" y="31078"/>
                  </a:cubicBezTo>
                  <a:cubicBezTo>
                    <a:pt x="30783" y="31078"/>
                    <a:pt x="30669" y="31887"/>
                    <a:pt x="30621" y="32189"/>
                  </a:cubicBezTo>
                  <a:lnTo>
                    <a:pt x="30611" y="32189"/>
                  </a:lnTo>
                  <a:cubicBezTo>
                    <a:pt x="30606" y="32208"/>
                    <a:pt x="30606" y="32227"/>
                    <a:pt x="30606" y="32252"/>
                  </a:cubicBezTo>
                  <a:cubicBezTo>
                    <a:pt x="30611" y="32237"/>
                    <a:pt x="30611" y="32218"/>
                    <a:pt x="30621" y="32193"/>
                  </a:cubicBezTo>
                  <a:cubicBezTo>
                    <a:pt x="30640" y="32455"/>
                    <a:pt x="30926" y="32625"/>
                    <a:pt x="31164" y="32654"/>
                  </a:cubicBezTo>
                  <a:cubicBezTo>
                    <a:pt x="31773" y="32708"/>
                    <a:pt x="32262" y="32774"/>
                    <a:pt x="32677" y="32774"/>
                  </a:cubicBezTo>
                  <a:cubicBezTo>
                    <a:pt x="33420" y="32774"/>
                    <a:pt x="33930" y="32562"/>
                    <a:pt x="34474" y="31689"/>
                  </a:cubicBezTo>
                  <a:cubicBezTo>
                    <a:pt x="34910" y="30987"/>
                    <a:pt x="34774" y="29538"/>
                    <a:pt x="35239" y="28762"/>
                  </a:cubicBezTo>
                  <a:cubicBezTo>
                    <a:pt x="35487" y="28360"/>
                    <a:pt x="35913" y="28064"/>
                    <a:pt x="36155" y="27657"/>
                  </a:cubicBezTo>
                  <a:cubicBezTo>
                    <a:pt x="36684" y="26790"/>
                    <a:pt x="36766" y="26150"/>
                    <a:pt x="36737" y="25132"/>
                  </a:cubicBezTo>
                  <a:cubicBezTo>
                    <a:pt x="36732" y="24903"/>
                    <a:pt x="36542" y="24635"/>
                    <a:pt x="36296" y="24635"/>
                  </a:cubicBezTo>
                  <a:cubicBezTo>
                    <a:pt x="36281" y="24635"/>
                    <a:pt x="36267" y="24636"/>
                    <a:pt x="36252" y="24638"/>
                  </a:cubicBezTo>
                  <a:cubicBezTo>
                    <a:pt x="36114" y="24656"/>
                    <a:pt x="35984" y="24664"/>
                    <a:pt x="35860" y="24664"/>
                  </a:cubicBezTo>
                  <a:cubicBezTo>
                    <a:pt x="34039" y="24664"/>
                    <a:pt x="33735" y="22802"/>
                    <a:pt x="32632" y="21381"/>
                  </a:cubicBezTo>
                  <a:cubicBezTo>
                    <a:pt x="31876" y="20412"/>
                    <a:pt x="30907" y="19540"/>
                    <a:pt x="30345" y="18435"/>
                  </a:cubicBezTo>
                  <a:cubicBezTo>
                    <a:pt x="29506" y="16787"/>
                    <a:pt x="30131" y="15435"/>
                    <a:pt x="30131" y="13767"/>
                  </a:cubicBezTo>
                  <a:cubicBezTo>
                    <a:pt x="30131" y="12314"/>
                    <a:pt x="29778" y="11383"/>
                    <a:pt x="28542" y="10525"/>
                  </a:cubicBezTo>
                  <a:cubicBezTo>
                    <a:pt x="27088" y="9522"/>
                    <a:pt x="25707" y="9192"/>
                    <a:pt x="24626" y="7598"/>
                  </a:cubicBezTo>
                  <a:cubicBezTo>
                    <a:pt x="23293" y="5616"/>
                    <a:pt x="23458" y="3590"/>
                    <a:pt x="23443" y="1346"/>
                  </a:cubicBezTo>
                  <a:cubicBezTo>
                    <a:pt x="23443" y="1021"/>
                    <a:pt x="23186" y="837"/>
                    <a:pt x="22896" y="798"/>
                  </a:cubicBezTo>
                  <a:cubicBezTo>
                    <a:pt x="20545" y="504"/>
                    <a:pt x="18993" y="1"/>
                    <a:pt x="170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1"/>
            <p:cNvSpPr/>
            <p:nvPr/>
          </p:nvSpPr>
          <p:spPr>
            <a:xfrm>
              <a:off x="4335875" y="270227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9" y="1110"/>
                  </a:moveTo>
                  <a:cubicBezTo>
                    <a:pt x="2599" y="2099"/>
                    <a:pt x="1402" y="2598"/>
                    <a:pt x="704" y="1895"/>
                  </a:cubicBezTo>
                  <a:cubicBezTo>
                    <a:pt x="1" y="1197"/>
                    <a:pt x="495" y="0"/>
                    <a:pt x="1489" y="0"/>
                  </a:cubicBezTo>
                  <a:cubicBezTo>
                    <a:pt x="2099" y="0"/>
                    <a:pt x="2599" y="495"/>
                    <a:pt x="2599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1"/>
            <p:cNvSpPr/>
            <p:nvPr/>
          </p:nvSpPr>
          <p:spPr>
            <a:xfrm>
              <a:off x="3781575" y="1965800"/>
              <a:ext cx="849250" cy="572350"/>
            </a:xfrm>
            <a:custGeom>
              <a:rect b="b" l="l" r="r" t="t"/>
              <a:pathLst>
                <a:path extrusionOk="0" h="22894" w="33970">
                  <a:moveTo>
                    <a:pt x="9272" y="1"/>
                  </a:moveTo>
                  <a:cubicBezTo>
                    <a:pt x="7693" y="1"/>
                    <a:pt x="6195" y="125"/>
                    <a:pt x="4706" y="575"/>
                  </a:cubicBezTo>
                  <a:cubicBezTo>
                    <a:pt x="4630" y="572"/>
                    <a:pt x="4554" y="571"/>
                    <a:pt x="4478" y="571"/>
                  </a:cubicBezTo>
                  <a:cubicBezTo>
                    <a:pt x="3637" y="571"/>
                    <a:pt x="2829" y="698"/>
                    <a:pt x="1987" y="698"/>
                  </a:cubicBezTo>
                  <a:cubicBezTo>
                    <a:pt x="1923" y="698"/>
                    <a:pt x="1858" y="697"/>
                    <a:pt x="1794" y="696"/>
                  </a:cubicBezTo>
                  <a:cubicBezTo>
                    <a:pt x="1750" y="683"/>
                    <a:pt x="1705" y="677"/>
                    <a:pt x="1662" y="677"/>
                  </a:cubicBezTo>
                  <a:cubicBezTo>
                    <a:pt x="1479" y="677"/>
                    <a:pt x="1310" y="785"/>
                    <a:pt x="1232" y="958"/>
                  </a:cubicBezTo>
                  <a:cubicBezTo>
                    <a:pt x="1" y="3352"/>
                    <a:pt x="810" y="6497"/>
                    <a:pt x="1314" y="9003"/>
                  </a:cubicBezTo>
                  <a:cubicBezTo>
                    <a:pt x="1857" y="11639"/>
                    <a:pt x="2555" y="14242"/>
                    <a:pt x="3340" y="16810"/>
                  </a:cubicBezTo>
                  <a:cubicBezTo>
                    <a:pt x="3766" y="18201"/>
                    <a:pt x="3912" y="20101"/>
                    <a:pt x="4672" y="21327"/>
                  </a:cubicBezTo>
                  <a:cubicBezTo>
                    <a:pt x="5453" y="22576"/>
                    <a:pt x="7005" y="22853"/>
                    <a:pt x="8641" y="22853"/>
                  </a:cubicBezTo>
                  <a:cubicBezTo>
                    <a:pt x="9947" y="22853"/>
                    <a:pt x="11306" y="22677"/>
                    <a:pt x="12371" y="22677"/>
                  </a:cubicBezTo>
                  <a:cubicBezTo>
                    <a:pt x="12525" y="22677"/>
                    <a:pt x="12673" y="22680"/>
                    <a:pt x="12814" y="22689"/>
                  </a:cubicBezTo>
                  <a:cubicBezTo>
                    <a:pt x="14317" y="22786"/>
                    <a:pt x="15801" y="22893"/>
                    <a:pt x="17287" y="22893"/>
                  </a:cubicBezTo>
                  <a:cubicBezTo>
                    <a:pt x="18237" y="22893"/>
                    <a:pt x="19186" y="22850"/>
                    <a:pt x="20142" y="22732"/>
                  </a:cubicBezTo>
                  <a:cubicBezTo>
                    <a:pt x="21596" y="22551"/>
                    <a:pt x="23202" y="22165"/>
                    <a:pt x="24750" y="22165"/>
                  </a:cubicBezTo>
                  <a:cubicBezTo>
                    <a:pt x="25730" y="22165"/>
                    <a:pt x="26687" y="22320"/>
                    <a:pt x="27567" y="22781"/>
                  </a:cubicBezTo>
                  <a:cubicBezTo>
                    <a:pt x="27661" y="22832"/>
                    <a:pt x="27761" y="22856"/>
                    <a:pt x="27861" y="22856"/>
                  </a:cubicBezTo>
                  <a:cubicBezTo>
                    <a:pt x="28065" y="22856"/>
                    <a:pt x="28264" y="22753"/>
                    <a:pt x="28381" y="22568"/>
                  </a:cubicBezTo>
                  <a:cubicBezTo>
                    <a:pt x="29423" y="20862"/>
                    <a:pt x="30291" y="19752"/>
                    <a:pt x="30664" y="17775"/>
                  </a:cubicBezTo>
                  <a:cubicBezTo>
                    <a:pt x="30819" y="16912"/>
                    <a:pt x="30388" y="17324"/>
                    <a:pt x="30964" y="16243"/>
                  </a:cubicBezTo>
                  <a:cubicBezTo>
                    <a:pt x="31493" y="15250"/>
                    <a:pt x="31711" y="15613"/>
                    <a:pt x="32355" y="14939"/>
                  </a:cubicBezTo>
                  <a:cubicBezTo>
                    <a:pt x="32738" y="14537"/>
                    <a:pt x="33058" y="14290"/>
                    <a:pt x="33320" y="13742"/>
                  </a:cubicBezTo>
                  <a:cubicBezTo>
                    <a:pt x="33969" y="12351"/>
                    <a:pt x="33455" y="10980"/>
                    <a:pt x="32680" y="9793"/>
                  </a:cubicBezTo>
                  <a:cubicBezTo>
                    <a:pt x="32413" y="9385"/>
                    <a:pt x="32113" y="9007"/>
                    <a:pt x="31788" y="8649"/>
                  </a:cubicBezTo>
                  <a:cubicBezTo>
                    <a:pt x="29462" y="6061"/>
                    <a:pt x="29457" y="5760"/>
                    <a:pt x="28619" y="2785"/>
                  </a:cubicBezTo>
                  <a:cubicBezTo>
                    <a:pt x="28405" y="2043"/>
                    <a:pt x="28357" y="1428"/>
                    <a:pt x="27649" y="1016"/>
                  </a:cubicBezTo>
                  <a:cubicBezTo>
                    <a:pt x="27383" y="861"/>
                    <a:pt x="27015" y="811"/>
                    <a:pt x="26621" y="811"/>
                  </a:cubicBezTo>
                  <a:cubicBezTo>
                    <a:pt x="25978" y="811"/>
                    <a:pt x="25265" y="946"/>
                    <a:pt x="24814" y="982"/>
                  </a:cubicBezTo>
                  <a:cubicBezTo>
                    <a:pt x="23808" y="1077"/>
                    <a:pt x="22864" y="1136"/>
                    <a:pt x="21906" y="1136"/>
                  </a:cubicBezTo>
                  <a:cubicBezTo>
                    <a:pt x="21250" y="1136"/>
                    <a:pt x="20587" y="1108"/>
                    <a:pt x="19895" y="1045"/>
                  </a:cubicBezTo>
                  <a:cubicBezTo>
                    <a:pt x="16503" y="735"/>
                    <a:pt x="13047" y="37"/>
                    <a:pt x="9640" y="3"/>
                  </a:cubicBezTo>
                  <a:cubicBezTo>
                    <a:pt x="9517" y="1"/>
                    <a:pt x="9394" y="1"/>
                    <a:pt x="9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1"/>
            <p:cNvSpPr/>
            <p:nvPr/>
          </p:nvSpPr>
          <p:spPr>
            <a:xfrm>
              <a:off x="4245875" y="235115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5"/>
                  </a:moveTo>
                  <a:cubicBezTo>
                    <a:pt x="2598" y="2104"/>
                    <a:pt x="1401" y="2598"/>
                    <a:pt x="698" y="1900"/>
                  </a:cubicBezTo>
                  <a:cubicBezTo>
                    <a:pt x="0" y="1197"/>
                    <a:pt x="494" y="0"/>
                    <a:pt x="1488" y="0"/>
                  </a:cubicBezTo>
                  <a:cubicBezTo>
                    <a:pt x="2099" y="0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1"/>
            <p:cNvSpPr/>
            <p:nvPr/>
          </p:nvSpPr>
          <p:spPr>
            <a:xfrm>
              <a:off x="3687550" y="961475"/>
              <a:ext cx="955375" cy="1057800"/>
            </a:xfrm>
            <a:custGeom>
              <a:rect b="b" l="l" r="r" t="t"/>
              <a:pathLst>
                <a:path extrusionOk="0" h="42312" w="38215">
                  <a:moveTo>
                    <a:pt x="12441" y="0"/>
                  </a:moveTo>
                  <a:cubicBezTo>
                    <a:pt x="12234" y="0"/>
                    <a:pt x="11990" y="91"/>
                    <a:pt x="11690" y="300"/>
                  </a:cubicBezTo>
                  <a:cubicBezTo>
                    <a:pt x="10643" y="1031"/>
                    <a:pt x="11249" y="2374"/>
                    <a:pt x="9897" y="3004"/>
                  </a:cubicBezTo>
                  <a:cubicBezTo>
                    <a:pt x="9589" y="3148"/>
                    <a:pt x="9166" y="3196"/>
                    <a:pt x="8699" y="3196"/>
                  </a:cubicBezTo>
                  <a:cubicBezTo>
                    <a:pt x="7767" y="3196"/>
                    <a:pt x="6660" y="3002"/>
                    <a:pt x="5942" y="2989"/>
                  </a:cubicBezTo>
                  <a:cubicBezTo>
                    <a:pt x="4275" y="2957"/>
                    <a:pt x="2616" y="2877"/>
                    <a:pt x="953" y="2877"/>
                  </a:cubicBezTo>
                  <a:cubicBezTo>
                    <a:pt x="862" y="2877"/>
                    <a:pt x="771" y="2877"/>
                    <a:pt x="679" y="2878"/>
                  </a:cubicBezTo>
                  <a:cubicBezTo>
                    <a:pt x="1" y="2888"/>
                    <a:pt x="10" y="3867"/>
                    <a:pt x="679" y="3920"/>
                  </a:cubicBezTo>
                  <a:cubicBezTo>
                    <a:pt x="892" y="3939"/>
                    <a:pt x="1111" y="3954"/>
                    <a:pt x="1324" y="3968"/>
                  </a:cubicBezTo>
                  <a:cubicBezTo>
                    <a:pt x="2385" y="5073"/>
                    <a:pt x="1954" y="7196"/>
                    <a:pt x="2186" y="8577"/>
                  </a:cubicBezTo>
                  <a:cubicBezTo>
                    <a:pt x="2589" y="10899"/>
                    <a:pt x="2996" y="13104"/>
                    <a:pt x="3093" y="15474"/>
                  </a:cubicBezTo>
                  <a:cubicBezTo>
                    <a:pt x="3170" y="17267"/>
                    <a:pt x="3437" y="18847"/>
                    <a:pt x="3752" y="20601"/>
                  </a:cubicBezTo>
                  <a:cubicBezTo>
                    <a:pt x="4120" y="22612"/>
                    <a:pt x="3558" y="24677"/>
                    <a:pt x="3941" y="26620"/>
                  </a:cubicBezTo>
                  <a:cubicBezTo>
                    <a:pt x="4188" y="27847"/>
                    <a:pt x="5085" y="28763"/>
                    <a:pt x="5477" y="29935"/>
                  </a:cubicBezTo>
                  <a:cubicBezTo>
                    <a:pt x="6059" y="31680"/>
                    <a:pt x="5690" y="33522"/>
                    <a:pt x="5312" y="35310"/>
                  </a:cubicBezTo>
                  <a:cubicBezTo>
                    <a:pt x="4910" y="37195"/>
                    <a:pt x="4057" y="39318"/>
                    <a:pt x="5036" y="41126"/>
                  </a:cubicBezTo>
                  <a:cubicBezTo>
                    <a:pt x="4612" y="41481"/>
                    <a:pt x="4960" y="42192"/>
                    <a:pt x="5477" y="42192"/>
                  </a:cubicBezTo>
                  <a:cubicBezTo>
                    <a:pt x="5574" y="42192"/>
                    <a:pt x="5677" y="42167"/>
                    <a:pt x="5782" y="42110"/>
                  </a:cubicBezTo>
                  <a:cubicBezTo>
                    <a:pt x="7217" y="41318"/>
                    <a:pt x="8953" y="41071"/>
                    <a:pt x="10741" y="41071"/>
                  </a:cubicBezTo>
                  <a:cubicBezTo>
                    <a:pt x="12959" y="41071"/>
                    <a:pt x="15257" y="41451"/>
                    <a:pt x="17157" y="41644"/>
                  </a:cubicBezTo>
                  <a:cubicBezTo>
                    <a:pt x="19919" y="41930"/>
                    <a:pt x="22711" y="42173"/>
                    <a:pt x="25493" y="42274"/>
                  </a:cubicBezTo>
                  <a:cubicBezTo>
                    <a:pt x="25914" y="42291"/>
                    <a:pt x="26475" y="42312"/>
                    <a:pt x="27100" y="42312"/>
                  </a:cubicBezTo>
                  <a:cubicBezTo>
                    <a:pt x="30012" y="42312"/>
                    <a:pt x="34309" y="41851"/>
                    <a:pt x="32258" y="38276"/>
                  </a:cubicBezTo>
                  <a:cubicBezTo>
                    <a:pt x="31163" y="36371"/>
                    <a:pt x="28735" y="35169"/>
                    <a:pt x="27020" y="33934"/>
                  </a:cubicBezTo>
                  <a:cubicBezTo>
                    <a:pt x="25609" y="32921"/>
                    <a:pt x="24044" y="31893"/>
                    <a:pt x="23748" y="30086"/>
                  </a:cubicBezTo>
                  <a:cubicBezTo>
                    <a:pt x="23341" y="27638"/>
                    <a:pt x="24897" y="24973"/>
                    <a:pt x="25876" y="22864"/>
                  </a:cubicBezTo>
                  <a:cubicBezTo>
                    <a:pt x="27882" y="18575"/>
                    <a:pt x="29801" y="15236"/>
                    <a:pt x="33984" y="12769"/>
                  </a:cubicBezTo>
                  <a:cubicBezTo>
                    <a:pt x="35355" y="11970"/>
                    <a:pt x="37963" y="10899"/>
                    <a:pt x="38181" y="9067"/>
                  </a:cubicBezTo>
                  <a:cubicBezTo>
                    <a:pt x="38215" y="8761"/>
                    <a:pt x="37895" y="8539"/>
                    <a:pt x="37628" y="8519"/>
                  </a:cubicBezTo>
                  <a:cubicBezTo>
                    <a:pt x="35108" y="8330"/>
                    <a:pt x="32661" y="8320"/>
                    <a:pt x="30150" y="8228"/>
                  </a:cubicBezTo>
                  <a:cubicBezTo>
                    <a:pt x="27620" y="8136"/>
                    <a:pt x="25260" y="6639"/>
                    <a:pt x="22987" y="5732"/>
                  </a:cubicBezTo>
                  <a:cubicBezTo>
                    <a:pt x="22040" y="5365"/>
                    <a:pt x="21571" y="5235"/>
                    <a:pt x="20751" y="5235"/>
                  </a:cubicBezTo>
                  <a:cubicBezTo>
                    <a:pt x="20598" y="5235"/>
                    <a:pt x="20432" y="5239"/>
                    <a:pt x="20249" y="5248"/>
                  </a:cubicBezTo>
                  <a:cubicBezTo>
                    <a:pt x="19441" y="5290"/>
                    <a:pt x="18457" y="5604"/>
                    <a:pt x="17519" y="5604"/>
                  </a:cubicBezTo>
                  <a:cubicBezTo>
                    <a:pt x="17168" y="5604"/>
                    <a:pt x="16824" y="5560"/>
                    <a:pt x="16498" y="5442"/>
                  </a:cubicBezTo>
                  <a:cubicBezTo>
                    <a:pt x="14792" y="4816"/>
                    <a:pt x="14336" y="2839"/>
                    <a:pt x="13653" y="1424"/>
                  </a:cubicBezTo>
                  <a:cubicBezTo>
                    <a:pt x="13288" y="663"/>
                    <a:pt x="13001" y="0"/>
                    <a:pt x="12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1"/>
            <p:cNvSpPr/>
            <p:nvPr/>
          </p:nvSpPr>
          <p:spPr>
            <a:xfrm>
              <a:off x="4216300" y="168585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5"/>
                  </a:moveTo>
                  <a:cubicBezTo>
                    <a:pt x="2598" y="2104"/>
                    <a:pt x="1401" y="2598"/>
                    <a:pt x="703" y="1901"/>
                  </a:cubicBezTo>
                  <a:cubicBezTo>
                    <a:pt x="0" y="1198"/>
                    <a:pt x="500" y="1"/>
                    <a:pt x="1488" y="1"/>
                  </a:cubicBezTo>
                  <a:cubicBezTo>
                    <a:pt x="2104" y="1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4188550" y="1369650"/>
              <a:ext cx="810350" cy="812625"/>
            </a:xfrm>
            <a:custGeom>
              <a:rect b="b" l="l" r="r" t="t"/>
              <a:pathLst>
                <a:path extrusionOk="0" h="32505" w="32414">
                  <a:moveTo>
                    <a:pt x="12054" y="0"/>
                  </a:moveTo>
                  <a:cubicBezTo>
                    <a:pt x="10440" y="0"/>
                    <a:pt x="8309" y="1541"/>
                    <a:pt x="6902" y="2825"/>
                  </a:cubicBezTo>
                  <a:cubicBezTo>
                    <a:pt x="6821" y="2645"/>
                    <a:pt x="6651" y="2551"/>
                    <a:pt x="6480" y="2551"/>
                  </a:cubicBezTo>
                  <a:cubicBezTo>
                    <a:pt x="6333" y="2551"/>
                    <a:pt x="6185" y="2621"/>
                    <a:pt x="6093" y="2767"/>
                  </a:cubicBezTo>
                  <a:cubicBezTo>
                    <a:pt x="3224" y="7032"/>
                    <a:pt x="1" y="13904"/>
                    <a:pt x="4711" y="17985"/>
                  </a:cubicBezTo>
                  <a:cubicBezTo>
                    <a:pt x="5971" y="19070"/>
                    <a:pt x="7469" y="19802"/>
                    <a:pt x="8831" y="20737"/>
                  </a:cubicBezTo>
                  <a:cubicBezTo>
                    <a:pt x="11060" y="22259"/>
                    <a:pt x="11579" y="23863"/>
                    <a:pt x="11496" y="26490"/>
                  </a:cubicBezTo>
                  <a:cubicBezTo>
                    <a:pt x="11429" y="28957"/>
                    <a:pt x="11874" y="30290"/>
                    <a:pt x="14157" y="31695"/>
                  </a:cubicBezTo>
                  <a:cubicBezTo>
                    <a:pt x="15155" y="32307"/>
                    <a:pt x="16302" y="32485"/>
                    <a:pt x="17484" y="32485"/>
                  </a:cubicBezTo>
                  <a:cubicBezTo>
                    <a:pt x="18902" y="32485"/>
                    <a:pt x="20371" y="32229"/>
                    <a:pt x="21693" y="32160"/>
                  </a:cubicBezTo>
                  <a:cubicBezTo>
                    <a:pt x="24020" y="32039"/>
                    <a:pt x="27475" y="32505"/>
                    <a:pt x="29152" y="30387"/>
                  </a:cubicBezTo>
                  <a:cubicBezTo>
                    <a:pt x="30906" y="28177"/>
                    <a:pt x="29331" y="23917"/>
                    <a:pt x="29593" y="21329"/>
                  </a:cubicBezTo>
                  <a:cubicBezTo>
                    <a:pt x="29956" y="17738"/>
                    <a:pt x="32414" y="14287"/>
                    <a:pt x="32157" y="10715"/>
                  </a:cubicBezTo>
                  <a:cubicBezTo>
                    <a:pt x="32134" y="10441"/>
                    <a:pt x="31888" y="10178"/>
                    <a:pt x="31617" y="10178"/>
                  </a:cubicBezTo>
                  <a:cubicBezTo>
                    <a:pt x="31534" y="10178"/>
                    <a:pt x="31449" y="10203"/>
                    <a:pt x="31367" y="10260"/>
                  </a:cubicBezTo>
                  <a:cubicBezTo>
                    <a:pt x="31231" y="10356"/>
                    <a:pt x="31100" y="10468"/>
                    <a:pt x="30969" y="10575"/>
                  </a:cubicBezTo>
                  <a:cubicBezTo>
                    <a:pt x="29496" y="11893"/>
                    <a:pt x="28948" y="14103"/>
                    <a:pt x="27519" y="15368"/>
                  </a:cubicBezTo>
                  <a:cubicBezTo>
                    <a:pt x="27751" y="13361"/>
                    <a:pt x="28648" y="11219"/>
                    <a:pt x="27761" y="9324"/>
                  </a:cubicBezTo>
                  <a:cubicBezTo>
                    <a:pt x="27000" y="7715"/>
                    <a:pt x="25221" y="7221"/>
                    <a:pt x="23714" y="6586"/>
                  </a:cubicBezTo>
                  <a:cubicBezTo>
                    <a:pt x="20937" y="5408"/>
                    <a:pt x="18223" y="4221"/>
                    <a:pt x="15412" y="3111"/>
                  </a:cubicBezTo>
                  <a:cubicBezTo>
                    <a:pt x="14942" y="2932"/>
                    <a:pt x="13605" y="2714"/>
                    <a:pt x="13275" y="2408"/>
                  </a:cubicBezTo>
                  <a:cubicBezTo>
                    <a:pt x="12839" y="1992"/>
                    <a:pt x="13096" y="1313"/>
                    <a:pt x="12941" y="441"/>
                  </a:cubicBezTo>
                  <a:cubicBezTo>
                    <a:pt x="12892" y="257"/>
                    <a:pt x="12747" y="111"/>
                    <a:pt x="12563" y="58"/>
                  </a:cubicBezTo>
                  <a:cubicBezTo>
                    <a:pt x="12400" y="19"/>
                    <a:pt x="12230" y="0"/>
                    <a:pt x="120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1"/>
            <p:cNvSpPr/>
            <p:nvPr/>
          </p:nvSpPr>
          <p:spPr>
            <a:xfrm>
              <a:off x="4680825" y="204472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6"/>
                  </a:moveTo>
                  <a:cubicBezTo>
                    <a:pt x="2598" y="2104"/>
                    <a:pt x="1401" y="2599"/>
                    <a:pt x="703" y="1901"/>
                  </a:cubicBezTo>
                  <a:cubicBezTo>
                    <a:pt x="1" y="1198"/>
                    <a:pt x="500" y="1"/>
                    <a:pt x="1489" y="1"/>
                  </a:cubicBezTo>
                  <a:cubicBezTo>
                    <a:pt x="2104" y="1"/>
                    <a:pt x="2598" y="500"/>
                    <a:pt x="2598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1"/>
            <p:cNvSpPr/>
            <p:nvPr/>
          </p:nvSpPr>
          <p:spPr>
            <a:xfrm>
              <a:off x="4500425" y="1234500"/>
              <a:ext cx="883150" cy="455025"/>
            </a:xfrm>
            <a:custGeom>
              <a:rect b="b" l="l" r="r" t="t"/>
              <a:pathLst>
                <a:path extrusionOk="0" h="18201" w="35326">
                  <a:moveTo>
                    <a:pt x="13234" y="0"/>
                  </a:moveTo>
                  <a:cubicBezTo>
                    <a:pt x="11827" y="0"/>
                    <a:pt x="10246" y="1383"/>
                    <a:pt x="9451" y="2270"/>
                  </a:cubicBezTo>
                  <a:cubicBezTo>
                    <a:pt x="8220" y="3646"/>
                    <a:pt x="7294" y="5372"/>
                    <a:pt x="5700" y="6380"/>
                  </a:cubicBezTo>
                  <a:cubicBezTo>
                    <a:pt x="4706" y="7000"/>
                    <a:pt x="2186" y="6845"/>
                    <a:pt x="1391" y="7732"/>
                  </a:cubicBezTo>
                  <a:cubicBezTo>
                    <a:pt x="0" y="9292"/>
                    <a:pt x="2802" y="10247"/>
                    <a:pt x="3882" y="10562"/>
                  </a:cubicBezTo>
                  <a:cubicBezTo>
                    <a:pt x="4382" y="10712"/>
                    <a:pt x="5118" y="10892"/>
                    <a:pt x="5957" y="11100"/>
                  </a:cubicBezTo>
                  <a:cubicBezTo>
                    <a:pt x="6945" y="11691"/>
                    <a:pt x="7924" y="12288"/>
                    <a:pt x="9005" y="12753"/>
                  </a:cubicBezTo>
                  <a:cubicBezTo>
                    <a:pt x="9684" y="13039"/>
                    <a:pt x="10410" y="13184"/>
                    <a:pt x="11089" y="13451"/>
                  </a:cubicBezTo>
                  <a:cubicBezTo>
                    <a:pt x="12126" y="13853"/>
                    <a:pt x="12834" y="14294"/>
                    <a:pt x="13367" y="14827"/>
                  </a:cubicBezTo>
                  <a:cubicBezTo>
                    <a:pt x="13444" y="15016"/>
                    <a:pt x="13483" y="15220"/>
                    <a:pt x="13483" y="15423"/>
                  </a:cubicBezTo>
                  <a:cubicBezTo>
                    <a:pt x="13483" y="15790"/>
                    <a:pt x="13770" y="15971"/>
                    <a:pt x="14052" y="15971"/>
                  </a:cubicBezTo>
                  <a:cubicBezTo>
                    <a:pt x="14105" y="15971"/>
                    <a:pt x="14159" y="15965"/>
                    <a:pt x="14210" y="15951"/>
                  </a:cubicBezTo>
                  <a:cubicBezTo>
                    <a:pt x="14506" y="16470"/>
                    <a:pt x="14743" y="17066"/>
                    <a:pt x="15019" y="17779"/>
                  </a:cubicBezTo>
                  <a:cubicBezTo>
                    <a:pt x="15108" y="18005"/>
                    <a:pt x="15315" y="18201"/>
                    <a:pt x="15564" y="18201"/>
                  </a:cubicBezTo>
                  <a:cubicBezTo>
                    <a:pt x="15614" y="18201"/>
                    <a:pt x="15665" y="18193"/>
                    <a:pt x="15717" y="18176"/>
                  </a:cubicBezTo>
                  <a:cubicBezTo>
                    <a:pt x="16561" y="17890"/>
                    <a:pt x="16987" y="17541"/>
                    <a:pt x="17462" y="16766"/>
                  </a:cubicBezTo>
                  <a:cubicBezTo>
                    <a:pt x="17729" y="16334"/>
                    <a:pt x="17811" y="15806"/>
                    <a:pt x="18039" y="15360"/>
                  </a:cubicBezTo>
                  <a:cubicBezTo>
                    <a:pt x="19129" y="13189"/>
                    <a:pt x="20898" y="12389"/>
                    <a:pt x="23137" y="11706"/>
                  </a:cubicBezTo>
                  <a:cubicBezTo>
                    <a:pt x="25342" y="11032"/>
                    <a:pt x="27644" y="10732"/>
                    <a:pt x="29937" y="10645"/>
                  </a:cubicBezTo>
                  <a:cubicBezTo>
                    <a:pt x="31090" y="10596"/>
                    <a:pt x="32374" y="10703"/>
                    <a:pt x="33479" y="10320"/>
                  </a:cubicBezTo>
                  <a:cubicBezTo>
                    <a:pt x="34701" y="9893"/>
                    <a:pt x="35326" y="9239"/>
                    <a:pt x="34841" y="7936"/>
                  </a:cubicBezTo>
                  <a:cubicBezTo>
                    <a:pt x="33872" y="5362"/>
                    <a:pt x="30048" y="4727"/>
                    <a:pt x="27732" y="4664"/>
                  </a:cubicBezTo>
                  <a:cubicBezTo>
                    <a:pt x="27668" y="4663"/>
                    <a:pt x="27604" y="4662"/>
                    <a:pt x="27541" y="4662"/>
                  </a:cubicBezTo>
                  <a:cubicBezTo>
                    <a:pt x="25764" y="4662"/>
                    <a:pt x="24203" y="5245"/>
                    <a:pt x="22546" y="5905"/>
                  </a:cubicBezTo>
                  <a:cubicBezTo>
                    <a:pt x="21370" y="6376"/>
                    <a:pt x="20354" y="6598"/>
                    <a:pt x="19360" y="6598"/>
                  </a:cubicBezTo>
                  <a:cubicBezTo>
                    <a:pt x="18147" y="6598"/>
                    <a:pt x="16966" y="6268"/>
                    <a:pt x="15562" y="5658"/>
                  </a:cubicBezTo>
                  <a:cubicBezTo>
                    <a:pt x="13284" y="4674"/>
                    <a:pt x="14583" y="4150"/>
                    <a:pt x="15049" y="2522"/>
                  </a:cubicBezTo>
                  <a:cubicBezTo>
                    <a:pt x="15242" y="1858"/>
                    <a:pt x="15194" y="1272"/>
                    <a:pt x="14719" y="714"/>
                  </a:cubicBezTo>
                  <a:cubicBezTo>
                    <a:pt x="14285" y="203"/>
                    <a:pt x="13772" y="0"/>
                    <a:pt x="13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1"/>
            <p:cNvSpPr/>
            <p:nvPr/>
          </p:nvSpPr>
          <p:spPr>
            <a:xfrm>
              <a:off x="5020000" y="1537025"/>
              <a:ext cx="584700" cy="734075"/>
            </a:xfrm>
            <a:custGeom>
              <a:rect b="b" l="l" r="r" t="t"/>
              <a:pathLst>
                <a:path extrusionOk="0" h="29363" w="23388">
                  <a:moveTo>
                    <a:pt x="10224" y="0"/>
                  </a:moveTo>
                  <a:cubicBezTo>
                    <a:pt x="8144" y="0"/>
                    <a:pt x="6262" y="978"/>
                    <a:pt x="4802" y="2794"/>
                  </a:cubicBezTo>
                  <a:cubicBezTo>
                    <a:pt x="2640" y="5493"/>
                    <a:pt x="1627" y="9240"/>
                    <a:pt x="1496" y="12647"/>
                  </a:cubicBezTo>
                  <a:cubicBezTo>
                    <a:pt x="1419" y="14605"/>
                    <a:pt x="1845" y="16175"/>
                    <a:pt x="2514" y="18031"/>
                  </a:cubicBezTo>
                  <a:cubicBezTo>
                    <a:pt x="3251" y="20057"/>
                    <a:pt x="3362" y="21816"/>
                    <a:pt x="3042" y="23527"/>
                  </a:cubicBezTo>
                  <a:cubicBezTo>
                    <a:pt x="2669" y="24336"/>
                    <a:pt x="2369" y="25165"/>
                    <a:pt x="1894" y="25931"/>
                  </a:cubicBezTo>
                  <a:cubicBezTo>
                    <a:pt x="1332" y="26851"/>
                    <a:pt x="605" y="27680"/>
                    <a:pt x="135" y="28645"/>
                  </a:cubicBezTo>
                  <a:cubicBezTo>
                    <a:pt x="0" y="28920"/>
                    <a:pt x="211" y="29193"/>
                    <a:pt x="457" y="29193"/>
                  </a:cubicBezTo>
                  <a:cubicBezTo>
                    <a:pt x="540" y="29193"/>
                    <a:pt x="627" y="29162"/>
                    <a:pt x="706" y="29091"/>
                  </a:cubicBezTo>
                  <a:cubicBezTo>
                    <a:pt x="784" y="29018"/>
                    <a:pt x="857" y="28945"/>
                    <a:pt x="934" y="28872"/>
                  </a:cubicBezTo>
                  <a:cubicBezTo>
                    <a:pt x="955" y="29153"/>
                    <a:pt x="1222" y="29362"/>
                    <a:pt x="1496" y="29362"/>
                  </a:cubicBezTo>
                  <a:cubicBezTo>
                    <a:pt x="1662" y="29362"/>
                    <a:pt x="1830" y="29285"/>
                    <a:pt x="1947" y="29100"/>
                  </a:cubicBezTo>
                  <a:cubicBezTo>
                    <a:pt x="2015" y="28998"/>
                    <a:pt x="2078" y="28897"/>
                    <a:pt x="2146" y="28795"/>
                  </a:cubicBezTo>
                  <a:cubicBezTo>
                    <a:pt x="3995" y="28759"/>
                    <a:pt x="5846" y="28520"/>
                    <a:pt x="7684" y="28520"/>
                  </a:cubicBezTo>
                  <a:cubicBezTo>
                    <a:pt x="8596" y="28520"/>
                    <a:pt x="9505" y="28579"/>
                    <a:pt x="10409" y="28751"/>
                  </a:cubicBezTo>
                  <a:cubicBezTo>
                    <a:pt x="10536" y="28905"/>
                    <a:pt x="10724" y="28992"/>
                    <a:pt x="10918" y="28992"/>
                  </a:cubicBezTo>
                  <a:cubicBezTo>
                    <a:pt x="10968" y="28992"/>
                    <a:pt x="11018" y="28986"/>
                    <a:pt x="11068" y="28974"/>
                  </a:cubicBezTo>
                  <a:cubicBezTo>
                    <a:pt x="11112" y="28965"/>
                    <a:pt x="11155" y="28955"/>
                    <a:pt x="11199" y="28940"/>
                  </a:cubicBezTo>
                  <a:cubicBezTo>
                    <a:pt x="11228" y="28945"/>
                    <a:pt x="11247" y="28950"/>
                    <a:pt x="11272" y="28960"/>
                  </a:cubicBezTo>
                  <a:cubicBezTo>
                    <a:pt x="11325" y="28974"/>
                    <a:pt x="11375" y="28981"/>
                    <a:pt x="11422" y="28981"/>
                  </a:cubicBezTo>
                  <a:cubicBezTo>
                    <a:pt x="11594" y="28981"/>
                    <a:pt x="11723" y="28891"/>
                    <a:pt x="11795" y="28766"/>
                  </a:cubicBezTo>
                  <a:cubicBezTo>
                    <a:pt x="11795" y="28761"/>
                    <a:pt x="11795" y="28761"/>
                    <a:pt x="11800" y="28761"/>
                  </a:cubicBezTo>
                  <a:cubicBezTo>
                    <a:pt x="12541" y="28519"/>
                    <a:pt x="13239" y="28179"/>
                    <a:pt x="13990" y="27966"/>
                  </a:cubicBezTo>
                  <a:cubicBezTo>
                    <a:pt x="15062" y="27661"/>
                    <a:pt x="16225" y="27719"/>
                    <a:pt x="17257" y="27307"/>
                  </a:cubicBezTo>
                  <a:cubicBezTo>
                    <a:pt x="18590" y="26788"/>
                    <a:pt x="19607" y="25630"/>
                    <a:pt x="20456" y="24530"/>
                  </a:cubicBezTo>
                  <a:cubicBezTo>
                    <a:pt x="22811" y="21491"/>
                    <a:pt x="23388" y="18404"/>
                    <a:pt x="22573" y="14755"/>
                  </a:cubicBezTo>
                  <a:cubicBezTo>
                    <a:pt x="22197" y="13095"/>
                    <a:pt x="21288" y="9666"/>
                    <a:pt x="19037" y="9666"/>
                  </a:cubicBezTo>
                  <a:cubicBezTo>
                    <a:pt x="18908" y="9666"/>
                    <a:pt x="18775" y="9677"/>
                    <a:pt x="18638" y="9700"/>
                  </a:cubicBezTo>
                  <a:cubicBezTo>
                    <a:pt x="17596" y="9875"/>
                    <a:pt x="17494" y="10694"/>
                    <a:pt x="16797" y="11270"/>
                  </a:cubicBezTo>
                  <a:cubicBezTo>
                    <a:pt x="16334" y="11650"/>
                    <a:pt x="16101" y="11822"/>
                    <a:pt x="15988" y="11822"/>
                  </a:cubicBezTo>
                  <a:cubicBezTo>
                    <a:pt x="15811" y="11822"/>
                    <a:pt x="15931" y="11395"/>
                    <a:pt x="15919" y="10684"/>
                  </a:cubicBezTo>
                  <a:cubicBezTo>
                    <a:pt x="15895" y="9797"/>
                    <a:pt x="16389" y="8702"/>
                    <a:pt x="16515" y="7820"/>
                  </a:cubicBezTo>
                  <a:cubicBezTo>
                    <a:pt x="16947" y="4573"/>
                    <a:pt x="16225" y="1820"/>
                    <a:pt x="13002" y="555"/>
                  </a:cubicBezTo>
                  <a:cubicBezTo>
                    <a:pt x="12051" y="182"/>
                    <a:pt x="11119" y="0"/>
                    <a:pt x="102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1"/>
            <p:cNvSpPr/>
            <p:nvPr/>
          </p:nvSpPr>
          <p:spPr>
            <a:xfrm>
              <a:off x="5287000" y="207902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0"/>
                  </a:moveTo>
                  <a:cubicBezTo>
                    <a:pt x="2598" y="2104"/>
                    <a:pt x="1401" y="2598"/>
                    <a:pt x="698" y="1900"/>
                  </a:cubicBezTo>
                  <a:cubicBezTo>
                    <a:pt x="0" y="1197"/>
                    <a:pt x="495" y="0"/>
                    <a:pt x="1483" y="0"/>
                  </a:cubicBezTo>
                  <a:cubicBezTo>
                    <a:pt x="2099" y="0"/>
                    <a:pt x="2598" y="500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1"/>
            <p:cNvSpPr/>
            <p:nvPr/>
          </p:nvSpPr>
          <p:spPr>
            <a:xfrm>
              <a:off x="4428575" y="2106825"/>
              <a:ext cx="604975" cy="1036750"/>
            </a:xfrm>
            <a:custGeom>
              <a:rect b="b" l="l" r="r" t="t"/>
              <a:pathLst>
                <a:path extrusionOk="0" h="41470" w="24199">
                  <a:moveTo>
                    <a:pt x="19797" y="1"/>
                  </a:moveTo>
                  <a:cubicBezTo>
                    <a:pt x="19749" y="1"/>
                    <a:pt x="19699" y="8"/>
                    <a:pt x="19648" y="22"/>
                  </a:cubicBezTo>
                  <a:cubicBezTo>
                    <a:pt x="19473" y="76"/>
                    <a:pt x="19299" y="134"/>
                    <a:pt x="19124" y="187"/>
                  </a:cubicBezTo>
                  <a:cubicBezTo>
                    <a:pt x="15632" y="1273"/>
                    <a:pt x="12176" y="2157"/>
                    <a:pt x="8569" y="2157"/>
                  </a:cubicBezTo>
                  <a:cubicBezTo>
                    <a:pt x="7586" y="2157"/>
                    <a:pt x="6592" y="2092"/>
                    <a:pt x="5584" y="1946"/>
                  </a:cubicBezTo>
                  <a:cubicBezTo>
                    <a:pt x="5556" y="1943"/>
                    <a:pt x="5528" y="1941"/>
                    <a:pt x="5502" y="1941"/>
                  </a:cubicBezTo>
                  <a:cubicBezTo>
                    <a:pt x="4924" y="1941"/>
                    <a:pt x="4682" y="2810"/>
                    <a:pt x="5312" y="2935"/>
                  </a:cubicBezTo>
                  <a:cubicBezTo>
                    <a:pt x="5409" y="2954"/>
                    <a:pt x="5511" y="2974"/>
                    <a:pt x="5613" y="2979"/>
                  </a:cubicBezTo>
                  <a:cubicBezTo>
                    <a:pt x="5506" y="3207"/>
                    <a:pt x="5462" y="3522"/>
                    <a:pt x="5491" y="3938"/>
                  </a:cubicBezTo>
                  <a:cubicBezTo>
                    <a:pt x="5642" y="5930"/>
                    <a:pt x="7018" y="6570"/>
                    <a:pt x="5390" y="8857"/>
                  </a:cubicBezTo>
                  <a:cubicBezTo>
                    <a:pt x="4309" y="10374"/>
                    <a:pt x="3669" y="10689"/>
                    <a:pt x="3185" y="12691"/>
                  </a:cubicBezTo>
                  <a:cubicBezTo>
                    <a:pt x="2409" y="15856"/>
                    <a:pt x="0" y="18996"/>
                    <a:pt x="2278" y="22146"/>
                  </a:cubicBezTo>
                  <a:cubicBezTo>
                    <a:pt x="2559" y="22544"/>
                    <a:pt x="2923" y="22805"/>
                    <a:pt x="3257" y="23154"/>
                  </a:cubicBezTo>
                  <a:cubicBezTo>
                    <a:pt x="4062" y="24002"/>
                    <a:pt x="4551" y="24909"/>
                    <a:pt x="5268" y="25830"/>
                  </a:cubicBezTo>
                  <a:cubicBezTo>
                    <a:pt x="5816" y="26537"/>
                    <a:pt x="6180" y="26668"/>
                    <a:pt x="6921" y="27090"/>
                  </a:cubicBezTo>
                  <a:cubicBezTo>
                    <a:pt x="9528" y="28582"/>
                    <a:pt x="8438" y="29522"/>
                    <a:pt x="8331" y="31902"/>
                  </a:cubicBezTo>
                  <a:cubicBezTo>
                    <a:pt x="8288" y="32959"/>
                    <a:pt x="8496" y="33850"/>
                    <a:pt x="9160" y="34684"/>
                  </a:cubicBezTo>
                  <a:cubicBezTo>
                    <a:pt x="9625" y="35265"/>
                    <a:pt x="10222" y="35459"/>
                    <a:pt x="10706" y="35973"/>
                  </a:cubicBezTo>
                  <a:cubicBezTo>
                    <a:pt x="11971" y="37301"/>
                    <a:pt x="11923" y="38280"/>
                    <a:pt x="12402" y="39807"/>
                  </a:cubicBezTo>
                  <a:cubicBezTo>
                    <a:pt x="12601" y="40441"/>
                    <a:pt x="12688" y="40931"/>
                    <a:pt x="13328" y="41280"/>
                  </a:cubicBezTo>
                  <a:cubicBezTo>
                    <a:pt x="13578" y="41416"/>
                    <a:pt x="13825" y="41469"/>
                    <a:pt x="14069" y="41469"/>
                  </a:cubicBezTo>
                  <a:cubicBezTo>
                    <a:pt x="14656" y="41469"/>
                    <a:pt x="15228" y="41164"/>
                    <a:pt x="15800" y="40989"/>
                  </a:cubicBezTo>
                  <a:cubicBezTo>
                    <a:pt x="17307" y="40538"/>
                    <a:pt x="18998" y="40558"/>
                    <a:pt x="20060" y="39322"/>
                  </a:cubicBezTo>
                  <a:cubicBezTo>
                    <a:pt x="20758" y="38503"/>
                    <a:pt x="21179" y="37059"/>
                    <a:pt x="21475" y="36041"/>
                  </a:cubicBezTo>
                  <a:cubicBezTo>
                    <a:pt x="21703" y="35261"/>
                    <a:pt x="21804" y="34534"/>
                    <a:pt x="21877" y="33739"/>
                  </a:cubicBezTo>
                  <a:cubicBezTo>
                    <a:pt x="22057" y="31912"/>
                    <a:pt x="22352" y="30889"/>
                    <a:pt x="23220" y="29309"/>
                  </a:cubicBezTo>
                  <a:cubicBezTo>
                    <a:pt x="24053" y="27797"/>
                    <a:pt x="24199" y="26682"/>
                    <a:pt x="23956" y="24981"/>
                  </a:cubicBezTo>
                  <a:cubicBezTo>
                    <a:pt x="23573" y="22166"/>
                    <a:pt x="23404" y="19437"/>
                    <a:pt x="22909" y="16626"/>
                  </a:cubicBezTo>
                  <a:cubicBezTo>
                    <a:pt x="22396" y="13718"/>
                    <a:pt x="22575" y="10835"/>
                    <a:pt x="22202" y="7937"/>
                  </a:cubicBezTo>
                  <a:cubicBezTo>
                    <a:pt x="21877" y="5373"/>
                    <a:pt x="20452" y="3187"/>
                    <a:pt x="20360" y="565"/>
                  </a:cubicBezTo>
                  <a:cubicBezTo>
                    <a:pt x="20348" y="265"/>
                    <a:pt x="20098" y="1"/>
                    <a:pt x="197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1"/>
            <p:cNvSpPr/>
            <p:nvPr/>
          </p:nvSpPr>
          <p:spPr>
            <a:xfrm>
              <a:off x="4680825" y="261030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6"/>
                  </a:moveTo>
                  <a:cubicBezTo>
                    <a:pt x="2598" y="2104"/>
                    <a:pt x="1401" y="2599"/>
                    <a:pt x="703" y="1901"/>
                  </a:cubicBezTo>
                  <a:cubicBezTo>
                    <a:pt x="1" y="1198"/>
                    <a:pt x="500" y="1"/>
                    <a:pt x="1489" y="1"/>
                  </a:cubicBezTo>
                  <a:cubicBezTo>
                    <a:pt x="2104" y="1"/>
                    <a:pt x="2598" y="500"/>
                    <a:pt x="2598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1"/>
            <p:cNvSpPr/>
            <p:nvPr/>
          </p:nvSpPr>
          <p:spPr>
            <a:xfrm>
              <a:off x="4948825" y="2222900"/>
              <a:ext cx="463850" cy="743150"/>
            </a:xfrm>
            <a:custGeom>
              <a:rect b="b" l="l" r="r" t="t"/>
              <a:pathLst>
                <a:path extrusionOk="0" h="29726" w="18554">
                  <a:moveTo>
                    <a:pt x="10964" y="0"/>
                  </a:moveTo>
                  <a:cubicBezTo>
                    <a:pt x="9301" y="0"/>
                    <a:pt x="7541" y="186"/>
                    <a:pt x="6243" y="318"/>
                  </a:cubicBezTo>
                  <a:cubicBezTo>
                    <a:pt x="4222" y="517"/>
                    <a:pt x="2880" y="1486"/>
                    <a:pt x="820" y="1534"/>
                  </a:cubicBezTo>
                  <a:cubicBezTo>
                    <a:pt x="743" y="1484"/>
                    <a:pt x="651" y="1459"/>
                    <a:pt x="559" y="1459"/>
                  </a:cubicBezTo>
                  <a:cubicBezTo>
                    <a:pt x="348" y="1459"/>
                    <a:pt x="136" y="1590"/>
                    <a:pt x="103" y="1849"/>
                  </a:cubicBezTo>
                  <a:cubicBezTo>
                    <a:pt x="59" y="1927"/>
                    <a:pt x="40" y="2009"/>
                    <a:pt x="40" y="2092"/>
                  </a:cubicBezTo>
                  <a:cubicBezTo>
                    <a:pt x="1" y="3294"/>
                    <a:pt x="1" y="4481"/>
                    <a:pt x="6" y="5673"/>
                  </a:cubicBezTo>
                  <a:cubicBezTo>
                    <a:pt x="1" y="5833"/>
                    <a:pt x="69" y="5988"/>
                    <a:pt x="200" y="6085"/>
                  </a:cubicBezTo>
                  <a:cubicBezTo>
                    <a:pt x="423" y="9516"/>
                    <a:pt x="931" y="12923"/>
                    <a:pt x="1237" y="16355"/>
                  </a:cubicBezTo>
                  <a:cubicBezTo>
                    <a:pt x="1460" y="18778"/>
                    <a:pt x="2206" y="21376"/>
                    <a:pt x="1595" y="23765"/>
                  </a:cubicBezTo>
                  <a:cubicBezTo>
                    <a:pt x="1101" y="25694"/>
                    <a:pt x="214" y="27085"/>
                    <a:pt x="398" y="29144"/>
                  </a:cubicBezTo>
                  <a:cubicBezTo>
                    <a:pt x="432" y="29459"/>
                    <a:pt x="641" y="29692"/>
                    <a:pt x="965" y="29706"/>
                  </a:cubicBezTo>
                  <a:cubicBezTo>
                    <a:pt x="1204" y="29719"/>
                    <a:pt x="1443" y="29725"/>
                    <a:pt x="1681" y="29725"/>
                  </a:cubicBezTo>
                  <a:cubicBezTo>
                    <a:pt x="6718" y="29725"/>
                    <a:pt x="11548" y="26935"/>
                    <a:pt x="14981" y="23367"/>
                  </a:cubicBezTo>
                  <a:cubicBezTo>
                    <a:pt x="18553" y="19645"/>
                    <a:pt x="17341" y="15448"/>
                    <a:pt x="16576" y="10699"/>
                  </a:cubicBezTo>
                  <a:cubicBezTo>
                    <a:pt x="16251" y="8731"/>
                    <a:pt x="16028" y="6773"/>
                    <a:pt x="15805" y="4796"/>
                  </a:cubicBezTo>
                  <a:cubicBezTo>
                    <a:pt x="15703" y="3841"/>
                    <a:pt x="15795" y="2271"/>
                    <a:pt x="15398" y="1418"/>
                  </a:cubicBezTo>
                  <a:cubicBezTo>
                    <a:pt x="15069" y="706"/>
                    <a:pt x="14918" y="584"/>
                    <a:pt x="14065" y="337"/>
                  </a:cubicBezTo>
                  <a:cubicBezTo>
                    <a:pt x="13197" y="87"/>
                    <a:pt x="12103" y="0"/>
                    <a:pt x="109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1"/>
            <p:cNvSpPr/>
            <p:nvPr/>
          </p:nvSpPr>
          <p:spPr>
            <a:xfrm>
              <a:off x="5138575" y="2610300"/>
              <a:ext cx="55625" cy="55650"/>
            </a:xfrm>
            <a:custGeom>
              <a:rect b="b" l="l" r="r" t="t"/>
              <a:pathLst>
                <a:path extrusionOk="0" fill="none" h="2226" w="2225">
                  <a:moveTo>
                    <a:pt x="2225" y="1116"/>
                  </a:moveTo>
                  <a:cubicBezTo>
                    <a:pt x="2225" y="1726"/>
                    <a:pt x="1726" y="2225"/>
                    <a:pt x="1115" y="2225"/>
                  </a:cubicBezTo>
                  <a:cubicBezTo>
                    <a:pt x="500" y="2225"/>
                    <a:pt x="0" y="1726"/>
                    <a:pt x="0" y="1116"/>
                  </a:cubicBezTo>
                  <a:cubicBezTo>
                    <a:pt x="0" y="500"/>
                    <a:pt x="500" y="1"/>
                    <a:pt x="1115" y="1"/>
                  </a:cubicBezTo>
                  <a:cubicBezTo>
                    <a:pt x="1726" y="1"/>
                    <a:pt x="2225" y="500"/>
                    <a:pt x="2225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1"/>
            <p:cNvSpPr/>
            <p:nvPr/>
          </p:nvSpPr>
          <p:spPr>
            <a:xfrm>
              <a:off x="4151225" y="3819700"/>
              <a:ext cx="813750" cy="716225"/>
            </a:xfrm>
            <a:custGeom>
              <a:rect b="b" l="l" r="r" t="t"/>
              <a:pathLst>
                <a:path extrusionOk="0" h="28649" w="32550">
                  <a:moveTo>
                    <a:pt x="12016" y="1"/>
                  </a:moveTo>
                  <a:cubicBezTo>
                    <a:pt x="11984" y="1"/>
                    <a:pt x="11951" y="1"/>
                    <a:pt x="11918" y="2"/>
                  </a:cubicBezTo>
                  <a:cubicBezTo>
                    <a:pt x="10930" y="21"/>
                    <a:pt x="10135" y="443"/>
                    <a:pt x="9199" y="680"/>
                  </a:cubicBezTo>
                  <a:cubicBezTo>
                    <a:pt x="8240" y="930"/>
                    <a:pt x="7294" y="1017"/>
                    <a:pt x="6351" y="1017"/>
                  </a:cubicBezTo>
                  <a:cubicBezTo>
                    <a:pt x="4592" y="1017"/>
                    <a:pt x="2845" y="717"/>
                    <a:pt x="1053" y="622"/>
                  </a:cubicBezTo>
                  <a:cubicBezTo>
                    <a:pt x="963" y="457"/>
                    <a:pt x="790" y="375"/>
                    <a:pt x="617" y="375"/>
                  </a:cubicBezTo>
                  <a:cubicBezTo>
                    <a:pt x="379" y="375"/>
                    <a:pt x="140" y="531"/>
                    <a:pt x="117" y="840"/>
                  </a:cubicBezTo>
                  <a:cubicBezTo>
                    <a:pt x="6" y="1044"/>
                    <a:pt x="1" y="1296"/>
                    <a:pt x="108" y="1504"/>
                  </a:cubicBezTo>
                  <a:cubicBezTo>
                    <a:pt x="98" y="4310"/>
                    <a:pt x="544" y="7092"/>
                    <a:pt x="1421" y="9757"/>
                  </a:cubicBezTo>
                  <a:cubicBezTo>
                    <a:pt x="2196" y="12089"/>
                    <a:pt x="2894" y="14386"/>
                    <a:pt x="2754" y="16882"/>
                  </a:cubicBezTo>
                  <a:cubicBezTo>
                    <a:pt x="2652" y="18835"/>
                    <a:pt x="1847" y="20705"/>
                    <a:pt x="1765" y="22629"/>
                  </a:cubicBezTo>
                  <a:cubicBezTo>
                    <a:pt x="1687" y="24697"/>
                    <a:pt x="2725" y="25051"/>
                    <a:pt x="4167" y="25051"/>
                  </a:cubicBezTo>
                  <a:cubicBezTo>
                    <a:pt x="4611" y="25051"/>
                    <a:pt x="5094" y="25017"/>
                    <a:pt x="5594" y="24990"/>
                  </a:cubicBezTo>
                  <a:cubicBezTo>
                    <a:pt x="5831" y="24976"/>
                    <a:pt x="6066" y="24970"/>
                    <a:pt x="6299" y="24970"/>
                  </a:cubicBezTo>
                  <a:cubicBezTo>
                    <a:pt x="11279" y="24970"/>
                    <a:pt x="15392" y="27914"/>
                    <a:pt x="20235" y="28586"/>
                  </a:cubicBezTo>
                  <a:cubicBezTo>
                    <a:pt x="20543" y="28628"/>
                    <a:pt x="20823" y="28649"/>
                    <a:pt x="21089" y="28649"/>
                  </a:cubicBezTo>
                  <a:cubicBezTo>
                    <a:pt x="21853" y="28649"/>
                    <a:pt x="22499" y="28479"/>
                    <a:pt x="23336" y="28174"/>
                  </a:cubicBezTo>
                  <a:cubicBezTo>
                    <a:pt x="24681" y="27696"/>
                    <a:pt x="25712" y="27433"/>
                    <a:pt x="26933" y="27433"/>
                  </a:cubicBezTo>
                  <a:cubicBezTo>
                    <a:pt x="27385" y="27433"/>
                    <a:pt x="27862" y="27469"/>
                    <a:pt x="28391" y="27544"/>
                  </a:cubicBezTo>
                  <a:cubicBezTo>
                    <a:pt x="28946" y="27623"/>
                    <a:pt x="29626" y="27825"/>
                    <a:pt x="30234" y="27825"/>
                  </a:cubicBezTo>
                  <a:cubicBezTo>
                    <a:pt x="30371" y="27825"/>
                    <a:pt x="30503" y="27815"/>
                    <a:pt x="30630" y="27791"/>
                  </a:cubicBezTo>
                  <a:cubicBezTo>
                    <a:pt x="32516" y="27432"/>
                    <a:pt x="32550" y="26119"/>
                    <a:pt x="31648" y="24781"/>
                  </a:cubicBezTo>
                  <a:cubicBezTo>
                    <a:pt x="30819" y="23560"/>
                    <a:pt x="30112" y="22668"/>
                    <a:pt x="29700" y="21248"/>
                  </a:cubicBezTo>
                  <a:cubicBezTo>
                    <a:pt x="29516" y="20613"/>
                    <a:pt x="29409" y="19930"/>
                    <a:pt x="29002" y="19387"/>
                  </a:cubicBezTo>
                  <a:cubicBezTo>
                    <a:pt x="27955" y="17977"/>
                    <a:pt x="26404" y="17109"/>
                    <a:pt x="25450" y="15539"/>
                  </a:cubicBezTo>
                  <a:cubicBezTo>
                    <a:pt x="24500" y="13976"/>
                    <a:pt x="23529" y="13442"/>
                    <a:pt x="22179" y="13442"/>
                  </a:cubicBezTo>
                  <a:cubicBezTo>
                    <a:pt x="21566" y="13442"/>
                    <a:pt x="20874" y="13553"/>
                    <a:pt x="20070" y="13727"/>
                  </a:cubicBezTo>
                  <a:cubicBezTo>
                    <a:pt x="19294" y="13897"/>
                    <a:pt x="16982" y="14704"/>
                    <a:pt x="15659" y="14704"/>
                  </a:cubicBezTo>
                  <a:cubicBezTo>
                    <a:pt x="15289" y="14704"/>
                    <a:pt x="14996" y="14641"/>
                    <a:pt x="14836" y="14483"/>
                  </a:cubicBezTo>
                  <a:cubicBezTo>
                    <a:pt x="14182" y="13833"/>
                    <a:pt x="16532" y="11706"/>
                    <a:pt x="17157" y="10780"/>
                  </a:cubicBezTo>
                  <a:cubicBezTo>
                    <a:pt x="19779" y="6898"/>
                    <a:pt x="17734" y="4921"/>
                    <a:pt x="16256" y="1237"/>
                  </a:cubicBezTo>
                  <a:cubicBezTo>
                    <a:pt x="16401" y="903"/>
                    <a:pt x="16178" y="520"/>
                    <a:pt x="15815" y="491"/>
                  </a:cubicBezTo>
                  <a:lnTo>
                    <a:pt x="15781" y="491"/>
                  </a:lnTo>
                  <a:cubicBezTo>
                    <a:pt x="15384" y="448"/>
                    <a:pt x="14981" y="414"/>
                    <a:pt x="14584" y="394"/>
                  </a:cubicBezTo>
                  <a:cubicBezTo>
                    <a:pt x="13724" y="249"/>
                    <a:pt x="12904" y="1"/>
                    <a:pt x="12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1"/>
            <p:cNvSpPr/>
            <p:nvPr/>
          </p:nvSpPr>
          <p:spPr>
            <a:xfrm>
              <a:off x="4624250" y="433902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5"/>
                  </a:moveTo>
                  <a:cubicBezTo>
                    <a:pt x="2598" y="2104"/>
                    <a:pt x="1401" y="2598"/>
                    <a:pt x="703" y="1900"/>
                  </a:cubicBezTo>
                  <a:cubicBezTo>
                    <a:pt x="0" y="1197"/>
                    <a:pt x="495" y="0"/>
                    <a:pt x="1488" y="0"/>
                  </a:cubicBezTo>
                  <a:cubicBezTo>
                    <a:pt x="2104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1"/>
            <p:cNvSpPr/>
            <p:nvPr/>
          </p:nvSpPr>
          <p:spPr>
            <a:xfrm>
              <a:off x="4776175" y="2671675"/>
              <a:ext cx="1023725" cy="556475"/>
            </a:xfrm>
            <a:custGeom>
              <a:rect b="b" l="l" r="r" t="t"/>
              <a:pathLst>
                <a:path extrusionOk="0" h="22259" w="40949">
                  <a:moveTo>
                    <a:pt x="23599" y="1"/>
                  </a:moveTo>
                  <a:cubicBezTo>
                    <a:pt x="23345" y="1"/>
                    <a:pt x="23062" y="163"/>
                    <a:pt x="23021" y="425"/>
                  </a:cubicBezTo>
                  <a:cubicBezTo>
                    <a:pt x="22454" y="4088"/>
                    <a:pt x="19832" y="6749"/>
                    <a:pt x="16857" y="8756"/>
                  </a:cubicBezTo>
                  <a:cubicBezTo>
                    <a:pt x="15529" y="9652"/>
                    <a:pt x="14085" y="10374"/>
                    <a:pt x="12519" y="10747"/>
                  </a:cubicBezTo>
                  <a:cubicBezTo>
                    <a:pt x="11991" y="10876"/>
                    <a:pt x="11414" y="10896"/>
                    <a:pt x="10829" y="10896"/>
                  </a:cubicBezTo>
                  <a:cubicBezTo>
                    <a:pt x="10572" y="10896"/>
                    <a:pt x="10314" y="10892"/>
                    <a:pt x="10058" y="10892"/>
                  </a:cubicBezTo>
                  <a:cubicBezTo>
                    <a:pt x="9381" y="10892"/>
                    <a:pt x="8721" y="10918"/>
                    <a:pt x="8143" y="11111"/>
                  </a:cubicBezTo>
                  <a:cubicBezTo>
                    <a:pt x="6398" y="11688"/>
                    <a:pt x="7120" y="12778"/>
                    <a:pt x="6422" y="14125"/>
                  </a:cubicBezTo>
                  <a:cubicBezTo>
                    <a:pt x="5245" y="16398"/>
                    <a:pt x="2739" y="16078"/>
                    <a:pt x="1498" y="18075"/>
                  </a:cubicBezTo>
                  <a:cubicBezTo>
                    <a:pt x="1479" y="18114"/>
                    <a:pt x="1460" y="18153"/>
                    <a:pt x="1445" y="18192"/>
                  </a:cubicBezTo>
                  <a:cubicBezTo>
                    <a:pt x="1392" y="18170"/>
                    <a:pt x="1335" y="18158"/>
                    <a:pt x="1279" y="18158"/>
                  </a:cubicBezTo>
                  <a:cubicBezTo>
                    <a:pt x="1122" y="18158"/>
                    <a:pt x="969" y="18245"/>
                    <a:pt x="926" y="18434"/>
                  </a:cubicBezTo>
                  <a:cubicBezTo>
                    <a:pt x="704" y="19355"/>
                    <a:pt x="369" y="20222"/>
                    <a:pt x="88" y="21128"/>
                  </a:cubicBezTo>
                  <a:cubicBezTo>
                    <a:pt x="1" y="21429"/>
                    <a:pt x="200" y="21797"/>
                    <a:pt x="515" y="21875"/>
                  </a:cubicBezTo>
                  <a:cubicBezTo>
                    <a:pt x="1498" y="22097"/>
                    <a:pt x="2701" y="22258"/>
                    <a:pt x="3890" y="22258"/>
                  </a:cubicBezTo>
                  <a:cubicBezTo>
                    <a:pt x="5004" y="22258"/>
                    <a:pt x="6106" y="22117"/>
                    <a:pt x="7004" y="21754"/>
                  </a:cubicBezTo>
                  <a:cubicBezTo>
                    <a:pt x="8395" y="21196"/>
                    <a:pt x="8521" y="20586"/>
                    <a:pt x="10406" y="20329"/>
                  </a:cubicBezTo>
                  <a:cubicBezTo>
                    <a:pt x="11749" y="20145"/>
                    <a:pt x="12994" y="20101"/>
                    <a:pt x="14337" y="19820"/>
                  </a:cubicBezTo>
                  <a:cubicBezTo>
                    <a:pt x="18102" y="19040"/>
                    <a:pt x="21955" y="19243"/>
                    <a:pt x="25726" y="18574"/>
                  </a:cubicBezTo>
                  <a:cubicBezTo>
                    <a:pt x="27359" y="18288"/>
                    <a:pt x="29297" y="18114"/>
                    <a:pt x="30863" y="17697"/>
                  </a:cubicBezTo>
                  <a:cubicBezTo>
                    <a:pt x="31289" y="17581"/>
                    <a:pt x="31701" y="17421"/>
                    <a:pt x="32094" y="17217"/>
                  </a:cubicBezTo>
                  <a:cubicBezTo>
                    <a:pt x="32137" y="17217"/>
                    <a:pt x="32181" y="17208"/>
                    <a:pt x="32215" y="17193"/>
                  </a:cubicBezTo>
                  <a:cubicBezTo>
                    <a:pt x="32360" y="17135"/>
                    <a:pt x="32506" y="17082"/>
                    <a:pt x="32646" y="17033"/>
                  </a:cubicBezTo>
                  <a:cubicBezTo>
                    <a:pt x="32737" y="17120"/>
                    <a:pt x="32857" y="17167"/>
                    <a:pt x="32978" y="17167"/>
                  </a:cubicBezTo>
                  <a:cubicBezTo>
                    <a:pt x="33026" y="17167"/>
                    <a:pt x="33075" y="17160"/>
                    <a:pt x="33121" y="17145"/>
                  </a:cubicBezTo>
                  <a:cubicBezTo>
                    <a:pt x="35632" y="16403"/>
                    <a:pt x="37943" y="13951"/>
                    <a:pt x="39388" y="11818"/>
                  </a:cubicBezTo>
                  <a:cubicBezTo>
                    <a:pt x="40948" y="9497"/>
                    <a:pt x="38855" y="9100"/>
                    <a:pt x="37536" y="7340"/>
                  </a:cubicBezTo>
                  <a:cubicBezTo>
                    <a:pt x="36150" y="5484"/>
                    <a:pt x="36073" y="3211"/>
                    <a:pt x="33499" y="2654"/>
                  </a:cubicBezTo>
                  <a:cubicBezTo>
                    <a:pt x="33047" y="2558"/>
                    <a:pt x="32608" y="2527"/>
                    <a:pt x="32177" y="2527"/>
                  </a:cubicBezTo>
                  <a:cubicBezTo>
                    <a:pt x="31357" y="2527"/>
                    <a:pt x="30567" y="2640"/>
                    <a:pt x="29777" y="2640"/>
                  </a:cubicBezTo>
                  <a:cubicBezTo>
                    <a:pt x="28937" y="2640"/>
                    <a:pt x="28096" y="2512"/>
                    <a:pt x="27218" y="1985"/>
                  </a:cubicBezTo>
                  <a:cubicBezTo>
                    <a:pt x="26012" y="1253"/>
                    <a:pt x="25130" y="410"/>
                    <a:pt x="23734" y="18"/>
                  </a:cubicBezTo>
                  <a:cubicBezTo>
                    <a:pt x="23691" y="6"/>
                    <a:pt x="23645" y="1"/>
                    <a:pt x="235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5270525" y="282415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5"/>
                  </a:moveTo>
                  <a:cubicBezTo>
                    <a:pt x="2598" y="2104"/>
                    <a:pt x="1401" y="2598"/>
                    <a:pt x="703" y="1901"/>
                  </a:cubicBezTo>
                  <a:cubicBezTo>
                    <a:pt x="0" y="1198"/>
                    <a:pt x="495" y="1"/>
                    <a:pt x="1488" y="1"/>
                  </a:cubicBezTo>
                  <a:cubicBezTo>
                    <a:pt x="2099" y="1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1"/>
            <p:cNvSpPr/>
            <p:nvPr/>
          </p:nvSpPr>
          <p:spPr>
            <a:xfrm>
              <a:off x="4679625" y="3059750"/>
              <a:ext cx="1212400" cy="430350"/>
            </a:xfrm>
            <a:custGeom>
              <a:rect b="b" l="l" r="r" t="t"/>
              <a:pathLst>
                <a:path extrusionOk="0" h="17214" w="48496">
                  <a:moveTo>
                    <a:pt x="47922" y="0"/>
                  </a:moveTo>
                  <a:cubicBezTo>
                    <a:pt x="47886" y="0"/>
                    <a:pt x="47850" y="4"/>
                    <a:pt x="47815" y="13"/>
                  </a:cubicBezTo>
                  <a:cubicBezTo>
                    <a:pt x="44752" y="730"/>
                    <a:pt x="41742" y="1467"/>
                    <a:pt x="38578" y="1510"/>
                  </a:cubicBezTo>
                  <a:cubicBezTo>
                    <a:pt x="36130" y="1544"/>
                    <a:pt x="33838" y="1525"/>
                    <a:pt x="31395" y="1825"/>
                  </a:cubicBezTo>
                  <a:cubicBezTo>
                    <a:pt x="26321" y="2470"/>
                    <a:pt x="21179" y="2630"/>
                    <a:pt x="16129" y="3463"/>
                  </a:cubicBezTo>
                  <a:cubicBezTo>
                    <a:pt x="14021" y="3812"/>
                    <a:pt x="12247" y="4292"/>
                    <a:pt x="10275" y="5063"/>
                  </a:cubicBezTo>
                  <a:cubicBezTo>
                    <a:pt x="9162" y="5687"/>
                    <a:pt x="7949" y="5994"/>
                    <a:pt x="6635" y="5994"/>
                  </a:cubicBezTo>
                  <a:cubicBezTo>
                    <a:pt x="6398" y="5994"/>
                    <a:pt x="6157" y="5984"/>
                    <a:pt x="5913" y="5964"/>
                  </a:cubicBezTo>
                  <a:cubicBezTo>
                    <a:pt x="5549" y="5848"/>
                    <a:pt x="5186" y="5722"/>
                    <a:pt x="4832" y="5586"/>
                  </a:cubicBezTo>
                  <a:cubicBezTo>
                    <a:pt x="4795" y="5598"/>
                    <a:pt x="4754" y="5602"/>
                    <a:pt x="4711" y="5602"/>
                  </a:cubicBezTo>
                  <a:cubicBezTo>
                    <a:pt x="4610" y="5602"/>
                    <a:pt x="4498" y="5579"/>
                    <a:pt x="4390" y="5579"/>
                  </a:cubicBezTo>
                  <a:cubicBezTo>
                    <a:pt x="4359" y="5579"/>
                    <a:pt x="4329" y="5581"/>
                    <a:pt x="4299" y="5586"/>
                  </a:cubicBezTo>
                  <a:cubicBezTo>
                    <a:pt x="4245" y="5570"/>
                    <a:pt x="4191" y="5562"/>
                    <a:pt x="4138" y="5562"/>
                  </a:cubicBezTo>
                  <a:cubicBezTo>
                    <a:pt x="3901" y="5562"/>
                    <a:pt x="3680" y="5712"/>
                    <a:pt x="3601" y="5950"/>
                  </a:cubicBezTo>
                  <a:cubicBezTo>
                    <a:pt x="3557" y="6056"/>
                    <a:pt x="3519" y="6172"/>
                    <a:pt x="3485" y="6284"/>
                  </a:cubicBezTo>
                  <a:cubicBezTo>
                    <a:pt x="3485" y="6289"/>
                    <a:pt x="3475" y="6289"/>
                    <a:pt x="3475" y="6298"/>
                  </a:cubicBezTo>
                  <a:cubicBezTo>
                    <a:pt x="3160" y="6827"/>
                    <a:pt x="2990" y="7505"/>
                    <a:pt x="2860" y="7961"/>
                  </a:cubicBezTo>
                  <a:cubicBezTo>
                    <a:pt x="2612" y="8790"/>
                    <a:pt x="2390" y="9613"/>
                    <a:pt x="2142" y="10432"/>
                  </a:cubicBezTo>
                  <a:cubicBezTo>
                    <a:pt x="1997" y="10825"/>
                    <a:pt x="1832" y="11203"/>
                    <a:pt x="1648" y="11576"/>
                  </a:cubicBezTo>
                  <a:cubicBezTo>
                    <a:pt x="1226" y="12434"/>
                    <a:pt x="558" y="13282"/>
                    <a:pt x="354" y="14242"/>
                  </a:cubicBezTo>
                  <a:cubicBezTo>
                    <a:pt x="276" y="14576"/>
                    <a:pt x="252" y="14920"/>
                    <a:pt x="281" y="15264"/>
                  </a:cubicBezTo>
                  <a:cubicBezTo>
                    <a:pt x="257" y="15303"/>
                    <a:pt x="233" y="15352"/>
                    <a:pt x="213" y="15395"/>
                  </a:cubicBezTo>
                  <a:cubicBezTo>
                    <a:pt x="0" y="15783"/>
                    <a:pt x="281" y="16151"/>
                    <a:pt x="606" y="16234"/>
                  </a:cubicBezTo>
                  <a:cubicBezTo>
                    <a:pt x="843" y="16563"/>
                    <a:pt x="1197" y="16830"/>
                    <a:pt x="1692" y="17004"/>
                  </a:cubicBezTo>
                  <a:cubicBezTo>
                    <a:pt x="2118" y="17153"/>
                    <a:pt x="2597" y="17214"/>
                    <a:pt x="3108" y="17214"/>
                  </a:cubicBezTo>
                  <a:cubicBezTo>
                    <a:pt x="5086" y="17214"/>
                    <a:pt x="7541" y="16312"/>
                    <a:pt x="9228" y="16185"/>
                  </a:cubicBezTo>
                  <a:cubicBezTo>
                    <a:pt x="13105" y="15899"/>
                    <a:pt x="16900" y="16011"/>
                    <a:pt x="20782" y="15511"/>
                  </a:cubicBezTo>
                  <a:cubicBezTo>
                    <a:pt x="24082" y="15085"/>
                    <a:pt x="27567" y="15371"/>
                    <a:pt x="30819" y="14804"/>
                  </a:cubicBezTo>
                  <a:cubicBezTo>
                    <a:pt x="33683" y="14305"/>
                    <a:pt x="34129" y="12303"/>
                    <a:pt x="36125" y="10428"/>
                  </a:cubicBezTo>
                  <a:cubicBezTo>
                    <a:pt x="38418" y="8290"/>
                    <a:pt x="41520" y="7849"/>
                    <a:pt x="43899" y="5843"/>
                  </a:cubicBezTo>
                  <a:cubicBezTo>
                    <a:pt x="45523" y="4486"/>
                    <a:pt x="47384" y="2974"/>
                    <a:pt x="48232" y="977"/>
                  </a:cubicBezTo>
                  <a:cubicBezTo>
                    <a:pt x="48290" y="851"/>
                    <a:pt x="48343" y="715"/>
                    <a:pt x="48392" y="585"/>
                  </a:cubicBezTo>
                  <a:cubicBezTo>
                    <a:pt x="48495" y="269"/>
                    <a:pt x="48214" y="0"/>
                    <a:pt x="47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1"/>
            <p:cNvSpPr/>
            <p:nvPr/>
          </p:nvSpPr>
          <p:spPr>
            <a:xfrm>
              <a:off x="5157000" y="3187625"/>
              <a:ext cx="64950" cy="65100"/>
            </a:xfrm>
            <a:custGeom>
              <a:rect b="b" l="l" r="r" t="t"/>
              <a:pathLst>
                <a:path extrusionOk="0" fill="none" h="2604" w="2598">
                  <a:moveTo>
                    <a:pt x="2598" y="1116"/>
                  </a:moveTo>
                  <a:cubicBezTo>
                    <a:pt x="2598" y="2104"/>
                    <a:pt x="1401" y="2603"/>
                    <a:pt x="703" y="1901"/>
                  </a:cubicBezTo>
                  <a:cubicBezTo>
                    <a:pt x="0" y="1198"/>
                    <a:pt x="499" y="1"/>
                    <a:pt x="1488" y="6"/>
                  </a:cubicBezTo>
                  <a:cubicBezTo>
                    <a:pt x="2103" y="6"/>
                    <a:pt x="2598" y="500"/>
                    <a:pt x="2598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1"/>
            <p:cNvSpPr/>
            <p:nvPr/>
          </p:nvSpPr>
          <p:spPr>
            <a:xfrm>
              <a:off x="5292175" y="2100575"/>
              <a:ext cx="605250" cy="685600"/>
            </a:xfrm>
            <a:custGeom>
              <a:rect b="b" l="l" r="r" t="t"/>
              <a:pathLst>
                <a:path extrusionOk="0" h="27424" w="24210">
                  <a:moveTo>
                    <a:pt x="21938" y="1"/>
                  </a:moveTo>
                  <a:cubicBezTo>
                    <a:pt x="21853" y="1"/>
                    <a:pt x="21762" y="20"/>
                    <a:pt x="21670" y="59"/>
                  </a:cubicBezTo>
                  <a:cubicBezTo>
                    <a:pt x="17979" y="1680"/>
                    <a:pt x="16135" y="4701"/>
                    <a:pt x="12224" y="4701"/>
                  </a:cubicBezTo>
                  <a:cubicBezTo>
                    <a:pt x="11585" y="4701"/>
                    <a:pt x="10892" y="4621"/>
                    <a:pt x="10126" y="4440"/>
                  </a:cubicBezTo>
                  <a:cubicBezTo>
                    <a:pt x="8884" y="4148"/>
                    <a:pt x="7682" y="4000"/>
                    <a:pt x="6495" y="4000"/>
                  </a:cubicBezTo>
                  <a:cubicBezTo>
                    <a:pt x="4510" y="4000"/>
                    <a:pt x="2568" y="4415"/>
                    <a:pt x="554" y="5264"/>
                  </a:cubicBezTo>
                  <a:cubicBezTo>
                    <a:pt x="0" y="5493"/>
                    <a:pt x="124" y="6304"/>
                    <a:pt x="655" y="6304"/>
                  </a:cubicBezTo>
                  <a:cubicBezTo>
                    <a:pt x="710" y="6304"/>
                    <a:pt x="768" y="6296"/>
                    <a:pt x="830" y="6277"/>
                  </a:cubicBezTo>
                  <a:lnTo>
                    <a:pt x="830" y="6277"/>
                  </a:lnTo>
                  <a:cubicBezTo>
                    <a:pt x="598" y="6694"/>
                    <a:pt x="506" y="7285"/>
                    <a:pt x="549" y="8158"/>
                  </a:cubicBezTo>
                  <a:cubicBezTo>
                    <a:pt x="666" y="10586"/>
                    <a:pt x="1436" y="13154"/>
                    <a:pt x="1693" y="15621"/>
                  </a:cubicBezTo>
                  <a:cubicBezTo>
                    <a:pt x="1834" y="17080"/>
                    <a:pt x="1882" y="18505"/>
                    <a:pt x="1950" y="19968"/>
                  </a:cubicBezTo>
                  <a:cubicBezTo>
                    <a:pt x="2057" y="21941"/>
                    <a:pt x="2081" y="23424"/>
                    <a:pt x="3932" y="24233"/>
                  </a:cubicBezTo>
                  <a:cubicBezTo>
                    <a:pt x="5120" y="24752"/>
                    <a:pt x="5527" y="24752"/>
                    <a:pt x="6389" y="25396"/>
                  </a:cubicBezTo>
                  <a:cubicBezTo>
                    <a:pt x="6738" y="25668"/>
                    <a:pt x="6889" y="26075"/>
                    <a:pt x="7286" y="26302"/>
                  </a:cubicBezTo>
                  <a:cubicBezTo>
                    <a:pt x="7790" y="26589"/>
                    <a:pt x="8242" y="26681"/>
                    <a:pt x="8683" y="26681"/>
                  </a:cubicBezTo>
                  <a:cubicBezTo>
                    <a:pt x="9472" y="26681"/>
                    <a:pt x="10229" y="26388"/>
                    <a:pt x="11197" y="26388"/>
                  </a:cubicBezTo>
                  <a:cubicBezTo>
                    <a:pt x="11235" y="26388"/>
                    <a:pt x="11274" y="26389"/>
                    <a:pt x="11313" y="26390"/>
                  </a:cubicBezTo>
                  <a:cubicBezTo>
                    <a:pt x="12826" y="26436"/>
                    <a:pt x="14067" y="27424"/>
                    <a:pt x="15308" y="27424"/>
                  </a:cubicBezTo>
                  <a:cubicBezTo>
                    <a:pt x="15896" y="27424"/>
                    <a:pt x="16483" y="27202"/>
                    <a:pt x="17100" y="26554"/>
                  </a:cubicBezTo>
                  <a:cubicBezTo>
                    <a:pt x="17972" y="25629"/>
                    <a:pt x="18917" y="24248"/>
                    <a:pt x="19557" y="23089"/>
                  </a:cubicBezTo>
                  <a:cubicBezTo>
                    <a:pt x="20439" y="21495"/>
                    <a:pt x="20740" y="20908"/>
                    <a:pt x="22126" y="19396"/>
                  </a:cubicBezTo>
                  <a:cubicBezTo>
                    <a:pt x="24210" y="17099"/>
                    <a:pt x="23904" y="15161"/>
                    <a:pt x="23788" y="12175"/>
                  </a:cubicBezTo>
                  <a:cubicBezTo>
                    <a:pt x="23623" y="8153"/>
                    <a:pt x="23856" y="4217"/>
                    <a:pt x="22436" y="374"/>
                  </a:cubicBezTo>
                  <a:cubicBezTo>
                    <a:pt x="22348" y="130"/>
                    <a:pt x="22160" y="1"/>
                    <a:pt x="219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1"/>
            <p:cNvSpPr/>
            <p:nvPr/>
          </p:nvSpPr>
          <p:spPr>
            <a:xfrm>
              <a:off x="5562750" y="241560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0"/>
                  </a:moveTo>
                  <a:cubicBezTo>
                    <a:pt x="2598" y="2099"/>
                    <a:pt x="1401" y="2598"/>
                    <a:pt x="699" y="1896"/>
                  </a:cubicBezTo>
                  <a:cubicBezTo>
                    <a:pt x="1" y="1198"/>
                    <a:pt x="495" y="1"/>
                    <a:pt x="1484" y="1"/>
                  </a:cubicBezTo>
                  <a:cubicBezTo>
                    <a:pt x="2099" y="1"/>
                    <a:pt x="2598" y="495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1"/>
            <p:cNvSpPr/>
            <p:nvPr/>
          </p:nvSpPr>
          <p:spPr>
            <a:xfrm>
              <a:off x="5825425" y="1973750"/>
              <a:ext cx="829750" cy="542550"/>
            </a:xfrm>
            <a:custGeom>
              <a:rect b="b" l="l" r="r" t="t"/>
              <a:pathLst>
                <a:path extrusionOk="0" h="21702" w="33190">
                  <a:moveTo>
                    <a:pt x="25702" y="1"/>
                  </a:moveTo>
                  <a:cubicBezTo>
                    <a:pt x="23639" y="1"/>
                    <a:pt x="21286" y="639"/>
                    <a:pt x="19285" y="1115"/>
                  </a:cubicBezTo>
                  <a:cubicBezTo>
                    <a:pt x="17114" y="1623"/>
                    <a:pt x="14942" y="2055"/>
                    <a:pt x="12815" y="2685"/>
                  </a:cubicBezTo>
                  <a:cubicBezTo>
                    <a:pt x="11865" y="2971"/>
                    <a:pt x="10925" y="3300"/>
                    <a:pt x="9960" y="3494"/>
                  </a:cubicBezTo>
                  <a:cubicBezTo>
                    <a:pt x="9565" y="3573"/>
                    <a:pt x="9219" y="3607"/>
                    <a:pt x="8905" y="3607"/>
                  </a:cubicBezTo>
                  <a:cubicBezTo>
                    <a:pt x="7470" y="3607"/>
                    <a:pt x="6719" y="2899"/>
                    <a:pt x="5153" y="2573"/>
                  </a:cubicBezTo>
                  <a:cubicBezTo>
                    <a:pt x="4893" y="2519"/>
                    <a:pt x="4645" y="2493"/>
                    <a:pt x="4406" y="2493"/>
                  </a:cubicBezTo>
                  <a:cubicBezTo>
                    <a:pt x="2651" y="2493"/>
                    <a:pt x="1433" y="3880"/>
                    <a:pt x="200" y="5326"/>
                  </a:cubicBezTo>
                  <a:cubicBezTo>
                    <a:pt x="117" y="5418"/>
                    <a:pt x="64" y="5544"/>
                    <a:pt x="64" y="5670"/>
                  </a:cubicBezTo>
                  <a:cubicBezTo>
                    <a:pt x="15" y="5782"/>
                    <a:pt x="1" y="5912"/>
                    <a:pt x="30" y="6034"/>
                  </a:cubicBezTo>
                  <a:cubicBezTo>
                    <a:pt x="563" y="8423"/>
                    <a:pt x="1426" y="10444"/>
                    <a:pt x="1503" y="12964"/>
                  </a:cubicBezTo>
                  <a:cubicBezTo>
                    <a:pt x="1581" y="15484"/>
                    <a:pt x="1484" y="17995"/>
                    <a:pt x="1527" y="20515"/>
                  </a:cubicBezTo>
                  <a:cubicBezTo>
                    <a:pt x="1537" y="20709"/>
                    <a:pt x="1537" y="20907"/>
                    <a:pt x="1542" y="21096"/>
                  </a:cubicBezTo>
                  <a:cubicBezTo>
                    <a:pt x="1550" y="21470"/>
                    <a:pt x="1834" y="21702"/>
                    <a:pt x="2168" y="21702"/>
                  </a:cubicBezTo>
                  <a:cubicBezTo>
                    <a:pt x="2215" y="21702"/>
                    <a:pt x="2264" y="21697"/>
                    <a:pt x="2313" y="21687"/>
                  </a:cubicBezTo>
                  <a:cubicBezTo>
                    <a:pt x="7304" y="20796"/>
                    <a:pt x="12233" y="19565"/>
                    <a:pt x="17240" y="18755"/>
                  </a:cubicBezTo>
                  <a:cubicBezTo>
                    <a:pt x="21063" y="18140"/>
                    <a:pt x="25105" y="17733"/>
                    <a:pt x="28823" y="16584"/>
                  </a:cubicBezTo>
                  <a:cubicBezTo>
                    <a:pt x="30490" y="16071"/>
                    <a:pt x="32748" y="15096"/>
                    <a:pt x="33029" y="13105"/>
                  </a:cubicBezTo>
                  <a:cubicBezTo>
                    <a:pt x="33189" y="11961"/>
                    <a:pt x="32574" y="11534"/>
                    <a:pt x="32011" y="10667"/>
                  </a:cubicBezTo>
                  <a:cubicBezTo>
                    <a:pt x="31125" y="9305"/>
                    <a:pt x="30800" y="8631"/>
                    <a:pt x="30756" y="7032"/>
                  </a:cubicBezTo>
                  <a:cubicBezTo>
                    <a:pt x="30737" y="6072"/>
                    <a:pt x="30940" y="6087"/>
                    <a:pt x="30877" y="5108"/>
                  </a:cubicBezTo>
                  <a:cubicBezTo>
                    <a:pt x="30619" y="1100"/>
                    <a:pt x="28410" y="1"/>
                    <a:pt x="257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1"/>
            <p:cNvSpPr/>
            <p:nvPr/>
          </p:nvSpPr>
          <p:spPr>
            <a:xfrm>
              <a:off x="6348725" y="225567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0"/>
                  </a:moveTo>
                  <a:cubicBezTo>
                    <a:pt x="2598" y="2104"/>
                    <a:pt x="1401" y="2598"/>
                    <a:pt x="698" y="1900"/>
                  </a:cubicBezTo>
                  <a:cubicBezTo>
                    <a:pt x="1" y="1197"/>
                    <a:pt x="495" y="0"/>
                    <a:pt x="1484" y="0"/>
                  </a:cubicBezTo>
                  <a:cubicBezTo>
                    <a:pt x="2099" y="0"/>
                    <a:pt x="2598" y="500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1"/>
            <p:cNvSpPr/>
            <p:nvPr/>
          </p:nvSpPr>
          <p:spPr>
            <a:xfrm>
              <a:off x="5920325" y="1402350"/>
              <a:ext cx="1055425" cy="798000"/>
            </a:xfrm>
            <a:custGeom>
              <a:rect b="b" l="l" r="r" t="t"/>
              <a:pathLst>
                <a:path extrusionOk="0" h="31920" w="42217">
                  <a:moveTo>
                    <a:pt x="26567" y="0"/>
                  </a:moveTo>
                  <a:cubicBezTo>
                    <a:pt x="25395" y="0"/>
                    <a:pt x="24074" y="592"/>
                    <a:pt x="23098" y="887"/>
                  </a:cubicBezTo>
                  <a:cubicBezTo>
                    <a:pt x="20393" y="1701"/>
                    <a:pt x="18082" y="3407"/>
                    <a:pt x="16458" y="5729"/>
                  </a:cubicBezTo>
                  <a:cubicBezTo>
                    <a:pt x="15789" y="6683"/>
                    <a:pt x="15305" y="7512"/>
                    <a:pt x="15183" y="8661"/>
                  </a:cubicBezTo>
                  <a:cubicBezTo>
                    <a:pt x="14961" y="10832"/>
                    <a:pt x="16032" y="12281"/>
                    <a:pt x="13851" y="14050"/>
                  </a:cubicBezTo>
                  <a:cubicBezTo>
                    <a:pt x="12329" y="15276"/>
                    <a:pt x="10434" y="15426"/>
                    <a:pt x="8587" y="15736"/>
                  </a:cubicBezTo>
                  <a:cubicBezTo>
                    <a:pt x="6649" y="16066"/>
                    <a:pt x="4778" y="16667"/>
                    <a:pt x="2849" y="17030"/>
                  </a:cubicBezTo>
                  <a:cubicBezTo>
                    <a:pt x="2573" y="17084"/>
                    <a:pt x="2403" y="17379"/>
                    <a:pt x="2389" y="17641"/>
                  </a:cubicBezTo>
                  <a:cubicBezTo>
                    <a:pt x="2336" y="18799"/>
                    <a:pt x="2825" y="19182"/>
                    <a:pt x="3101" y="20210"/>
                  </a:cubicBezTo>
                  <a:cubicBezTo>
                    <a:pt x="3654" y="22352"/>
                    <a:pt x="2355" y="23428"/>
                    <a:pt x="1066" y="24780"/>
                  </a:cubicBezTo>
                  <a:cubicBezTo>
                    <a:pt x="945" y="24843"/>
                    <a:pt x="848" y="24945"/>
                    <a:pt x="794" y="25071"/>
                  </a:cubicBezTo>
                  <a:cubicBezTo>
                    <a:pt x="634" y="25240"/>
                    <a:pt x="484" y="25420"/>
                    <a:pt x="334" y="25604"/>
                  </a:cubicBezTo>
                  <a:cubicBezTo>
                    <a:pt x="0" y="26023"/>
                    <a:pt x="333" y="26575"/>
                    <a:pt x="744" y="26575"/>
                  </a:cubicBezTo>
                  <a:cubicBezTo>
                    <a:pt x="871" y="26575"/>
                    <a:pt x="1005" y="26523"/>
                    <a:pt x="1129" y="26399"/>
                  </a:cubicBezTo>
                  <a:lnTo>
                    <a:pt x="1206" y="26321"/>
                  </a:lnTo>
                  <a:cubicBezTo>
                    <a:pt x="2010" y="27615"/>
                    <a:pt x="3315" y="28053"/>
                    <a:pt x="4753" y="28053"/>
                  </a:cubicBezTo>
                  <a:cubicBezTo>
                    <a:pt x="6740" y="28053"/>
                    <a:pt x="8981" y="27217"/>
                    <a:pt x="10502" y="26646"/>
                  </a:cubicBezTo>
                  <a:cubicBezTo>
                    <a:pt x="13531" y="25502"/>
                    <a:pt x="16584" y="25410"/>
                    <a:pt x="19734" y="24906"/>
                  </a:cubicBezTo>
                  <a:cubicBezTo>
                    <a:pt x="20539" y="24773"/>
                    <a:pt x="21269" y="24672"/>
                    <a:pt x="21956" y="24672"/>
                  </a:cubicBezTo>
                  <a:cubicBezTo>
                    <a:pt x="23223" y="24672"/>
                    <a:pt x="24350" y="25014"/>
                    <a:pt x="25550" y="26122"/>
                  </a:cubicBezTo>
                  <a:cubicBezTo>
                    <a:pt x="26393" y="26903"/>
                    <a:pt x="26989" y="27441"/>
                    <a:pt x="27973" y="28080"/>
                  </a:cubicBezTo>
                  <a:cubicBezTo>
                    <a:pt x="29267" y="28924"/>
                    <a:pt x="30154" y="29786"/>
                    <a:pt x="31254" y="30857"/>
                  </a:cubicBezTo>
                  <a:cubicBezTo>
                    <a:pt x="31705" y="31303"/>
                    <a:pt x="32034" y="31657"/>
                    <a:pt x="32650" y="31836"/>
                  </a:cubicBezTo>
                  <a:cubicBezTo>
                    <a:pt x="32848" y="31894"/>
                    <a:pt x="33052" y="31919"/>
                    <a:pt x="33260" y="31919"/>
                  </a:cubicBezTo>
                  <a:cubicBezTo>
                    <a:pt x="34277" y="31919"/>
                    <a:pt x="35378" y="31311"/>
                    <a:pt x="36231" y="30896"/>
                  </a:cubicBezTo>
                  <a:cubicBezTo>
                    <a:pt x="38088" y="29990"/>
                    <a:pt x="42217" y="27867"/>
                    <a:pt x="40739" y="25216"/>
                  </a:cubicBezTo>
                  <a:cubicBezTo>
                    <a:pt x="40632" y="25026"/>
                    <a:pt x="40433" y="24942"/>
                    <a:pt x="40227" y="24942"/>
                  </a:cubicBezTo>
                  <a:cubicBezTo>
                    <a:pt x="40181" y="24942"/>
                    <a:pt x="40135" y="24946"/>
                    <a:pt x="40089" y="24954"/>
                  </a:cubicBezTo>
                  <a:cubicBezTo>
                    <a:pt x="39081" y="25138"/>
                    <a:pt x="38267" y="25575"/>
                    <a:pt x="37375" y="26064"/>
                  </a:cubicBezTo>
                  <a:cubicBezTo>
                    <a:pt x="36501" y="26546"/>
                    <a:pt x="35251" y="27604"/>
                    <a:pt x="34268" y="27604"/>
                  </a:cubicBezTo>
                  <a:cubicBezTo>
                    <a:pt x="33769" y="27604"/>
                    <a:pt x="33339" y="27332"/>
                    <a:pt x="33062" y="26573"/>
                  </a:cubicBezTo>
                  <a:cubicBezTo>
                    <a:pt x="32665" y="25454"/>
                    <a:pt x="33115" y="23723"/>
                    <a:pt x="33096" y="22546"/>
                  </a:cubicBezTo>
                  <a:cubicBezTo>
                    <a:pt x="33076" y="21053"/>
                    <a:pt x="32912" y="19546"/>
                    <a:pt x="32761" y="18063"/>
                  </a:cubicBezTo>
                  <a:cubicBezTo>
                    <a:pt x="32398" y="14583"/>
                    <a:pt x="31070" y="11598"/>
                    <a:pt x="30125" y="8273"/>
                  </a:cubicBezTo>
                  <a:cubicBezTo>
                    <a:pt x="29548" y="6267"/>
                    <a:pt x="30004" y="1832"/>
                    <a:pt x="27954" y="398"/>
                  </a:cubicBezTo>
                  <a:cubicBezTo>
                    <a:pt x="27545" y="109"/>
                    <a:pt x="27069" y="0"/>
                    <a:pt x="26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6614675" y="1830650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5"/>
                  </a:moveTo>
                  <a:cubicBezTo>
                    <a:pt x="2598" y="2104"/>
                    <a:pt x="1401" y="2598"/>
                    <a:pt x="698" y="1900"/>
                  </a:cubicBezTo>
                  <a:cubicBezTo>
                    <a:pt x="0" y="1202"/>
                    <a:pt x="495" y="0"/>
                    <a:pt x="1483" y="0"/>
                  </a:cubicBezTo>
                  <a:cubicBezTo>
                    <a:pt x="2099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1"/>
            <p:cNvSpPr/>
            <p:nvPr/>
          </p:nvSpPr>
          <p:spPr>
            <a:xfrm>
              <a:off x="6688825" y="1685375"/>
              <a:ext cx="528275" cy="263450"/>
            </a:xfrm>
            <a:custGeom>
              <a:rect b="b" l="l" r="r" t="t"/>
              <a:pathLst>
                <a:path extrusionOk="0" h="10538" w="21131">
                  <a:moveTo>
                    <a:pt x="12598" y="1"/>
                  </a:moveTo>
                  <a:cubicBezTo>
                    <a:pt x="12470" y="1"/>
                    <a:pt x="12340" y="46"/>
                    <a:pt x="12257" y="141"/>
                  </a:cubicBezTo>
                  <a:cubicBezTo>
                    <a:pt x="10997" y="1634"/>
                    <a:pt x="9102" y="2113"/>
                    <a:pt x="7294" y="2622"/>
                  </a:cubicBezTo>
                  <a:cubicBezTo>
                    <a:pt x="6810" y="2763"/>
                    <a:pt x="6335" y="2913"/>
                    <a:pt x="5869" y="3063"/>
                  </a:cubicBezTo>
                  <a:cubicBezTo>
                    <a:pt x="5833" y="3054"/>
                    <a:pt x="5795" y="3050"/>
                    <a:pt x="5757" y="3050"/>
                  </a:cubicBezTo>
                  <a:cubicBezTo>
                    <a:pt x="5670" y="3050"/>
                    <a:pt x="5584" y="3073"/>
                    <a:pt x="5506" y="3117"/>
                  </a:cubicBezTo>
                  <a:cubicBezTo>
                    <a:pt x="4425" y="3698"/>
                    <a:pt x="2651" y="3553"/>
                    <a:pt x="1508" y="4178"/>
                  </a:cubicBezTo>
                  <a:cubicBezTo>
                    <a:pt x="1503" y="4183"/>
                    <a:pt x="1493" y="4188"/>
                    <a:pt x="1483" y="4188"/>
                  </a:cubicBezTo>
                  <a:cubicBezTo>
                    <a:pt x="1338" y="4207"/>
                    <a:pt x="1217" y="4294"/>
                    <a:pt x="1144" y="4415"/>
                  </a:cubicBezTo>
                  <a:cubicBezTo>
                    <a:pt x="1144" y="4420"/>
                    <a:pt x="1144" y="4425"/>
                    <a:pt x="1139" y="4425"/>
                  </a:cubicBezTo>
                  <a:cubicBezTo>
                    <a:pt x="979" y="4561"/>
                    <a:pt x="839" y="4721"/>
                    <a:pt x="727" y="4895"/>
                  </a:cubicBezTo>
                  <a:cubicBezTo>
                    <a:pt x="0" y="6083"/>
                    <a:pt x="810" y="8293"/>
                    <a:pt x="936" y="9519"/>
                  </a:cubicBezTo>
                  <a:cubicBezTo>
                    <a:pt x="968" y="9792"/>
                    <a:pt x="1156" y="10088"/>
                    <a:pt x="1460" y="10088"/>
                  </a:cubicBezTo>
                  <a:cubicBezTo>
                    <a:pt x="1474" y="10088"/>
                    <a:pt x="1488" y="10087"/>
                    <a:pt x="1503" y="10086"/>
                  </a:cubicBezTo>
                  <a:cubicBezTo>
                    <a:pt x="3514" y="9931"/>
                    <a:pt x="5351" y="9388"/>
                    <a:pt x="7236" y="8690"/>
                  </a:cubicBezTo>
                  <a:cubicBezTo>
                    <a:pt x="8494" y="8221"/>
                    <a:pt x="9331" y="7866"/>
                    <a:pt x="10158" y="7866"/>
                  </a:cubicBezTo>
                  <a:cubicBezTo>
                    <a:pt x="11031" y="7866"/>
                    <a:pt x="11893" y="8260"/>
                    <a:pt x="13226" y="9330"/>
                  </a:cubicBezTo>
                  <a:cubicBezTo>
                    <a:pt x="13643" y="9654"/>
                    <a:pt x="13929" y="10183"/>
                    <a:pt x="14457" y="10381"/>
                  </a:cubicBezTo>
                  <a:cubicBezTo>
                    <a:pt x="14743" y="10490"/>
                    <a:pt x="14979" y="10537"/>
                    <a:pt x="15194" y="10537"/>
                  </a:cubicBezTo>
                  <a:cubicBezTo>
                    <a:pt x="15669" y="10537"/>
                    <a:pt x="16042" y="10307"/>
                    <a:pt x="16619" y="10003"/>
                  </a:cubicBezTo>
                  <a:cubicBezTo>
                    <a:pt x="17545" y="9519"/>
                    <a:pt x="19677" y="8457"/>
                    <a:pt x="20326" y="7507"/>
                  </a:cubicBezTo>
                  <a:cubicBezTo>
                    <a:pt x="21131" y="6330"/>
                    <a:pt x="20103" y="4231"/>
                    <a:pt x="18635" y="4207"/>
                  </a:cubicBezTo>
                  <a:cubicBezTo>
                    <a:pt x="18616" y="4207"/>
                    <a:pt x="18597" y="4207"/>
                    <a:pt x="18578" y="4207"/>
                  </a:cubicBezTo>
                  <a:cubicBezTo>
                    <a:pt x="17720" y="4207"/>
                    <a:pt x="17847" y="4537"/>
                    <a:pt x="17283" y="5002"/>
                  </a:cubicBezTo>
                  <a:cubicBezTo>
                    <a:pt x="17001" y="5231"/>
                    <a:pt x="18013" y="6695"/>
                    <a:pt x="17741" y="6695"/>
                  </a:cubicBezTo>
                  <a:cubicBezTo>
                    <a:pt x="17638" y="6695"/>
                    <a:pt x="17355" y="6488"/>
                    <a:pt x="16755" y="5932"/>
                  </a:cubicBezTo>
                  <a:cubicBezTo>
                    <a:pt x="16449" y="5487"/>
                    <a:pt x="16018" y="5249"/>
                    <a:pt x="15562" y="5002"/>
                  </a:cubicBezTo>
                  <a:cubicBezTo>
                    <a:pt x="15126" y="4503"/>
                    <a:pt x="14695" y="3994"/>
                    <a:pt x="14108" y="3640"/>
                  </a:cubicBezTo>
                  <a:cubicBezTo>
                    <a:pt x="14089" y="3572"/>
                    <a:pt x="14074" y="3509"/>
                    <a:pt x="14070" y="3441"/>
                  </a:cubicBezTo>
                  <a:cubicBezTo>
                    <a:pt x="14869" y="2273"/>
                    <a:pt x="14520" y="1357"/>
                    <a:pt x="13604" y="592"/>
                  </a:cubicBezTo>
                  <a:cubicBezTo>
                    <a:pt x="13532" y="519"/>
                    <a:pt x="13449" y="456"/>
                    <a:pt x="13362" y="403"/>
                  </a:cubicBezTo>
                  <a:lnTo>
                    <a:pt x="13357" y="403"/>
                  </a:lnTo>
                  <a:cubicBezTo>
                    <a:pt x="13348" y="393"/>
                    <a:pt x="13343" y="388"/>
                    <a:pt x="13333" y="388"/>
                  </a:cubicBezTo>
                  <a:cubicBezTo>
                    <a:pt x="13178" y="272"/>
                    <a:pt x="13013" y="165"/>
                    <a:pt x="12843" y="63"/>
                  </a:cubicBezTo>
                  <a:cubicBezTo>
                    <a:pt x="12773" y="22"/>
                    <a:pt x="12686" y="1"/>
                    <a:pt x="12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1"/>
            <p:cNvSpPr/>
            <p:nvPr/>
          </p:nvSpPr>
          <p:spPr>
            <a:xfrm>
              <a:off x="6945575" y="1747900"/>
              <a:ext cx="64950" cy="64950"/>
            </a:xfrm>
            <a:custGeom>
              <a:rect b="b" l="l" r="r" t="t"/>
              <a:pathLst>
                <a:path extrusionOk="0" fill="none" h="2598" w="2598">
                  <a:moveTo>
                    <a:pt x="2598" y="1115"/>
                  </a:moveTo>
                  <a:cubicBezTo>
                    <a:pt x="2598" y="2103"/>
                    <a:pt x="1401" y="2598"/>
                    <a:pt x="703" y="1900"/>
                  </a:cubicBezTo>
                  <a:cubicBezTo>
                    <a:pt x="0" y="1197"/>
                    <a:pt x="499" y="0"/>
                    <a:pt x="1488" y="0"/>
                  </a:cubicBezTo>
                  <a:cubicBezTo>
                    <a:pt x="2103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1"/>
            <p:cNvSpPr/>
            <p:nvPr/>
          </p:nvSpPr>
          <p:spPr>
            <a:xfrm>
              <a:off x="6877475" y="833525"/>
              <a:ext cx="539900" cy="856025"/>
            </a:xfrm>
            <a:custGeom>
              <a:rect b="b" l="l" r="r" t="t"/>
              <a:pathLst>
                <a:path extrusionOk="0" h="34241" w="21596">
                  <a:moveTo>
                    <a:pt x="7835" y="0"/>
                  </a:moveTo>
                  <a:cubicBezTo>
                    <a:pt x="5908" y="0"/>
                    <a:pt x="4019" y="1028"/>
                    <a:pt x="3170" y="2878"/>
                  </a:cubicBezTo>
                  <a:cubicBezTo>
                    <a:pt x="2327" y="4710"/>
                    <a:pt x="2220" y="7361"/>
                    <a:pt x="1803" y="9343"/>
                  </a:cubicBezTo>
                  <a:cubicBezTo>
                    <a:pt x="1134" y="12493"/>
                    <a:pt x="863" y="15677"/>
                    <a:pt x="63" y="18813"/>
                  </a:cubicBezTo>
                  <a:cubicBezTo>
                    <a:pt x="0" y="19017"/>
                    <a:pt x="73" y="19240"/>
                    <a:pt x="238" y="19370"/>
                  </a:cubicBezTo>
                  <a:cubicBezTo>
                    <a:pt x="543" y="24265"/>
                    <a:pt x="3810" y="29155"/>
                    <a:pt x="5026" y="33793"/>
                  </a:cubicBezTo>
                  <a:cubicBezTo>
                    <a:pt x="5098" y="34067"/>
                    <a:pt x="5368" y="34241"/>
                    <a:pt x="5634" y="34241"/>
                  </a:cubicBezTo>
                  <a:cubicBezTo>
                    <a:pt x="5783" y="34241"/>
                    <a:pt x="5930" y="34186"/>
                    <a:pt x="6039" y="34065"/>
                  </a:cubicBezTo>
                  <a:cubicBezTo>
                    <a:pt x="6170" y="33919"/>
                    <a:pt x="6286" y="33759"/>
                    <a:pt x="6402" y="33609"/>
                  </a:cubicBezTo>
                  <a:cubicBezTo>
                    <a:pt x="7861" y="31569"/>
                    <a:pt x="7764" y="28865"/>
                    <a:pt x="9431" y="26974"/>
                  </a:cubicBezTo>
                  <a:cubicBezTo>
                    <a:pt x="11370" y="24784"/>
                    <a:pt x="14011" y="23509"/>
                    <a:pt x="15994" y="21294"/>
                  </a:cubicBezTo>
                  <a:cubicBezTo>
                    <a:pt x="17341" y="20674"/>
                    <a:pt x="18233" y="19191"/>
                    <a:pt x="18853" y="17747"/>
                  </a:cubicBezTo>
                  <a:cubicBezTo>
                    <a:pt x="18867" y="17737"/>
                    <a:pt x="18877" y="17727"/>
                    <a:pt x="18887" y="17718"/>
                  </a:cubicBezTo>
                  <a:cubicBezTo>
                    <a:pt x="21596" y="14737"/>
                    <a:pt x="18708" y="13104"/>
                    <a:pt x="16565" y="10724"/>
                  </a:cubicBezTo>
                  <a:cubicBezTo>
                    <a:pt x="14433" y="8364"/>
                    <a:pt x="14002" y="6377"/>
                    <a:pt x="12839" y="3673"/>
                  </a:cubicBezTo>
                  <a:cubicBezTo>
                    <a:pt x="12228" y="2263"/>
                    <a:pt x="11511" y="1172"/>
                    <a:pt x="10095" y="503"/>
                  </a:cubicBezTo>
                  <a:cubicBezTo>
                    <a:pt x="9378" y="164"/>
                    <a:pt x="8604" y="0"/>
                    <a:pt x="78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1"/>
            <p:cNvSpPr/>
            <p:nvPr/>
          </p:nvSpPr>
          <p:spPr>
            <a:xfrm>
              <a:off x="6933450" y="130552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1"/>
                  </a:moveTo>
                  <a:cubicBezTo>
                    <a:pt x="2598" y="2099"/>
                    <a:pt x="1401" y="2599"/>
                    <a:pt x="703" y="1896"/>
                  </a:cubicBezTo>
                  <a:cubicBezTo>
                    <a:pt x="0" y="1198"/>
                    <a:pt x="500" y="1"/>
                    <a:pt x="1488" y="1"/>
                  </a:cubicBezTo>
                  <a:cubicBezTo>
                    <a:pt x="2104" y="1"/>
                    <a:pt x="2598" y="495"/>
                    <a:pt x="2598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1"/>
            <p:cNvSpPr/>
            <p:nvPr/>
          </p:nvSpPr>
          <p:spPr>
            <a:xfrm>
              <a:off x="5117000" y="4073900"/>
              <a:ext cx="1284950" cy="979175"/>
            </a:xfrm>
            <a:custGeom>
              <a:rect b="b" l="l" r="r" t="t"/>
              <a:pathLst>
                <a:path extrusionOk="0" h="39167" w="51398">
                  <a:moveTo>
                    <a:pt x="35596" y="0"/>
                  </a:moveTo>
                  <a:cubicBezTo>
                    <a:pt x="34998" y="0"/>
                    <a:pt x="34313" y="385"/>
                    <a:pt x="33533" y="1329"/>
                  </a:cubicBezTo>
                  <a:cubicBezTo>
                    <a:pt x="32269" y="2861"/>
                    <a:pt x="30753" y="3096"/>
                    <a:pt x="29073" y="3096"/>
                  </a:cubicBezTo>
                  <a:cubicBezTo>
                    <a:pt x="28327" y="3096"/>
                    <a:pt x="27550" y="3050"/>
                    <a:pt x="26748" y="3050"/>
                  </a:cubicBezTo>
                  <a:cubicBezTo>
                    <a:pt x="26611" y="3050"/>
                    <a:pt x="26474" y="3051"/>
                    <a:pt x="26336" y="3055"/>
                  </a:cubicBezTo>
                  <a:cubicBezTo>
                    <a:pt x="24359" y="3103"/>
                    <a:pt x="22406" y="3437"/>
                    <a:pt x="20428" y="3486"/>
                  </a:cubicBezTo>
                  <a:cubicBezTo>
                    <a:pt x="20035" y="3495"/>
                    <a:pt x="19165" y="3585"/>
                    <a:pt x="18427" y="3585"/>
                  </a:cubicBezTo>
                  <a:cubicBezTo>
                    <a:pt x="17993" y="3585"/>
                    <a:pt x="17604" y="3554"/>
                    <a:pt x="17385" y="3457"/>
                  </a:cubicBezTo>
                  <a:cubicBezTo>
                    <a:pt x="16769" y="3190"/>
                    <a:pt x="16963" y="2943"/>
                    <a:pt x="16440" y="2609"/>
                  </a:cubicBezTo>
                  <a:cubicBezTo>
                    <a:pt x="15960" y="2303"/>
                    <a:pt x="15713" y="1964"/>
                    <a:pt x="15131" y="1756"/>
                  </a:cubicBezTo>
                  <a:cubicBezTo>
                    <a:pt x="14548" y="1544"/>
                    <a:pt x="13863" y="1464"/>
                    <a:pt x="13137" y="1464"/>
                  </a:cubicBezTo>
                  <a:cubicBezTo>
                    <a:pt x="11367" y="1464"/>
                    <a:pt x="9347" y="1942"/>
                    <a:pt x="7925" y="2173"/>
                  </a:cubicBezTo>
                  <a:cubicBezTo>
                    <a:pt x="6083" y="2468"/>
                    <a:pt x="4527" y="2643"/>
                    <a:pt x="2681" y="2686"/>
                  </a:cubicBezTo>
                  <a:cubicBezTo>
                    <a:pt x="1658" y="2711"/>
                    <a:pt x="1077" y="2807"/>
                    <a:pt x="267" y="3457"/>
                  </a:cubicBezTo>
                  <a:cubicBezTo>
                    <a:pt x="1" y="3665"/>
                    <a:pt x="20" y="3951"/>
                    <a:pt x="180" y="4160"/>
                  </a:cubicBezTo>
                  <a:cubicBezTo>
                    <a:pt x="335" y="5177"/>
                    <a:pt x="796" y="7378"/>
                    <a:pt x="1620" y="7974"/>
                  </a:cubicBezTo>
                  <a:cubicBezTo>
                    <a:pt x="2083" y="8309"/>
                    <a:pt x="2662" y="8431"/>
                    <a:pt x="3307" y="8431"/>
                  </a:cubicBezTo>
                  <a:cubicBezTo>
                    <a:pt x="5037" y="8431"/>
                    <a:pt x="7236" y="7551"/>
                    <a:pt x="8916" y="7551"/>
                  </a:cubicBezTo>
                  <a:cubicBezTo>
                    <a:pt x="9261" y="7551"/>
                    <a:pt x="9585" y="7588"/>
                    <a:pt x="9878" y="7678"/>
                  </a:cubicBezTo>
                  <a:cubicBezTo>
                    <a:pt x="12211" y="8400"/>
                    <a:pt x="13475" y="10779"/>
                    <a:pt x="16053" y="10779"/>
                  </a:cubicBezTo>
                  <a:cubicBezTo>
                    <a:pt x="16141" y="10779"/>
                    <a:pt x="16232" y="10776"/>
                    <a:pt x="16324" y="10770"/>
                  </a:cubicBezTo>
                  <a:cubicBezTo>
                    <a:pt x="18755" y="10615"/>
                    <a:pt x="20183" y="8545"/>
                    <a:pt x="22312" y="8545"/>
                  </a:cubicBezTo>
                  <a:cubicBezTo>
                    <a:pt x="22911" y="8545"/>
                    <a:pt x="23566" y="8710"/>
                    <a:pt x="24315" y="9127"/>
                  </a:cubicBezTo>
                  <a:cubicBezTo>
                    <a:pt x="30669" y="12651"/>
                    <a:pt x="30785" y="19944"/>
                    <a:pt x="33713" y="25784"/>
                  </a:cubicBezTo>
                  <a:cubicBezTo>
                    <a:pt x="35826" y="30015"/>
                    <a:pt x="39359" y="36277"/>
                    <a:pt x="43754" y="38496"/>
                  </a:cubicBezTo>
                  <a:cubicBezTo>
                    <a:pt x="44660" y="38953"/>
                    <a:pt x="45517" y="39167"/>
                    <a:pt x="46299" y="39167"/>
                  </a:cubicBezTo>
                  <a:cubicBezTo>
                    <a:pt x="48447" y="39167"/>
                    <a:pt x="50031" y="37556"/>
                    <a:pt x="50510" y="34949"/>
                  </a:cubicBezTo>
                  <a:cubicBezTo>
                    <a:pt x="51397" y="30035"/>
                    <a:pt x="49783" y="25503"/>
                    <a:pt x="47278" y="21364"/>
                  </a:cubicBezTo>
                  <a:cubicBezTo>
                    <a:pt x="45795" y="18912"/>
                    <a:pt x="44956" y="16358"/>
                    <a:pt x="43706" y="13823"/>
                  </a:cubicBezTo>
                  <a:cubicBezTo>
                    <a:pt x="42979" y="12340"/>
                    <a:pt x="41816" y="11366"/>
                    <a:pt x="40909" y="10000"/>
                  </a:cubicBezTo>
                  <a:cubicBezTo>
                    <a:pt x="39800" y="8332"/>
                    <a:pt x="39145" y="6433"/>
                    <a:pt x="38627" y="4513"/>
                  </a:cubicBezTo>
                  <a:cubicBezTo>
                    <a:pt x="38071" y="2457"/>
                    <a:pt x="37110" y="0"/>
                    <a:pt x="35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1"/>
            <p:cNvSpPr/>
            <p:nvPr/>
          </p:nvSpPr>
          <p:spPr>
            <a:xfrm>
              <a:off x="5640775" y="4193375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9" y="1116"/>
                  </a:moveTo>
                  <a:cubicBezTo>
                    <a:pt x="2599" y="2104"/>
                    <a:pt x="1402" y="2599"/>
                    <a:pt x="699" y="1901"/>
                  </a:cubicBezTo>
                  <a:cubicBezTo>
                    <a:pt x="1" y="1198"/>
                    <a:pt x="495" y="1"/>
                    <a:pt x="1484" y="1"/>
                  </a:cubicBezTo>
                  <a:cubicBezTo>
                    <a:pt x="2099" y="1"/>
                    <a:pt x="2599" y="500"/>
                    <a:pt x="2599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1"/>
            <p:cNvSpPr/>
            <p:nvPr/>
          </p:nvSpPr>
          <p:spPr>
            <a:xfrm>
              <a:off x="4496675" y="3439125"/>
              <a:ext cx="547050" cy="872125"/>
            </a:xfrm>
            <a:custGeom>
              <a:rect b="b" l="l" r="r" t="t"/>
              <a:pathLst>
                <a:path extrusionOk="0" h="34885" w="21882">
                  <a:moveTo>
                    <a:pt x="19842" y="0"/>
                  </a:moveTo>
                  <a:cubicBezTo>
                    <a:pt x="19764" y="0"/>
                    <a:pt x="19686" y="15"/>
                    <a:pt x="19614" y="46"/>
                  </a:cubicBezTo>
                  <a:cubicBezTo>
                    <a:pt x="19508" y="43"/>
                    <a:pt x="19402" y="42"/>
                    <a:pt x="19297" y="42"/>
                  </a:cubicBezTo>
                  <a:cubicBezTo>
                    <a:pt x="16844" y="42"/>
                    <a:pt x="14560" y="718"/>
                    <a:pt x="12097" y="807"/>
                  </a:cubicBezTo>
                  <a:cubicBezTo>
                    <a:pt x="12039" y="809"/>
                    <a:pt x="11981" y="810"/>
                    <a:pt x="11923" y="810"/>
                  </a:cubicBezTo>
                  <a:cubicBezTo>
                    <a:pt x="11098" y="810"/>
                    <a:pt x="10223" y="612"/>
                    <a:pt x="9383" y="612"/>
                  </a:cubicBezTo>
                  <a:cubicBezTo>
                    <a:pt x="8922" y="612"/>
                    <a:pt x="8472" y="671"/>
                    <a:pt x="8045" y="855"/>
                  </a:cubicBezTo>
                  <a:cubicBezTo>
                    <a:pt x="7018" y="1291"/>
                    <a:pt x="6470" y="2391"/>
                    <a:pt x="5961" y="3312"/>
                  </a:cubicBezTo>
                  <a:cubicBezTo>
                    <a:pt x="5002" y="5057"/>
                    <a:pt x="3931" y="6831"/>
                    <a:pt x="3092" y="8643"/>
                  </a:cubicBezTo>
                  <a:cubicBezTo>
                    <a:pt x="1430" y="12230"/>
                    <a:pt x="2166" y="15540"/>
                    <a:pt x="2990" y="19247"/>
                  </a:cubicBezTo>
                  <a:cubicBezTo>
                    <a:pt x="3373" y="21002"/>
                    <a:pt x="3814" y="22325"/>
                    <a:pt x="2845" y="24031"/>
                  </a:cubicBezTo>
                  <a:cubicBezTo>
                    <a:pt x="2414" y="24787"/>
                    <a:pt x="1847" y="25465"/>
                    <a:pt x="1381" y="26207"/>
                  </a:cubicBezTo>
                  <a:cubicBezTo>
                    <a:pt x="553" y="27530"/>
                    <a:pt x="0" y="28678"/>
                    <a:pt x="87" y="30273"/>
                  </a:cubicBezTo>
                  <a:cubicBezTo>
                    <a:pt x="92" y="30602"/>
                    <a:pt x="359" y="30874"/>
                    <a:pt x="688" y="30879"/>
                  </a:cubicBezTo>
                  <a:cubicBezTo>
                    <a:pt x="830" y="30881"/>
                    <a:pt x="971" y="30882"/>
                    <a:pt x="1112" y="30882"/>
                  </a:cubicBezTo>
                  <a:cubicBezTo>
                    <a:pt x="2662" y="30882"/>
                    <a:pt x="4187" y="30740"/>
                    <a:pt x="5729" y="30544"/>
                  </a:cubicBezTo>
                  <a:cubicBezTo>
                    <a:pt x="6733" y="30418"/>
                    <a:pt x="7932" y="30048"/>
                    <a:pt x="9003" y="30048"/>
                  </a:cubicBezTo>
                  <a:cubicBezTo>
                    <a:pt x="9286" y="30048"/>
                    <a:pt x="9560" y="30074"/>
                    <a:pt x="9819" y="30137"/>
                  </a:cubicBezTo>
                  <a:cubicBezTo>
                    <a:pt x="11297" y="30496"/>
                    <a:pt x="10919" y="31092"/>
                    <a:pt x="11399" y="32497"/>
                  </a:cubicBezTo>
                  <a:cubicBezTo>
                    <a:pt x="11598" y="33069"/>
                    <a:pt x="11777" y="33878"/>
                    <a:pt x="12247" y="34315"/>
                  </a:cubicBezTo>
                  <a:cubicBezTo>
                    <a:pt x="12689" y="34721"/>
                    <a:pt x="13140" y="34856"/>
                    <a:pt x="13601" y="34856"/>
                  </a:cubicBezTo>
                  <a:cubicBezTo>
                    <a:pt x="14523" y="34856"/>
                    <a:pt x="15483" y="34316"/>
                    <a:pt x="16486" y="34316"/>
                  </a:cubicBezTo>
                  <a:cubicBezTo>
                    <a:pt x="16556" y="34316"/>
                    <a:pt x="16626" y="34319"/>
                    <a:pt x="16696" y="34324"/>
                  </a:cubicBezTo>
                  <a:cubicBezTo>
                    <a:pt x="17534" y="34385"/>
                    <a:pt x="18656" y="34885"/>
                    <a:pt x="19652" y="34885"/>
                  </a:cubicBezTo>
                  <a:cubicBezTo>
                    <a:pt x="20171" y="34885"/>
                    <a:pt x="20656" y="34749"/>
                    <a:pt x="21048" y="34344"/>
                  </a:cubicBezTo>
                  <a:cubicBezTo>
                    <a:pt x="21882" y="33466"/>
                    <a:pt x="21295" y="31983"/>
                    <a:pt x="21005" y="31038"/>
                  </a:cubicBezTo>
                  <a:cubicBezTo>
                    <a:pt x="19992" y="27714"/>
                    <a:pt x="19938" y="24544"/>
                    <a:pt x="19851" y="21103"/>
                  </a:cubicBezTo>
                  <a:cubicBezTo>
                    <a:pt x="19662" y="14173"/>
                    <a:pt x="20471" y="7422"/>
                    <a:pt x="20365" y="506"/>
                  </a:cubicBezTo>
                  <a:cubicBezTo>
                    <a:pt x="20357" y="167"/>
                    <a:pt x="20101" y="0"/>
                    <a:pt x="19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1"/>
            <p:cNvSpPr/>
            <p:nvPr/>
          </p:nvSpPr>
          <p:spPr>
            <a:xfrm>
              <a:off x="4680825" y="387825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0"/>
                  </a:moveTo>
                  <a:cubicBezTo>
                    <a:pt x="2598" y="2099"/>
                    <a:pt x="1401" y="2598"/>
                    <a:pt x="703" y="1895"/>
                  </a:cubicBezTo>
                  <a:cubicBezTo>
                    <a:pt x="1" y="1198"/>
                    <a:pt x="500" y="0"/>
                    <a:pt x="1489" y="0"/>
                  </a:cubicBezTo>
                  <a:cubicBezTo>
                    <a:pt x="2104" y="0"/>
                    <a:pt x="2598" y="495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1"/>
            <p:cNvSpPr/>
            <p:nvPr/>
          </p:nvSpPr>
          <p:spPr>
            <a:xfrm>
              <a:off x="4948600" y="3414550"/>
              <a:ext cx="566850" cy="893025"/>
            </a:xfrm>
            <a:custGeom>
              <a:rect b="b" l="l" r="r" t="t"/>
              <a:pathLst>
                <a:path extrusionOk="0" h="35721" w="22674">
                  <a:moveTo>
                    <a:pt x="8219" y="0"/>
                  </a:moveTo>
                  <a:cubicBezTo>
                    <a:pt x="5743" y="0"/>
                    <a:pt x="3337" y="260"/>
                    <a:pt x="2278" y="1266"/>
                  </a:cubicBezTo>
                  <a:cubicBezTo>
                    <a:pt x="2133" y="1266"/>
                    <a:pt x="1992" y="1334"/>
                    <a:pt x="1895" y="1445"/>
                  </a:cubicBezTo>
                  <a:cubicBezTo>
                    <a:pt x="732" y="2672"/>
                    <a:pt x="1013" y="5177"/>
                    <a:pt x="999" y="6709"/>
                  </a:cubicBezTo>
                  <a:cubicBezTo>
                    <a:pt x="960" y="10406"/>
                    <a:pt x="1062" y="14080"/>
                    <a:pt x="1134" y="17778"/>
                  </a:cubicBezTo>
                  <a:cubicBezTo>
                    <a:pt x="1226" y="22542"/>
                    <a:pt x="0" y="27689"/>
                    <a:pt x="1430" y="32346"/>
                  </a:cubicBezTo>
                  <a:cubicBezTo>
                    <a:pt x="1837" y="33669"/>
                    <a:pt x="2501" y="34992"/>
                    <a:pt x="3877" y="35491"/>
                  </a:cubicBezTo>
                  <a:cubicBezTo>
                    <a:pt x="4293" y="35641"/>
                    <a:pt x="4862" y="35720"/>
                    <a:pt x="5472" y="35720"/>
                  </a:cubicBezTo>
                  <a:cubicBezTo>
                    <a:pt x="6721" y="35720"/>
                    <a:pt x="8138" y="35389"/>
                    <a:pt x="8743" y="34653"/>
                  </a:cubicBezTo>
                  <a:cubicBezTo>
                    <a:pt x="9107" y="34207"/>
                    <a:pt x="9208" y="33849"/>
                    <a:pt x="9208" y="33252"/>
                  </a:cubicBezTo>
                  <a:cubicBezTo>
                    <a:pt x="9204" y="31256"/>
                    <a:pt x="7081" y="30936"/>
                    <a:pt x="9800" y="30020"/>
                  </a:cubicBezTo>
                  <a:cubicBezTo>
                    <a:pt x="11481" y="29448"/>
                    <a:pt x="13614" y="29627"/>
                    <a:pt x="15383" y="29370"/>
                  </a:cubicBezTo>
                  <a:cubicBezTo>
                    <a:pt x="16608" y="29191"/>
                    <a:pt x="18059" y="28784"/>
                    <a:pt x="19417" y="28784"/>
                  </a:cubicBezTo>
                  <a:cubicBezTo>
                    <a:pt x="20293" y="28784"/>
                    <a:pt x="21130" y="28953"/>
                    <a:pt x="21843" y="29463"/>
                  </a:cubicBezTo>
                  <a:cubicBezTo>
                    <a:pt x="21924" y="29520"/>
                    <a:pt x="22014" y="29546"/>
                    <a:pt x="22104" y="29546"/>
                  </a:cubicBezTo>
                  <a:cubicBezTo>
                    <a:pt x="22390" y="29546"/>
                    <a:pt x="22673" y="29287"/>
                    <a:pt x="22662" y="28992"/>
                  </a:cubicBezTo>
                  <a:cubicBezTo>
                    <a:pt x="22657" y="28837"/>
                    <a:pt x="22652" y="28673"/>
                    <a:pt x="22638" y="28513"/>
                  </a:cubicBezTo>
                  <a:cubicBezTo>
                    <a:pt x="22144" y="18825"/>
                    <a:pt x="16657" y="10436"/>
                    <a:pt x="15630" y="830"/>
                  </a:cubicBezTo>
                  <a:cubicBezTo>
                    <a:pt x="15606" y="556"/>
                    <a:pt x="15417" y="287"/>
                    <a:pt x="15116" y="287"/>
                  </a:cubicBezTo>
                  <a:cubicBezTo>
                    <a:pt x="15108" y="287"/>
                    <a:pt x="15100" y="287"/>
                    <a:pt x="15092" y="287"/>
                  </a:cubicBezTo>
                  <a:cubicBezTo>
                    <a:pt x="15011" y="291"/>
                    <a:pt x="14920" y="293"/>
                    <a:pt x="14820" y="293"/>
                  </a:cubicBezTo>
                  <a:cubicBezTo>
                    <a:pt x="13562" y="293"/>
                    <a:pt x="10851" y="0"/>
                    <a:pt x="82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1"/>
            <p:cNvSpPr/>
            <p:nvPr/>
          </p:nvSpPr>
          <p:spPr>
            <a:xfrm>
              <a:off x="5259125" y="3906000"/>
              <a:ext cx="65100" cy="64950"/>
            </a:xfrm>
            <a:custGeom>
              <a:rect b="b" l="l" r="r" t="t"/>
              <a:pathLst>
                <a:path extrusionOk="0" fill="none" h="2598" w="2604">
                  <a:moveTo>
                    <a:pt x="2603" y="1110"/>
                  </a:moveTo>
                  <a:cubicBezTo>
                    <a:pt x="2603" y="2104"/>
                    <a:pt x="1406" y="2598"/>
                    <a:pt x="703" y="1900"/>
                  </a:cubicBezTo>
                  <a:cubicBezTo>
                    <a:pt x="1" y="1197"/>
                    <a:pt x="500" y="0"/>
                    <a:pt x="1489" y="0"/>
                  </a:cubicBezTo>
                  <a:cubicBezTo>
                    <a:pt x="2104" y="0"/>
                    <a:pt x="2603" y="499"/>
                    <a:pt x="2603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5323950" y="3407125"/>
              <a:ext cx="765650" cy="786325"/>
            </a:xfrm>
            <a:custGeom>
              <a:rect b="b" l="l" r="r" t="t"/>
              <a:pathLst>
                <a:path extrusionOk="0" h="31453" w="30626">
                  <a:moveTo>
                    <a:pt x="10488" y="1"/>
                  </a:moveTo>
                  <a:cubicBezTo>
                    <a:pt x="9645" y="1"/>
                    <a:pt x="8765" y="70"/>
                    <a:pt x="7808" y="85"/>
                  </a:cubicBezTo>
                  <a:cubicBezTo>
                    <a:pt x="5370" y="119"/>
                    <a:pt x="2981" y="46"/>
                    <a:pt x="664" y="856"/>
                  </a:cubicBezTo>
                  <a:cubicBezTo>
                    <a:pt x="644" y="854"/>
                    <a:pt x="623" y="853"/>
                    <a:pt x="603" y="853"/>
                  </a:cubicBezTo>
                  <a:cubicBezTo>
                    <a:pt x="302" y="853"/>
                    <a:pt x="1" y="1052"/>
                    <a:pt x="5" y="1442"/>
                  </a:cubicBezTo>
                  <a:cubicBezTo>
                    <a:pt x="117" y="6948"/>
                    <a:pt x="2651" y="11571"/>
                    <a:pt x="4629" y="16621"/>
                  </a:cubicBezTo>
                  <a:cubicBezTo>
                    <a:pt x="6175" y="20595"/>
                    <a:pt x="4760" y="25054"/>
                    <a:pt x="6470" y="28902"/>
                  </a:cubicBezTo>
                  <a:cubicBezTo>
                    <a:pt x="7386" y="30971"/>
                    <a:pt x="9069" y="31453"/>
                    <a:pt x="10942" y="31453"/>
                  </a:cubicBezTo>
                  <a:cubicBezTo>
                    <a:pt x="12183" y="31453"/>
                    <a:pt x="13508" y="31241"/>
                    <a:pt x="14748" y="31141"/>
                  </a:cubicBezTo>
                  <a:cubicBezTo>
                    <a:pt x="17612" y="30908"/>
                    <a:pt x="20322" y="30491"/>
                    <a:pt x="23215" y="30482"/>
                  </a:cubicBezTo>
                  <a:cubicBezTo>
                    <a:pt x="23386" y="30482"/>
                    <a:pt x="23547" y="30483"/>
                    <a:pt x="23700" y="30483"/>
                  </a:cubicBezTo>
                  <a:cubicBezTo>
                    <a:pt x="24587" y="30483"/>
                    <a:pt x="25184" y="30427"/>
                    <a:pt x="25842" y="29658"/>
                  </a:cubicBezTo>
                  <a:cubicBezTo>
                    <a:pt x="26389" y="29013"/>
                    <a:pt x="25759" y="28601"/>
                    <a:pt x="26699" y="28039"/>
                  </a:cubicBezTo>
                  <a:cubicBezTo>
                    <a:pt x="26795" y="27979"/>
                    <a:pt x="26900" y="27961"/>
                    <a:pt x="27011" y="27961"/>
                  </a:cubicBezTo>
                  <a:cubicBezTo>
                    <a:pt x="27194" y="27961"/>
                    <a:pt x="27394" y="28011"/>
                    <a:pt x="27598" y="28011"/>
                  </a:cubicBezTo>
                  <a:cubicBezTo>
                    <a:pt x="27774" y="28011"/>
                    <a:pt x="27952" y="27974"/>
                    <a:pt x="28124" y="27836"/>
                  </a:cubicBezTo>
                  <a:cubicBezTo>
                    <a:pt x="28895" y="27225"/>
                    <a:pt x="28890" y="24850"/>
                    <a:pt x="29050" y="24094"/>
                  </a:cubicBezTo>
                  <a:cubicBezTo>
                    <a:pt x="29447" y="22189"/>
                    <a:pt x="30625" y="19732"/>
                    <a:pt x="30048" y="17745"/>
                  </a:cubicBezTo>
                  <a:cubicBezTo>
                    <a:pt x="29520" y="15933"/>
                    <a:pt x="27567" y="14513"/>
                    <a:pt x="26336" y="13228"/>
                  </a:cubicBezTo>
                  <a:cubicBezTo>
                    <a:pt x="22488" y="9187"/>
                    <a:pt x="19154" y="4156"/>
                    <a:pt x="14414" y="1045"/>
                  </a:cubicBezTo>
                  <a:cubicBezTo>
                    <a:pt x="13094" y="179"/>
                    <a:pt x="11839" y="1"/>
                    <a:pt x="10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1"/>
            <p:cNvSpPr/>
            <p:nvPr/>
          </p:nvSpPr>
          <p:spPr>
            <a:xfrm>
              <a:off x="5534900" y="355390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0"/>
                  </a:moveTo>
                  <a:cubicBezTo>
                    <a:pt x="2598" y="2104"/>
                    <a:pt x="1401" y="2598"/>
                    <a:pt x="703" y="1900"/>
                  </a:cubicBezTo>
                  <a:cubicBezTo>
                    <a:pt x="0" y="1198"/>
                    <a:pt x="494" y="1"/>
                    <a:pt x="1488" y="1"/>
                  </a:cubicBezTo>
                  <a:cubicBezTo>
                    <a:pt x="2099" y="1"/>
                    <a:pt x="2598" y="500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1"/>
            <p:cNvSpPr/>
            <p:nvPr/>
          </p:nvSpPr>
          <p:spPr>
            <a:xfrm>
              <a:off x="5610625" y="3311150"/>
              <a:ext cx="752775" cy="541050"/>
            </a:xfrm>
            <a:custGeom>
              <a:rect b="b" l="l" r="r" t="t"/>
              <a:pathLst>
                <a:path extrusionOk="0" h="21642" w="30111">
                  <a:moveTo>
                    <a:pt x="10053" y="0"/>
                  </a:moveTo>
                  <a:cubicBezTo>
                    <a:pt x="9554" y="0"/>
                    <a:pt x="9050" y="43"/>
                    <a:pt x="8540" y="144"/>
                  </a:cubicBezTo>
                  <a:cubicBezTo>
                    <a:pt x="6557" y="541"/>
                    <a:pt x="4774" y="1641"/>
                    <a:pt x="2990" y="2649"/>
                  </a:cubicBezTo>
                  <a:cubicBezTo>
                    <a:pt x="2893" y="2649"/>
                    <a:pt x="2801" y="2674"/>
                    <a:pt x="2719" y="2717"/>
                  </a:cubicBezTo>
                  <a:cubicBezTo>
                    <a:pt x="2491" y="2834"/>
                    <a:pt x="2273" y="2979"/>
                    <a:pt x="2070" y="3144"/>
                  </a:cubicBezTo>
                  <a:cubicBezTo>
                    <a:pt x="1905" y="3231"/>
                    <a:pt x="1740" y="3318"/>
                    <a:pt x="1570" y="3396"/>
                  </a:cubicBezTo>
                  <a:cubicBezTo>
                    <a:pt x="1493" y="3367"/>
                    <a:pt x="1410" y="3347"/>
                    <a:pt x="1328" y="3333"/>
                  </a:cubicBezTo>
                  <a:cubicBezTo>
                    <a:pt x="1281" y="3324"/>
                    <a:pt x="1234" y="3320"/>
                    <a:pt x="1188" y="3320"/>
                  </a:cubicBezTo>
                  <a:cubicBezTo>
                    <a:pt x="863" y="3320"/>
                    <a:pt x="585" y="3527"/>
                    <a:pt x="543" y="3876"/>
                  </a:cubicBezTo>
                  <a:cubicBezTo>
                    <a:pt x="0" y="4182"/>
                    <a:pt x="188" y="5056"/>
                    <a:pt x="724" y="5056"/>
                  </a:cubicBezTo>
                  <a:cubicBezTo>
                    <a:pt x="773" y="5056"/>
                    <a:pt x="824" y="5049"/>
                    <a:pt x="877" y="5034"/>
                  </a:cubicBezTo>
                  <a:cubicBezTo>
                    <a:pt x="1328" y="5683"/>
                    <a:pt x="2147" y="6134"/>
                    <a:pt x="2767" y="6565"/>
                  </a:cubicBezTo>
                  <a:cubicBezTo>
                    <a:pt x="5094" y="8208"/>
                    <a:pt x="6751" y="10210"/>
                    <a:pt x="8903" y="12071"/>
                  </a:cubicBezTo>
                  <a:cubicBezTo>
                    <a:pt x="10982" y="13874"/>
                    <a:pt x="12271" y="15832"/>
                    <a:pt x="13837" y="18071"/>
                  </a:cubicBezTo>
                  <a:cubicBezTo>
                    <a:pt x="14665" y="19253"/>
                    <a:pt x="15678" y="20925"/>
                    <a:pt x="17108" y="21458"/>
                  </a:cubicBezTo>
                  <a:cubicBezTo>
                    <a:pt x="17444" y="21584"/>
                    <a:pt x="17773" y="21641"/>
                    <a:pt x="18094" y="21641"/>
                  </a:cubicBezTo>
                  <a:cubicBezTo>
                    <a:pt x="20306" y="21641"/>
                    <a:pt x="22147" y="18933"/>
                    <a:pt x="23408" y="17392"/>
                  </a:cubicBezTo>
                  <a:cubicBezTo>
                    <a:pt x="26161" y="14024"/>
                    <a:pt x="28710" y="10544"/>
                    <a:pt x="29995" y="6333"/>
                  </a:cubicBezTo>
                  <a:cubicBezTo>
                    <a:pt x="30111" y="5974"/>
                    <a:pt x="29873" y="5635"/>
                    <a:pt x="29534" y="5514"/>
                  </a:cubicBezTo>
                  <a:cubicBezTo>
                    <a:pt x="26966" y="4588"/>
                    <a:pt x="25202" y="2378"/>
                    <a:pt x="22677" y="1380"/>
                  </a:cubicBezTo>
                  <a:cubicBezTo>
                    <a:pt x="21704" y="991"/>
                    <a:pt x="20731" y="896"/>
                    <a:pt x="19753" y="896"/>
                  </a:cubicBezTo>
                  <a:cubicBezTo>
                    <a:pt x="18808" y="896"/>
                    <a:pt x="17858" y="985"/>
                    <a:pt x="16899" y="985"/>
                  </a:cubicBezTo>
                  <a:cubicBezTo>
                    <a:pt x="16251" y="985"/>
                    <a:pt x="15599" y="944"/>
                    <a:pt x="14942" y="808"/>
                  </a:cubicBezTo>
                  <a:cubicBezTo>
                    <a:pt x="13308" y="465"/>
                    <a:pt x="11705" y="0"/>
                    <a:pt x="10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1"/>
            <p:cNvSpPr/>
            <p:nvPr/>
          </p:nvSpPr>
          <p:spPr>
            <a:xfrm>
              <a:off x="5893650" y="3598500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0"/>
                  </a:moveTo>
                  <a:cubicBezTo>
                    <a:pt x="2598" y="2099"/>
                    <a:pt x="1401" y="2598"/>
                    <a:pt x="698" y="1895"/>
                  </a:cubicBezTo>
                  <a:cubicBezTo>
                    <a:pt x="0" y="1197"/>
                    <a:pt x="495" y="0"/>
                    <a:pt x="1483" y="0"/>
                  </a:cubicBezTo>
                  <a:cubicBezTo>
                    <a:pt x="2099" y="0"/>
                    <a:pt x="2598" y="494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1"/>
            <p:cNvSpPr/>
            <p:nvPr/>
          </p:nvSpPr>
          <p:spPr>
            <a:xfrm>
              <a:off x="5494550" y="2939725"/>
              <a:ext cx="1227000" cy="551475"/>
            </a:xfrm>
            <a:custGeom>
              <a:rect b="b" l="l" r="r" t="t"/>
              <a:pathLst>
                <a:path extrusionOk="0" h="22059" w="49080">
                  <a:moveTo>
                    <a:pt x="44873" y="0"/>
                  </a:moveTo>
                  <a:cubicBezTo>
                    <a:pt x="40430" y="0"/>
                    <a:pt x="35617" y="1784"/>
                    <a:pt x="31260" y="2507"/>
                  </a:cubicBezTo>
                  <a:cubicBezTo>
                    <a:pt x="25870" y="3403"/>
                    <a:pt x="19938" y="3554"/>
                    <a:pt x="14903" y="5890"/>
                  </a:cubicBezTo>
                  <a:cubicBezTo>
                    <a:pt x="13027" y="6757"/>
                    <a:pt x="11947" y="8163"/>
                    <a:pt x="10488" y="9578"/>
                  </a:cubicBezTo>
                  <a:cubicBezTo>
                    <a:pt x="8918" y="11104"/>
                    <a:pt x="7173" y="11851"/>
                    <a:pt x="5312" y="12897"/>
                  </a:cubicBezTo>
                  <a:cubicBezTo>
                    <a:pt x="3853" y="13721"/>
                    <a:pt x="2060" y="14734"/>
                    <a:pt x="1052" y="16169"/>
                  </a:cubicBezTo>
                  <a:lnTo>
                    <a:pt x="1042" y="16169"/>
                  </a:lnTo>
                  <a:cubicBezTo>
                    <a:pt x="1013" y="16179"/>
                    <a:pt x="984" y="16188"/>
                    <a:pt x="960" y="16208"/>
                  </a:cubicBezTo>
                  <a:cubicBezTo>
                    <a:pt x="369" y="16518"/>
                    <a:pt x="0" y="17138"/>
                    <a:pt x="20" y="17807"/>
                  </a:cubicBezTo>
                  <a:cubicBezTo>
                    <a:pt x="15" y="17841"/>
                    <a:pt x="15" y="17875"/>
                    <a:pt x="15" y="17909"/>
                  </a:cubicBezTo>
                  <a:cubicBezTo>
                    <a:pt x="51" y="19246"/>
                    <a:pt x="1028" y="19706"/>
                    <a:pt x="2359" y="19706"/>
                  </a:cubicBezTo>
                  <a:cubicBezTo>
                    <a:pt x="4908" y="19706"/>
                    <a:pt x="8757" y="18020"/>
                    <a:pt x="9805" y="17574"/>
                  </a:cubicBezTo>
                  <a:cubicBezTo>
                    <a:pt x="11743" y="16746"/>
                    <a:pt x="13599" y="16087"/>
                    <a:pt x="15581" y="16087"/>
                  </a:cubicBezTo>
                  <a:cubicBezTo>
                    <a:pt x="16326" y="16087"/>
                    <a:pt x="17088" y="16180"/>
                    <a:pt x="17879" y="16392"/>
                  </a:cubicBezTo>
                  <a:cubicBezTo>
                    <a:pt x="19288" y="16768"/>
                    <a:pt x="20238" y="17572"/>
                    <a:pt x="21699" y="17572"/>
                  </a:cubicBezTo>
                  <a:cubicBezTo>
                    <a:pt x="21745" y="17572"/>
                    <a:pt x="21791" y="17571"/>
                    <a:pt x="21838" y="17569"/>
                  </a:cubicBezTo>
                  <a:cubicBezTo>
                    <a:pt x="22619" y="17540"/>
                    <a:pt x="23268" y="17075"/>
                    <a:pt x="24014" y="16983"/>
                  </a:cubicBezTo>
                  <a:cubicBezTo>
                    <a:pt x="24261" y="16953"/>
                    <a:pt x="24504" y="16939"/>
                    <a:pt x="24744" y="16939"/>
                  </a:cubicBezTo>
                  <a:cubicBezTo>
                    <a:pt x="26103" y="16939"/>
                    <a:pt x="27359" y="17398"/>
                    <a:pt x="28541" y="18103"/>
                  </a:cubicBezTo>
                  <a:cubicBezTo>
                    <a:pt x="30130" y="19052"/>
                    <a:pt x="31206" y="20807"/>
                    <a:pt x="32791" y="21660"/>
                  </a:cubicBezTo>
                  <a:cubicBezTo>
                    <a:pt x="33306" y="21938"/>
                    <a:pt x="33805" y="22059"/>
                    <a:pt x="34287" y="22059"/>
                  </a:cubicBezTo>
                  <a:cubicBezTo>
                    <a:pt x="35835" y="22059"/>
                    <a:pt x="37203" y="20815"/>
                    <a:pt x="38297" y="19566"/>
                  </a:cubicBezTo>
                  <a:cubicBezTo>
                    <a:pt x="39731" y="17943"/>
                    <a:pt x="40633" y="15970"/>
                    <a:pt x="42455" y="14686"/>
                  </a:cubicBezTo>
                  <a:cubicBezTo>
                    <a:pt x="43434" y="13998"/>
                    <a:pt x="44573" y="13561"/>
                    <a:pt x="45411" y="12679"/>
                  </a:cubicBezTo>
                  <a:cubicBezTo>
                    <a:pt x="46259" y="11788"/>
                    <a:pt x="46400" y="10910"/>
                    <a:pt x="46720" y="9762"/>
                  </a:cubicBezTo>
                  <a:cubicBezTo>
                    <a:pt x="47103" y="8371"/>
                    <a:pt x="47243" y="8056"/>
                    <a:pt x="47883" y="7179"/>
                  </a:cubicBezTo>
                  <a:cubicBezTo>
                    <a:pt x="48222" y="6713"/>
                    <a:pt x="48687" y="6626"/>
                    <a:pt x="48876" y="6045"/>
                  </a:cubicBezTo>
                  <a:cubicBezTo>
                    <a:pt x="49080" y="5429"/>
                    <a:pt x="48988" y="5109"/>
                    <a:pt x="48717" y="4581"/>
                  </a:cubicBezTo>
                  <a:cubicBezTo>
                    <a:pt x="47907" y="3021"/>
                    <a:pt x="46458" y="2231"/>
                    <a:pt x="45751" y="350"/>
                  </a:cubicBezTo>
                  <a:cubicBezTo>
                    <a:pt x="45688" y="151"/>
                    <a:pt x="45503" y="11"/>
                    <a:pt x="45300" y="6"/>
                  </a:cubicBezTo>
                  <a:cubicBezTo>
                    <a:pt x="45158" y="2"/>
                    <a:pt x="45016" y="0"/>
                    <a:pt x="448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1"/>
            <p:cNvSpPr/>
            <p:nvPr/>
          </p:nvSpPr>
          <p:spPr>
            <a:xfrm>
              <a:off x="6376475" y="3115675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5"/>
                  </a:moveTo>
                  <a:cubicBezTo>
                    <a:pt x="2598" y="2104"/>
                    <a:pt x="1401" y="2598"/>
                    <a:pt x="698" y="1900"/>
                  </a:cubicBezTo>
                  <a:cubicBezTo>
                    <a:pt x="0" y="1197"/>
                    <a:pt x="495" y="0"/>
                    <a:pt x="1488" y="0"/>
                  </a:cubicBezTo>
                  <a:cubicBezTo>
                    <a:pt x="2099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1"/>
            <p:cNvSpPr/>
            <p:nvPr/>
          </p:nvSpPr>
          <p:spPr>
            <a:xfrm>
              <a:off x="5541200" y="2487075"/>
              <a:ext cx="1114925" cy="645725"/>
            </a:xfrm>
            <a:custGeom>
              <a:rect b="b" l="l" r="r" t="t"/>
              <a:pathLst>
                <a:path extrusionOk="0" h="25829" w="44597">
                  <a:moveTo>
                    <a:pt x="28166" y="0"/>
                  </a:moveTo>
                  <a:cubicBezTo>
                    <a:pt x="27874" y="0"/>
                    <a:pt x="27583" y="47"/>
                    <a:pt x="27295" y="151"/>
                  </a:cubicBezTo>
                  <a:cubicBezTo>
                    <a:pt x="26370" y="481"/>
                    <a:pt x="25967" y="1324"/>
                    <a:pt x="25521" y="2119"/>
                  </a:cubicBezTo>
                  <a:cubicBezTo>
                    <a:pt x="25376" y="2376"/>
                    <a:pt x="25240" y="2628"/>
                    <a:pt x="25109" y="2890"/>
                  </a:cubicBezTo>
                  <a:cubicBezTo>
                    <a:pt x="24174" y="3970"/>
                    <a:pt x="23680" y="5376"/>
                    <a:pt x="22798" y="6636"/>
                  </a:cubicBezTo>
                  <a:cubicBezTo>
                    <a:pt x="22280" y="7375"/>
                    <a:pt x="21950" y="7512"/>
                    <a:pt x="21633" y="7512"/>
                  </a:cubicBezTo>
                  <a:cubicBezTo>
                    <a:pt x="21445" y="7512"/>
                    <a:pt x="21261" y="7464"/>
                    <a:pt x="21046" y="7464"/>
                  </a:cubicBezTo>
                  <a:cubicBezTo>
                    <a:pt x="20811" y="7464"/>
                    <a:pt x="20539" y="7521"/>
                    <a:pt x="20181" y="7760"/>
                  </a:cubicBezTo>
                  <a:cubicBezTo>
                    <a:pt x="19236" y="8395"/>
                    <a:pt x="19211" y="10716"/>
                    <a:pt x="18901" y="11681"/>
                  </a:cubicBezTo>
                  <a:cubicBezTo>
                    <a:pt x="17625" y="15747"/>
                    <a:pt x="15121" y="17695"/>
                    <a:pt x="11670" y="17695"/>
                  </a:cubicBezTo>
                  <a:cubicBezTo>
                    <a:pt x="10744" y="17695"/>
                    <a:pt x="9751" y="17555"/>
                    <a:pt x="8695" y="17278"/>
                  </a:cubicBezTo>
                  <a:cubicBezTo>
                    <a:pt x="8634" y="17262"/>
                    <a:pt x="8576" y="17255"/>
                    <a:pt x="8521" y="17255"/>
                  </a:cubicBezTo>
                  <a:cubicBezTo>
                    <a:pt x="8137" y="17255"/>
                    <a:pt x="7900" y="17627"/>
                    <a:pt x="7939" y="17962"/>
                  </a:cubicBezTo>
                  <a:cubicBezTo>
                    <a:pt x="7667" y="18291"/>
                    <a:pt x="7464" y="18703"/>
                    <a:pt x="7299" y="19028"/>
                  </a:cubicBezTo>
                  <a:cubicBezTo>
                    <a:pt x="6950" y="19726"/>
                    <a:pt x="6703" y="20448"/>
                    <a:pt x="6354" y="21102"/>
                  </a:cubicBezTo>
                  <a:cubicBezTo>
                    <a:pt x="6111" y="21417"/>
                    <a:pt x="5840" y="21713"/>
                    <a:pt x="5554" y="21989"/>
                  </a:cubicBezTo>
                  <a:cubicBezTo>
                    <a:pt x="4163" y="23307"/>
                    <a:pt x="2234" y="23899"/>
                    <a:pt x="543" y="24727"/>
                  </a:cubicBezTo>
                  <a:cubicBezTo>
                    <a:pt x="0" y="24989"/>
                    <a:pt x="330" y="25711"/>
                    <a:pt x="824" y="25760"/>
                  </a:cubicBezTo>
                  <a:cubicBezTo>
                    <a:pt x="1303" y="25807"/>
                    <a:pt x="1780" y="25829"/>
                    <a:pt x="2256" y="25829"/>
                  </a:cubicBezTo>
                  <a:cubicBezTo>
                    <a:pt x="5849" y="25829"/>
                    <a:pt x="9362" y="24598"/>
                    <a:pt x="12901" y="24063"/>
                  </a:cubicBezTo>
                  <a:cubicBezTo>
                    <a:pt x="17951" y="23298"/>
                    <a:pt x="22996" y="22508"/>
                    <a:pt x="28046" y="21703"/>
                  </a:cubicBezTo>
                  <a:cubicBezTo>
                    <a:pt x="30528" y="21296"/>
                    <a:pt x="32975" y="20724"/>
                    <a:pt x="35447" y="20230"/>
                  </a:cubicBezTo>
                  <a:cubicBezTo>
                    <a:pt x="37720" y="19779"/>
                    <a:pt x="40468" y="19876"/>
                    <a:pt x="42595" y="18970"/>
                  </a:cubicBezTo>
                  <a:cubicBezTo>
                    <a:pt x="44030" y="18364"/>
                    <a:pt x="44597" y="17162"/>
                    <a:pt x="43366" y="15854"/>
                  </a:cubicBezTo>
                  <a:cubicBezTo>
                    <a:pt x="42508" y="14933"/>
                    <a:pt x="41510" y="15122"/>
                    <a:pt x="40613" y="14167"/>
                  </a:cubicBezTo>
                  <a:cubicBezTo>
                    <a:pt x="39271" y="12737"/>
                    <a:pt x="40003" y="10964"/>
                    <a:pt x="39091" y="9350"/>
                  </a:cubicBezTo>
                  <a:cubicBezTo>
                    <a:pt x="38520" y="8342"/>
                    <a:pt x="37730" y="8143"/>
                    <a:pt x="36833" y="7547"/>
                  </a:cubicBezTo>
                  <a:cubicBezTo>
                    <a:pt x="35175" y="6452"/>
                    <a:pt x="34541" y="5642"/>
                    <a:pt x="33547" y="4053"/>
                  </a:cubicBezTo>
                  <a:cubicBezTo>
                    <a:pt x="33281" y="3646"/>
                    <a:pt x="32985" y="3253"/>
                    <a:pt x="32670" y="2885"/>
                  </a:cubicBezTo>
                  <a:cubicBezTo>
                    <a:pt x="31672" y="1704"/>
                    <a:pt x="29919" y="0"/>
                    <a:pt x="281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1"/>
            <p:cNvSpPr/>
            <p:nvPr/>
          </p:nvSpPr>
          <p:spPr>
            <a:xfrm>
              <a:off x="6330300" y="2754375"/>
              <a:ext cx="55525" cy="55625"/>
            </a:xfrm>
            <a:custGeom>
              <a:rect b="b" l="l" r="r" t="t"/>
              <a:pathLst>
                <a:path extrusionOk="0" fill="none" h="2225" w="2221">
                  <a:moveTo>
                    <a:pt x="2221" y="1110"/>
                  </a:moveTo>
                  <a:cubicBezTo>
                    <a:pt x="2221" y="1726"/>
                    <a:pt x="1726" y="2225"/>
                    <a:pt x="1111" y="2225"/>
                  </a:cubicBezTo>
                  <a:cubicBezTo>
                    <a:pt x="495" y="2225"/>
                    <a:pt x="1" y="1726"/>
                    <a:pt x="1" y="1110"/>
                  </a:cubicBezTo>
                  <a:cubicBezTo>
                    <a:pt x="1" y="495"/>
                    <a:pt x="495" y="0"/>
                    <a:pt x="1111" y="0"/>
                  </a:cubicBezTo>
                  <a:cubicBezTo>
                    <a:pt x="1726" y="0"/>
                    <a:pt x="2221" y="495"/>
                    <a:pt x="2221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1"/>
            <p:cNvSpPr/>
            <p:nvPr/>
          </p:nvSpPr>
          <p:spPr>
            <a:xfrm>
              <a:off x="5632275" y="2478325"/>
              <a:ext cx="628750" cy="489375"/>
            </a:xfrm>
            <a:custGeom>
              <a:rect b="b" l="l" r="r" t="t"/>
              <a:pathLst>
                <a:path extrusionOk="0" h="19575" w="25150">
                  <a:moveTo>
                    <a:pt x="13313" y="0"/>
                  </a:moveTo>
                  <a:cubicBezTo>
                    <a:pt x="11997" y="0"/>
                    <a:pt x="10664" y="475"/>
                    <a:pt x="9593" y="1335"/>
                  </a:cubicBezTo>
                  <a:cubicBezTo>
                    <a:pt x="8134" y="2503"/>
                    <a:pt x="7102" y="4281"/>
                    <a:pt x="6055" y="5794"/>
                  </a:cubicBezTo>
                  <a:cubicBezTo>
                    <a:pt x="4606" y="7892"/>
                    <a:pt x="3002" y="9879"/>
                    <a:pt x="1252" y="11730"/>
                  </a:cubicBezTo>
                  <a:cubicBezTo>
                    <a:pt x="1184" y="11682"/>
                    <a:pt x="1116" y="11648"/>
                    <a:pt x="1048" y="11609"/>
                  </a:cubicBezTo>
                  <a:cubicBezTo>
                    <a:pt x="971" y="11567"/>
                    <a:pt x="891" y="11548"/>
                    <a:pt x="812" y="11548"/>
                  </a:cubicBezTo>
                  <a:cubicBezTo>
                    <a:pt x="382" y="11548"/>
                    <a:pt x="0" y="12101"/>
                    <a:pt x="414" y="12433"/>
                  </a:cubicBezTo>
                  <a:cubicBezTo>
                    <a:pt x="515" y="12516"/>
                    <a:pt x="617" y="12603"/>
                    <a:pt x="714" y="12690"/>
                  </a:cubicBezTo>
                  <a:cubicBezTo>
                    <a:pt x="772" y="12923"/>
                    <a:pt x="947" y="13102"/>
                    <a:pt x="1174" y="13165"/>
                  </a:cubicBezTo>
                  <a:cubicBezTo>
                    <a:pt x="3089" y="15322"/>
                    <a:pt x="4504" y="19073"/>
                    <a:pt x="7509" y="19538"/>
                  </a:cubicBezTo>
                  <a:cubicBezTo>
                    <a:pt x="7668" y="19563"/>
                    <a:pt x="7837" y="19574"/>
                    <a:pt x="8014" y="19574"/>
                  </a:cubicBezTo>
                  <a:cubicBezTo>
                    <a:pt x="10060" y="19574"/>
                    <a:pt x="13139" y="18006"/>
                    <a:pt x="14473" y="16819"/>
                  </a:cubicBezTo>
                  <a:cubicBezTo>
                    <a:pt x="15438" y="15956"/>
                    <a:pt x="15942" y="14774"/>
                    <a:pt x="16324" y="13562"/>
                  </a:cubicBezTo>
                  <a:cubicBezTo>
                    <a:pt x="16615" y="12642"/>
                    <a:pt x="16809" y="9564"/>
                    <a:pt x="17551" y="8987"/>
                  </a:cubicBezTo>
                  <a:cubicBezTo>
                    <a:pt x="17744" y="8836"/>
                    <a:pt x="17877" y="8780"/>
                    <a:pt x="17980" y="8780"/>
                  </a:cubicBezTo>
                  <a:cubicBezTo>
                    <a:pt x="18267" y="8780"/>
                    <a:pt x="18311" y="9216"/>
                    <a:pt x="18733" y="9216"/>
                  </a:cubicBezTo>
                  <a:cubicBezTo>
                    <a:pt x="18789" y="9216"/>
                    <a:pt x="18852" y="9208"/>
                    <a:pt x="18922" y="9191"/>
                  </a:cubicBezTo>
                  <a:cubicBezTo>
                    <a:pt x="19930" y="8949"/>
                    <a:pt x="20182" y="8246"/>
                    <a:pt x="20735" y="7427"/>
                  </a:cubicBezTo>
                  <a:cubicBezTo>
                    <a:pt x="21428" y="6409"/>
                    <a:pt x="25150" y="2076"/>
                    <a:pt x="22969" y="584"/>
                  </a:cubicBezTo>
                  <a:cubicBezTo>
                    <a:pt x="22737" y="426"/>
                    <a:pt x="22485" y="363"/>
                    <a:pt x="22228" y="363"/>
                  </a:cubicBezTo>
                  <a:cubicBezTo>
                    <a:pt x="21775" y="363"/>
                    <a:pt x="21309" y="560"/>
                    <a:pt x="20919" y="782"/>
                  </a:cubicBezTo>
                  <a:cubicBezTo>
                    <a:pt x="20415" y="1068"/>
                    <a:pt x="20206" y="1761"/>
                    <a:pt x="19741" y="2042"/>
                  </a:cubicBezTo>
                  <a:cubicBezTo>
                    <a:pt x="19037" y="2471"/>
                    <a:pt x="18581" y="2640"/>
                    <a:pt x="18250" y="2640"/>
                  </a:cubicBezTo>
                  <a:cubicBezTo>
                    <a:pt x="17598" y="2640"/>
                    <a:pt x="17424" y="1987"/>
                    <a:pt x="16775" y="1364"/>
                  </a:cubicBezTo>
                  <a:cubicBezTo>
                    <a:pt x="15798" y="429"/>
                    <a:pt x="14563" y="0"/>
                    <a:pt x="13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1"/>
            <p:cNvSpPr/>
            <p:nvPr/>
          </p:nvSpPr>
          <p:spPr>
            <a:xfrm>
              <a:off x="5693375" y="2782125"/>
              <a:ext cx="64950" cy="64950"/>
            </a:xfrm>
            <a:custGeom>
              <a:rect b="b" l="l" r="r" t="t"/>
              <a:pathLst>
                <a:path extrusionOk="0" fill="none" h="2598" w="2598">
                  <a:moveTo>
                    <a:pt x="2598" y="1115"/>
                  </a:moveTo>
                  <a:cubicBezTo>
                    <a:pt x="2598" y="2103"/>
                    <a:pt x="1401" y="2598"/>
                    <a:pt x="703" y="1900"/>
                  </a:cubicBezTo>
                  <a:cubicBezTo>
                    <a:pt x="0" y="1197"/>
                    <a:pt x="499" y="0"/>
                    <a:pt x="1488" y="0"/>
                  </a:cubicBezTo>
                  <a:cubicBezTo>
                    <a:pt x="2104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1"/>
            <p:cNvSpPr/>
            <p:nvPr/>
          </p:nvSpPr>
          <p:spPr>
            <a:xfrm>
              <a:off x="5996400" y="2391350"/>
              <a:ext cx="674025" cy="444025"/>
            </a:xfrm>
            <a:custGeom>
              <a:rect b="b" l="l" r="r" t="t"/>
              <a:pathLst>
                <a:path extrusionOk="0" h="17761" w="26961">
                  <a:moveTo>
                    <a:pt x="19793" y="1"/>
                  </a:moveTo>
                  <a:cubicBezTo>
                    <a:pt x="19651" y="1"/>
                    <a:pt x="19510" y="52"/>
                    <a:pt x="19400" y="152"/>
                  </a:cubicBezTo>
                  <a:cubicBezTo>
                    <a:pt x="19245" y="135"/>
                    <a:pt x="19091" y="128"/>
                    <a:pt x="18937" y="128"/>
                  </a:cubicBezTo>
                  <a:cubicBezTo>
                    <a:pt x="18319" y="128"/>
                    <a:pt x="17701" y="243"/>
                    <a:pt x="17030" y="336"/>
                  </a:cubicBezTo>
                  <a:cubicBezTo>
                    <a:pt x="14598" y="690"/>
                    <a:pt x="12170" y="1155"/>
                    <a:pt x="9722" y="1397"/>
                  </a:cubicBezTo>
                  <a:cubicBezTo>
                    <a:pt x="6868" y="1678"/>
                    <a:pt x="4018" y="1586"/>
                    <a:pt x="1614" y="3307"/>
                  </a:cubicBezTo>
                  <a:cubicBezTo>
                    <a:pt x="1401" y="3300"/>
                    <a:pt x="1186" y="3287"/>
                    <a:pt x="972" y="3287"/>
                  </a:cubicBezTo>
                  <a:cubicBezTo>
                    <a:pt x="874" y="3287"/>
                    <a:pt x="776" y="3289"/>
                    <a:pt x="679" y="3297"/>
                  </a:cubicBezTo>
                  <a:cubicBezTo>
                    <a:pt x="315" y="3331"/>
                    <a:pt x="0" y="3588"/>
                    <a:pt x="0" y="3980"/>
                  </a:cubicBezTo>
                  <a:cubicBezTo>
                    <a:pt x="0" y="4310"/>
                    <a:pt x="284" y="4666"/>
                    <a:pt x="632" y="4666"/>
                  </a:cubicBezTo>
                  <a:cubicBezTo>
                    <a:pt x="647" y="4666"/>
                    <a:pt x="663" y="4665"/>
                    <a:pt x="679" y="4664"/>
                  </a:cubicBezTo>
                  <a:cubicBezTo>
                    <a:pt x="838" y="4649"/>
                    <a:pt x="996" y="4644"/>
                    <a:pt x="1153" y="4644"/>
                  </a:cubicBezTo>
                  <a:cubicBezTo>
                    <a:pt x="1351" y="4644"/>
                    <a:pt x="1548" y="4651"/>
                    <a:pt x="1745" y="4654"/>
                  </a:cubicBezTo>
                  <a:cubicBezTo>
                    <a:pt x="1842" y="5812"/>
                    <a:pt x="1987" y="7179"/>
                    <a:pt x="3184" y="7382"/>
                  </a:cubicBezTo>
                  <a:cubicBezTo>
                    <a:pt x="3228" y="7389"/>
                    <a:pt x="3270" y="7393"/>
                    <a:pt x="3313" y="7393"/>
                  </a:cubicBezTo>
                  <a:cubicBezTo>
                    <a:pt x="3683" y="7393"/>
                    <a:pt x="4021" y="7146"/>
                    <a:pt x="4343" y="6985"/>
                  </a:cubicBezTo>
                  <a:cubicBezTo>
                    <a:pt x="6387" y="5990"/>
                    <a:pt x="7241" y="4282"/>
                    <a:pt x="9006" y="4282"/>
                  </a:cubicBezTo>
                  <a:cubicBezTo>
                    <a:pt x="9717" y="4282"/>
                    <a:pt x="10577" y="4560"/>
                    <a:pt x="11724" y="5274"/>
                  </a:cubicBezTo>
                  <a:cubicBezTo>
                    <a:pt x="11913" y="5395"/>
                    <a:pt x="13148" y="6428"/>
                    <a:pt x="13308" y="6588"/>
                  </a:cubicBezTo>
                  <a:cubicBezTo>
                    <a:pt x="14341" y="7547"/>
                    <a:pt x="15097" y="8928"/>
                    <a:pt x="15678" y="9990"/>
                  </a:cubicBezTo>
                  <a:cubicBezTo>
                    <a:pt x="15795" y="10203"/>
                    <a:pt x="15610" y="10470"/>
                    <a:pt x="15775" y="10683"/>
                  </a:cubicBezTo>
                  <a:cubicBezTo>
                    <a:pt x="16173" y="11192"/>
                    <a:pt x="16715" y="11575"/>
                    <a:pt x="17331" y="11773"/>
                  </a:cubicBezTo>
                  <a:cubicBezTo>
                    <a:pt x="17460" y="11939"/>
                    <a:pt x="17621" y="12039"/>
                    <a:pt x="17827" y="12039"/>
                  </a:cubicBezTo>
                  <a:cubicBezTo>
                    <a:pt x="17922" y="12039"/>
                    <a:pt x="18026" y="12018"/>
                    <a:pt x="18140" y="11972"/>
                  </a:cubicBezTo>
                  <a:cubicBezTo>
                    <a:pt x="18809" y="12093"/>
                    <a:pt x="19536" y="12108"/>
                    <a:pt x="20253" y="12122"/>
                  </a:cubicBezTo>
                  <a:cubicBezTo>
                    <a:pt x="20256" y="12122"/>
                    <a:pt x="20259" y="12122"/>
                    <a:pt x="20262" y="12122"/>
                  </a:cubicBezTo>
                  <a:cubicBezTo>
                    <a:pt x="20572" y="12122"/>
                    <a:pt x="20767" y="11868"/>
                    <a:pt x="20801" y="11579"/>
                  </a:cubicBezTo>
                  <a:cubicBezTo>
                    <a:pt x="20922" y="10295"/>
                    <a:pt x="20316" y="9321"/>
                    <a:pt x="19798" y="8187"/>
                  </a:cubicBezTo>
                  <a:cubicBezTo>
                    <a:pt x="19510" y="7532"/>
                    <a:pt x="19060" y="5673"/>
                    <a:pt x="19376" y="5673"/>
                  </a:cubicBezTo>
                  <a:cubicBezTo>
                    <a:pt x="19469" y="5673"/>
                    <a:pt x="19629" y="5835"/>
                    <a:pt x="19880" y="6239"/>
                  </a:cubicBezTo>
                  <a:cubicBezTo>
                    <a:pt x="20292" y="6888"/>
                    <a:pt x="20142" y="8071"/>
                    <a:pt x="20418" y="8817"/>
                  </a:cubicBezTo>
                  <a:cubicBezTo>
                    <a:pt x="20544" y="9214"/>
                    <a:pt x="20714" y="9592"/>
                    <a:pt x="20922" y="9956"/>
                  </a:cubicBezTo>
                  <a:cubicBezTo>
                    <a:pt x="21266" y="10445"/>
                    <a:pt x="21664" y="10901"/>
                    <a:pt x="22100" y="11313"/>
                  </a:cubicBezTo>
                  <a:cubicBezTo>
                    <a:pt x="22701" y="12447"/>
                    <a:pt x="23074" y="13692"/>
                    <a:pt x="23195" y="14972"/>
                  </a:cubicBezTo>
                  <a:cubicBezTo>
                    <a:pt x="23476" y="16077"/>
                    <a:pt x="23530" y="17075"/>
                    <a:pt x="24615" y="17671"/>
                  </a:cubicBezTo>
                  <a:cubicBezTo>
                    <a:pt x="24709" y="17726"/>
                    <a:pt x="24831" y="17761"/>
                    <a:pt x="24951" y="17761"/>
                  </a:cubicBezTo>
                  <a:cubicBezTo>
                    <a:pt x="25055" y="17761"/>
                    <a:pt x="25157" y="17734"/>
                    <a:pt x="25235" y="17671"/>
                  </a:cubicBezTo>
                  <a:cubicBezTo>
                    <a:pt x="26268" y="16891"/>
                    <a:pt x="26268" y="16310"/>
                    <a:pt x="26311" y="15006"/>
                  </a:cubicBezTo>
                  <a:cubicBezTo>
                    <a:pt x="26389" y="12573"/>
                    <a:pt x="26961" y="10130"/>
                    <a:pt x="26854" y="7693"/>
                  </a:cubicBezTo>
                  <a:cubicBezTo>
                    <a:pt x="26854" y="7358"/>
                    <a:pt x="26583" y="7092"/>
                    <a:pt x="26253" y="7087"/>
                  </a:cubicBezTo>
                  <a:cubicBezTo>
                    <a:pt x="26245" y="7087"/>
                    <a:pt x="26237" y="7087"/>
                    <a:pt x="26228" y="7087"/>
                  </a:cubicBezTo>
                  <a:cubicBezTo>
                    <a:pt x="23832" y="7087"/>
                    <a:pt x="21955" y="3613"/>
                    <a:pt x="20738" y="1223"/>
                  </a:cubicBezTo>
                  <a:cubicBezTo>
                    <a:pt x="20869" y="1009"/>
                    <a:pt x="20883" y="719"/>
                    <a:pt x="20670" y="544"/>
                  </a:cubicBezTo>
                  <a:cubicBezTo>
                    <a:pt x="20501" y="404"/>
                    <a:pt x="20336" y="278"/>
                    <a:pt x="20166" y="137"/>
                  </a:cubicBezTo>
                  <a:cubicBezTo>
                    <a:pt x="20058" y="46"/>
                    <a:pt x="19925" y="1"/>
                    <a:pt x="197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1"/>
            <p:cNvSpPr/>
            <p:nvPr/>
          </p:nvSpPr>
          <p:spPr>
            <a:xfrm>
              <a:off x="6295050" y="245135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0"/>
                  </a:moveTo>
                  <a:cubicBezTo>
                    <a:pt x="2598" y="2104"/>
                    <a:pt x="1401" y="2598"/>
                    <a:pt x="703" y="1900"/>
                  </a:cubicBezTo>
                  <a:cubicBezTo>
                    <a:pt x="1" y="1197"/>
                    <a:pt x="495" y="0"/>
                    <a:pt x="1488" y="0"/>
                  </a:cubicBezTo>
                  <a:cubicBezTo>
                    <a:pt x="2099" y="0"/>
                    <a:pt x="2598" y="500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1"/>
            <p:cNvSpPr/>
            <p:nvPr/>
          </p:nvSpPr>
          <p:spPr>
            <a:xfrm>
              <a:off x="6542600" y="2072600"/>
              <a:ext cx="237125" cy="421800"/>
            </a:xfrm>
            <a:custGeom>
              <a:rect b="b" l="l" r="r" t="t"/>
              <a:pathLst>
                <a:path extrusionOk="0" h="16872" w="9485">
                  <a:moveTo>
                    <a:pt x="1976" y="1"/>
                  </a:moveTo>
                  <a:cubicBezTo>
                    <a:pt x="1729" y="1"/>
                    <a:pt x="1480" y="143"/>
                    <a:pt x="1434" y="412"/>
                  </a:cubicBezTo>
                  <a:cubicBezTo>
                    <a:pt x="1405" y="577"/>
                    <a:pt x="1371" y="752"/>
                    <a:pt x="1342" y="921"/>
                  </a:cubicBezTo>
                  <a:cubicBezTo>
                    <a:pt x="1100" y="2312"/>
                    <a:pt x="935" y="3887"/>
                    <a:pt x="1342" y="5206"/>
                  </a:cubicBezTo>
                  <a:cubicBezTo>
                    <a:pt x="1517" y="5748"/>
                    <a:pt x="1856" y="6102"/>
                    <a:pt x="2123" y="6596"/>
                  </a:cubicBezTo>
                  <a:cubicBezTo>
                    <a:pt x="3334" y="8884"/>
                    <a:pt x="2694" y="10440"/>
                    <a:pt x="688" y="11821"/>
                  </a:cubicBezTo>
                  <a:cubicBezTo>
                    <a:pt x="634" y="11786"/>
                    <a:pt x="576" y="11771"/>
                    <a:pt x="517" y="11771"/>
                  </a:cubicBezTo>
                  <a:cubicBezTo>
                    <a:pt x="258" y="11771"/>
                    <a:pt x="0" y="12077"/>
                    <a:pt x="111" y="12354"/>
                  </a:cubicBezTo>
                  <a:cubicBezTo>
                    <a:pt x="14" y="12693"/>
                    <a:pt x="257" y="13086"/>
                    <a:pt x="606" y="13125"/>
                  </a:cubicBezTo>
                  <a:cubicBezTo>
                    <a:pt x="1168" y="13861"/>
                    <a:pt x="1837" y="14360"/>
                    <a:pt x="2665" y="14952"/>
                  </a:cubicBezTo>
                  <a:cubicBezTo>
                    <a:pt x="3126" y="15281"/>
                    <a:pt x="4337" y="16580"/>
                    <a:pt x="4890" y="16774"/>
                  </a:cubicBezTo>
                  <a:cubicBezTo>
                    <a:pt x="5090" y="16841"/>
                    <a:pt x="5265" y="16872"/>
                    <a:pt x="5419" y="16872"/>
                  </a:cubicBezTo>
                  <a:cubicBezTo>
                    <a:pt x="6314" y="16872"/>
                    <a:pt x="6514" y="15844"/>
                    <a:pt x="6799" y="14923"/>
                  </a:cubicBezTo>
                  <a:cubicBezTo>
                    <a:pt x="7672" y="12102"/>
                    <a:pt x="9484" y="9155"/>
                    <a:pt x="8689" y="6063"/>
                  </a:cubicBezTo>
                  <a:cubicBezTo>
                    <a:pt x="7885" y="2942"/>
                    <a:pt x="4405" y="2254"/>
                    <a:pt x="2379" y="160"/>
                  </a:cubicBezTo>
                  <a:cubicBezTo>
                    <a:pt x="2275" y="53"/>
                    <a:pt x="2126" y="1"/>
                    <a:pt x="19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1"/>
            <p:cNvSpPr/>
            <p:nvPr/>
          </p:nvSpPr>
          <p:spPr>
            <a:xfrm>
              <a:off x="6617575" y="2217150"/>
              <a:ext cx="64975" cy="64950"/>
            </a:xfrm>
            <a:custGeom>
              <a:rect b="b" l="l" r="r" t="t"/>
              <a:pathLst>
                <a:path extrusionOk="0" fill="none" h="2598" w="2599">
                  <a:moveTo>
                    <a:pt x="2598" y="1115"/>
                  </a:moveTo>
                  <a:cubicBezTo>
                    <a:pt x="2598" y="2104"/>
                    <a:pt x="1401" y="2598"/>
                    <a:pt x="699" y="1900"/>
                  </a:cubicBezTo>
                  <a:cubicBezTo>
                    <a:pt x="1" y="1197"/>
                    <a:pt x="495" y="0"/>
                    <a:pt x="1489" y="0"/>
                  </a:cubicBezTo>
                  <a:cubicBezTo>
                    <a:pt x="2099" y="0"/>
                    <a:pt x="2598" y="499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1"/>
            <p:cNvSpPr/>
            <p:nvPr/>
          </p:nvSpPr>
          <p:spPr>
            <a:xfrm>
              <a:off x="6570575" y="1333350"/>
              <a:ext cx="293100" cy="470450"/>
            </a:xfrm>
            <a:custGeom>
              <a:rect b="b" l="l" r="r" t="t"/>
              <a:pathLst>
                <a:path extrusionOk="0" h="18818" w="11724">
                  <a:moveTo>
                    <a:pt x="8318" y="0"/>
                  </a:moveTo>
                  <a:cubicBezTo>
                    <a:pt x="6068" y="0"/>
                    <a:pt x="3040" y="1463"/>
                    <a:pt x="1566" y="2382"/>
                  </a:cubicBezTo>
                  <a:cubicBezTo>
                    <a:pt x="1386" y="2387"/>
                    <a:pt x="1217" y="2479"/>
                    <a:pt x="1115" y="2629"/>
                  </a:cubicBezTo>
                  <a:cubicBezTo>
                    <a:pt x="0" y="4214"/>
                    <a:pt x="2109" y="6981"/>
                    <a:pt x="2443" y="8557"/>
                  </a:cubicBezTo>
                  <a:cubicBezTo>
                    <a:pt x="3068" y="11445"/>
                    <a:pt x="3126" y="15453"/>
                    <a:pt x="5312" y="17803"/>
                  </a:cubicBezTo>
                  <a:cubicBezTo>
                    <a:pt x="5979" y="18521"/>
                    <a:pt x="6633" y="18817"/>
                    <a:pt x="7244" y="18817"/>
                  </a:cubicBezTo>
                  <a:cubicBezTo>
                    <a:pt x="9210" y="18817"/>
                    <a:pt x="10728" y="15745"/>
                    <a:pt x="10798" y="13781"/>
                  </a:cubicBezTo>
                  <a:cubicBezTo>
                    <a:pt x="10847" y="12501"/>
                    <a:pt x="10701" y="11207"/>
                    <a:pt x="10585" y="9943"/>
                  </a:cubicBezTo>
                  <a:cubicBezTo>
                    <a:pt x="10430" y="8183"/>
                    <a:pt x="10881" y="6899"/>
                    <a:pt x="11331" y="5305"/>
                  </a:cubicBezTo>
                  <a:cubicBezTo>
                    <a:pt x="11724" y="3957"/>
                    <a:pt x="11443" y="2120"/>
                    <a:pt x="10580" y="938"/>
                  </a:cubicBezTo>
                  <a:cubicBezTo>
                    <a:pt x="10083" y="262"/>
                    <a:pt x="9270" y="0"/>
                    <a:pt x="8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1"/>
            <p:cNvSpPr/>
            <p:nvPr/>
          </p:nvSpPr>
          <p:spPr>
            <a:xfrm>
              <a:off x="6727600" y="147515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6"/>
                  </a:moveTo>
                  <a:cubicBezTo>
                    <a:pt x="2598" y="2104"/>
                    <a:pt x="1401" y="2599"/>
                    <a:pt x="703" y="1901"/>
                  </a:cubicBezTo>
                  <a:cubicBezTo>
                    <a:pt x="0" y="1198"/>
                    <a:pt x="500" y="1"/>
                    <a:pt x="1488" y="1"/>
                  </a:cubicBezTo>
                  <a:cubicBezTo>
                    <a:pt x="2104" y="1"/>
                    <a:pt x="2598" y="500"/>
                    <a:pt x="2598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1"/>
            <p:cNvSpPr/>
            <p:nvPr/>
          </p:nvSpPr>
          <p:spPr>
            <a:xfrm>
              <a:off x="6711725" y="1855175"/>
              <a:ext cx="280625" cy="240650"/>
            </a:xfrm>
            <a:custGeom>
              <a:rect b="b" l="l" r="r" t="t"/>
              <a:pathLst>
                <a:path extrusionOk="0" h="9626" w="11225">
                  <a:moveTo>
                    <a:pt x="8758" y="1"/>
                  </a:moveTo>
                  <a:cubicBezTo>
                    <a:pt x="8713" y="1"/>
                    <a:pt x="8668" y="6"/>
                    <a:pt x="8622" y="18"/>
                  </a:cubicBezTo>
                  <a:cubicBezTo>
                    <a:pt x="7197" y="396"/>
                    <a:pt x="5928" y="1089"/>
                    <a:pt x="4537" y="1554"/>
                  </a:cubicBezTo>
                  <a:cubicBezTo>
                    <a:pt x="3378" y="1937"/>
                    <a:pt x="2201" y="2150"/>
                    <a:pt x="1096" y="2678"/>
                  </a:cubicBezTo>
                  <a:cubicBezTo>
                    <a:pt x="1096" y="2669"/>
                    <a:pt x="1091" y="2664"/>
                    <a:pt x="1091" y="2654"/>
                  </a:cubicBezTo>
                  <a:cubicBezTo>
                    <a:pt x="1043" y="2481"/>
                    <a:pt x="894" y="2396"/>
                    <a:pt x="745" y="2396"/>
                  </a:cubicBezTo>
                  <a:cubicBezTo>
                    <a:pt x="594" y="2396"/>
                    <a:pt x="442" y="2483"/>
                    <a:pt x="393" y="2654"/>
                  </a:cubicBezTo>
                  <a:cubicBezTo>
                    <a:pt x="0" y="3972"/>
                    <a:pt x="49" y="5518"/>
                    <a:pt x="131" y="6880"/>
                  </a:cubicBezTo>
                  <a:cubicBezTo>
                    <a:pt x="180" y="7636"/>
                    <a:pt x="189" y="8702"/>
                    <a:pt x="776" y="9265"/>
                  </a:cubicBezTo>
                  <a:cubicBezTo>
                    <a:pt x="1045" y="9524"/>
                    <a:pt x="1337" y="9625"/>
                    <a:pt x="1639" y="9625"/>
                  </a:cubicBezTo>
                  <a:cubicBezTo>
                    <a:pt x="2494" y="9625"/>
                    <a:pt x="3421" y="8806"/>
                    <a:pt x="4091" y="8426"/>
                  </a:cubicBezTo>
                  <a:cubicBezTo>
                    <a:pt x="5787" y="7457"/>
                    <a:pt x="8239" y="7311"/>
                    <a:pt x="9645" y="5872"/>
                  </a:cubicBezTo>
                  <a:cubicBezTo>
                    <a:pt x="11225" y="4263"/>
                    <a:pt x="9751" y="2160"/>
                    <a:pt x="9296" y="405"/>
                  </a:cubicBezTo>
                  <a:cubicBezTo>
                    <a:pt x="9222" y="160"/>
                    <a:pt x="9000" y="1"/>
                    <a:pt x="8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1"/>
            <p:cNvSpPr/>
            <p:nvPr/>
          </p:nvSpPr>
          <p:spPr>
            <a:xfrm>
              <a:off x="6755475" y="193495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6"/>
                  </a:moveTo>
                  <a:cubicBezTo>
                    <a:pt x="2598" y="2104"/>
                    <a:pt x="1401" y="2599"/>
                    <a:pt x="698" y="1901"/>
                  </a:cubicBezTo>
                  <a:cubicBezTo>
                    <a:pt x="0" y="1198"/>
                    <a:pt x="494" y="1"/>
                    <a:pt x="1483" y="1"/>
                  </a:cubicBezTo>
                  <a:cubicBezTo>
                    <a:pt x="2099" y="1"/>
                    <a:pt x="2598" y="500"/>
                    <a:pt x="2598" y="1116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1"/>
            <p:cNvSpPr/>
            <p:nvPr/>
          </p:nvSpPr>
          <p:spPr>
            <a:xfrm>
              <a:off x="6782250" y="1277650"/>
              <a:ext cx="280875" cy="510850"/>
            </a:xfrm>
            <a:custGeom>
              <a:rect b="b" l="l" r="r" t="t"/>
              <a:pathLst>
                <a:path extrusionOk="0" h="20434" w="11235">
                  <a:moveTo>
                    <a:pt x="3106" y="0"/>
                  </a:moveTo>
                  <a:cubicBezTo>
                    <a:pt x="1500" y="0"/>
                    <a:pt x="1282" y="2333"/>
                    <a:pt x="1391" y="3597"/>
                  </a:cubicBezTo>
                  <a:cubicBezTo>
                    <a:pt x="1391" y="3626"/>
                    <a:pt x="1401" y="3660"/>
                    <a:pt x="1415" y="3689"/>
                  </a:cubicBezTo>
                  <a:lnTo>
                    <a:pt x="1415" y="3699"/>
                  </a:lnTo>
                  <a:cubicBezTo>
                    <a:pt x="1439" y="4436"/>
                    <a:pt x="1599" y="5197"/>
                    <a:pt x="1687" y="5991"/>
                  </a:cubicBezTo>
                  <a:cubicBezTo>
                    <a:pt x="1712" y="6182"/>
                    <a:pt x="1874" y="6320"/>
                    <a:pt x="2057" y="6320"/>
                  </a:cubicBezTo>
                  <a:cubicBezTo>
                    <a:pt x="2083" y="6320"/>
                    <a:pt x="2110" y="6317"/>
                    <a:pt x="2137" y="6311"/>
                  </a:cubicBezTo>
                  <a:lnTo>
                    <a:pt x="2137" y="6311"/>
                  </a:lnTo>
                  <a:lnTo>
                    <a:pt x="1580" y="9461"/>
                  </a:lnTo>
                  <a:cubicBezTo>
                    <a:pt x="1501" y="9404"/>
                    <a:pt x="1402" y="9375"/>
                    <a:pt x="1306" y="9375"/>
                  </a:cubicBezTo>
                  <a:cubicBezTo>
                    <a:pt x="1109" y="9375"/>
                    <a:pt x="924" y="9499"/>
                    <a:pt x="950" y="9757"/>
                  </a:cubicBezTo>
                  <a:cubicBezTo>
                    <a:pt x="1289" y="13382"/>
                    <a:pt x="1105" y="16208"/>
                    <a:pt x="102" y="19673"/>
                  </a:cubicBezTo>
                  <a:cubicBezTo>
                    <a:pt x="0" y="20056"/>
                    <a:pt x="286" y="20429"/>
                    <a:pt x="683" y="20434"/>
                  </a:cubicBezTo>
                  <a:cubicBezTo>
                    <a:pt x="3422" y="20419"/>
                    <a:pt x="8045" y="19552"/>
                    <a:pt x="9625" y="16973"/>
                  </a:cubicBezTo>
                  <a:cubicBezTo>
                    <a:pt x="11234" y="14361"/>
                    <a:pt x="8074" y="10983"/>
                    <a:pt x="7236" y="8657"/>
                  </a:cubicBezTo>
                  <a:cubicBezTo>
                    <a:pt x="6582" y="6864"/>
                    <a:pt x="6068" y="520"/>
                    <a:pt x="3460" y="35"/>
                  </a:cubicBezTo>
                  <a:cubicBezTo>
                    <a:pt x="3335" y="12"/>
                    <a:pt x="3217" y="0"/>
                    <a:pt x="31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>
              <a:off x="6871900" y="1612550"/>
              <a:ext cx="64975" cy="64975"/>
            </a:xfrm>
            <a:custGeom>
              <a:rect b="b" l="l" r="r" t="t"/>
              <a:pathLst>
                <a:path extrusionOk="0" fill="none" h="2599" w="2599">
                  <a:moveTo>
                    <a:pt x="2598" y="1115"/>
                  </a:moveTo>
                  <a:cubicBezTo>
                    <a:pt x="2598" y="2104"/>
                    <a:pt x="1401" y="2598"/>
                    <a:pt x="703" y="1901"/>
                  </a:cubicBezTo>
                  <a:cubicBezTo>
                    <a:pt x="0" y="1198"/>
                    <a:pt x="500" y="1"/>
                    <a:pt x="1488" y="1"/>
                  </a:cubicBezTo>
                  <a:cubicBezTo>
                    <a:pt x="2104" y="1"/>
                    <a:pt x="2598" y="500"/>
                    <a:pt x="2598" y="111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1"/>
            <p:cNvSpPr/>
            <p:nvPr/>
          </p:nvSpPr>
          <p:spPr>
            <a:xfrm>
              <a:off x="6924100" y="1845750"/>
              <a:ext cx="126775" cy="149900"/>
            </a:xfrm>
            <a:custGeom>
              <a:rect b="b" l="l" r="r" t="t"/>
              <a:pathLst>
                <a:path extrusionOk="0" h="5996" w="5071">
                  <a:moveTo>
                    <a:pt x="1308" y="0"/>
                  </a:moveTo>
                  <a:cubicBezTo>
                    <a:pt x="1244" y="0"/>
                    <a:pt x="1179" y="17"/>
                    <a:pt x="1121" y="51"/>
                  </a:cubicBezTo>
                  <a:cubicBezTo>
                    <a:pt x="869" y="181"/>
                    <a:pt x="665" y="385"/>
                    <a:pt x="529" y="632"/>
                  </a:cubicBezTo>
                  <a:cubicBezTo>
                    <a:pt x="507" y="627"/>
                    <a:pt x="484" y="625"/>
                    <a:pt x="462" y="625"/>
                  </a:cubicBezTo>
                  <a:cubicBezTo>
                    <a:pt x="206" y="625"/>
                    <a:pt x="0" y="922"/>
                    <a:pt x="45" y="1189"/>
                  </a:cubicBezTo>
                  <a:cubicBezTo>
                    <a:pt x="190" y="2120"/>
                    <a:pt x="379" y="3055"/>
                    <a:pt x="544" y="3995"/>
                  </a:cubicBezTo>
                  <a:cubicBezTo>
                    <a:pt x="680" y="4781"/>
                    <a:pt x="825" y="5750"/>
                    <a:pt x="1741" y="5958"/>
                  </a:cubicBezTo>
                  <a:cubicBezTo>
                    <a:pt x="1854" y="5983"/>
                    <a:pt x="1966" y="5995"/>
                    <a:pt x="2076" y="5995"/>
                  </a:cubicBezTo>
                  <a:cubicBezTo>
                    <a:pt x="2899" y="5995"/>
                    <a:pt x="3638" y="5339"/>
                    <a:pt x="4087" y="4693"/>
                  </a:cubicBezTo>
                  <a:cubicBezTo>
                    <a:pt x="4533" y="4054"/>
                    <a:pt x="5071" y="2658"/>
                    <a:pt x="4155" y="2159"/>
                  </a:cubicBezTo>
                  <a:cubicBezTo>
                    <a:pt x="4077" y="2120"/>
                    <a:pt x="3995" y="2096"/>
                    <a:pt x="3912" y="2091"/>
                  </a:cubicBezTo>
                  <a:cubicBezTo>
                    <a:pt x="3709" y="1664"/>
                    <a:pt x="3452" y="1262"/>
                    <a:pt x="3151" y="894"/>
                  </a:cubicBezTo>
                  <a:cubicBezTo>
                    <a:pt x="2837" y="518"/>
                    <a:pt x="2181" y="118"/>
                    <a:pt x="1616" y="118"/>
                  </a:cubicBezTo>
                  <a:cubicBezTo>
                    <a:pt x="1606" y="118"/>
                    <a:pt x="1596" y="118"/>
                    <a:pt x="1586" y="118"/>
                  </a:cubicBezTo>
                  <a:cubicBezTo>
                    <a:pt x="1512" y="41"/>
                    <a:pt x="1410" y="0"/>
                    <a:pt x="1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6961325" y="188625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1"/>
                  </a:moveTo>
                  <a:cubicBezTo>
                    <a:pt x="2598" y="2104"/>
                    <a:pt x="1401" y="2598"/>
                    <a:pt x="698" y="1901"/>
                  </a:cubicBezTo>
                  <a:cubicBezTo>
                    <a:pt x="0" y="1198"/>
                    <a:pt x="494" y="1"/>
                    <a:pt x="1483" y="1"/>
                  </a:cubicBezTo>
                  <a:cubicBezTo>
                    <a:pt x="2099" y="1"/>
                    <a:pt x="2598" y="500"/>
                    <a:pt x="2598" y="111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553333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6470125" y="2377300"/>
              <a:ext cx="204175" cy="203750"/>
            </a:xfrm>
            <a:custGeom>
              <a:rect b="b" l="l" r="r" t="t"/>
              <a:pathLst>
                <a:path extrusionOk="0" h="8150" w="8167">
                  <a:moveTo>
                    <a:pt x="2616" y="0"/>
                  </a:moveTo>
                  <a:cubicBezTo>
                    <a:pt x="1750" y="0"/>
                    <a:pt x="684" y="497"/>
                    <a:pt x="340" y="1261"/>
                  </a:cubicBezTo>
                  <a:cubicBezTo>
                    <a:pt x="1" y="2008"/>
                    <a:pt x="238" y="3544"/>
                    <a:pt x="1096" y="3815"/>
                  </a:cubicBezTo>
                  <a:cubicBezTo>
                    <a:pt x="1135" y="3827"/>
                    <a:pt x="1174" y="3834"/>
                    <a:pt x="1212" y="3834"/>
                  </a:cubicBezTo>
                  <a:cubicBezTo>
                    <a:pt x="1251" y="3834"/>
                    <a:pt x="1290" y="3827"/>
                    <a:pt x="1329" y="3815"/>
                  </a:cubicBezTo>
                  <a:cubicBezTo>
                    <a:pt x="1411" y="3985"/>
                    <a:pt x="1493" y="4150"/>
                    <a:pt x="1571" y="4295"/>
                  </a:cubicBezTo>
                  <a:cubicBezTo>
                    <a:pt x="2224" y="5479"/>
                    <a:pt x="4116" y="8150"/>
                    <a:pt x="5875" y="8150"/>
                  </a:cubicBezTo>
                  <a:cubicBezTo>
                    <a:pt x="6204" y="8150"/>
                    <a:pt x="6528" y="8056"/>
                    <a:pt x="6839" y="7843"/>
                  </a:cubicBezTo>
                  <a:cubicBezTo>
                    <a:pt x="8167" y="6922"/>
                    <a:pt x="7013" y="4940"/>
                    <a:pt x="6185" y="3777"/>
                  </a:cubicBezTo>
                  <a:cubicBezTo>
                    <a:pt x="5976" y="3369"/>
                    <a:pt x="5729" y="2987"/>
                    <a:pt x="5448" y="2628"/>
                  </a:cubicBezTo>
                  <a:cubicBezTo>
                    <a:pt x="4721" y="1693"/>
                    <a:pt x="4329" y="282"/>
                    <a:pt x="2967" y="30"/>
                  </a:cubicBezTo>
                  <a:cubicBezTo>
                    <a:pt x="2855" y="10"/>
                    <a:pt x="2737" y="0"/>
                    <a:pt x="26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1"/>
            <p:cNvSpPr/>
            <p:nvPr/>
          </p:nvSpPr>
          <p:spPr>
            <a:xfrm>
              <a:off x="6507575" y="2415600"/>
              <a:ext cx="64950" cy="64975"/>
            </a:xfrm>
            <a:custGeom>
              <a:rect b="b" l="l" r="r" t="t"/>
              <a:pathLst>
                <a:path extrusionOk="0" fill="none" h="2599" w="2598">
                  <a:moveTo>
                    <a:pt x="2598" y="1110"/>
                  </a:moveTo>
                  <a:cubicBezTo>
                    <a:pt x="2598" y="2099"/>
                    <a:pt x="1401" y="2598"/>
                    <a:pt x="698" y="1896"/>
                  </a:cubicBezTo>
                  <a:cubicBezTo>
                    <a:pt x="0" y="1198"/>
                    <a:pt x="495" y="1"/>
                    <a:pt x="1483" y="1"/>
                  </a:cubicBezTo>
                  <a:cubicBezTo>
                    <a:pt x="2099" y="1"/>
                    <a:pt x="2598" y="495"/>
                    <a:pt x="2598" y="111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575">
              <a:solidFill>
                <a:srgbClr val="639EA6"/>
              </a:solidFill>
              <a:prstDash val="solid"/>
              <a:miter lim="484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41"/>
          <p:cNvGrpSpPr/>
          <p:nvPr/>
        </p:nvGrpSpPr>
        <p:grpSpPr>
          <a:xfrm>
            <a:off x="8206212" y="2037138"/>
            <a:ext cx="367655" cy="743057"/>
            <a:chOff x="5980075" y="2845025"/>
            <a:chExt cx="779425" cy="1575275"/>
          </a:xfrm>
        </p:grpSpPr>
        <p:sp>
          <p:nvSpPr>
            <p:cNvPr id="553" name="Google Shape;553;p41"/>
            <p:cNvSpPr/>
            <p:nvPr/>
          </p:nvSpPr>
          <p:spPr>
            <a:xfrm>
              <a:off x="6193325" y="2926850"/>
              <a:ext cx="23675" cy="3000"/>
            </a:xfrm>
            <a:custGeom>
              <a:rect b="b" l="l" r="r" t="t"/>
              <a:pathLst>
                <a:path extrusionOk="0" h="120" w="947">
                  <a:moveTo>
                    <a:pt x="911" y="120"/>
                  </a:moveTo>
                  <a:lnTo>
                    <a:pt x="947" y="79"/>
                  </a:lnTo>
                  <a:lnTo>
                    <a:pt x="380" y="18"/>
                  </a:lnTo>
                  <a:cubicBezTo>
                    <a:pt x="348" y="34"/>
                    <a:pt x="1" y="0"/>
                    <a:pt x="59" y="29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1"/>
            <p:cNvSpPr/>
            <p:nvPr/>
          </p:nvSpPr>
          <p:spPr>
            <a:xfrm>
              <a:off x="6254025" y="3604275"/>
              <a:ext cx="1050" cy="975"/>
            </a:xfrm>
            <a:custGeom>
              <a:rect b="b" l="l" r="r" t="t"/>
              <a:pathLst>
                <a:path extrusionOk="0" h="39" w="42">
                  <a:moveTo>
                    <a:pt x="41" y="37"/>
                  </a:moveTo>
                  <a:lnTo>
                    <a:pt x="41" y="0"/>
                  </a:lnTo>
                  <a:cubicBezTo>
                    <a:pt x="32" y="5"/>
                    <a:pt x="19" y="7"/>
                    <a:pt x="5" y="9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1"/>
            <p:cNvSpPr/>
            <p:nvPr/>
          </p:nvSpPr>
          <p:spPr>
            <a:xfrm>
              <a:off x="6052675" y="3226550"/>
              <a:ext cx="3475" cy="4425"/>
            </a:xfrm>
            <a:custGeom>
              <a:rect b="b" l="l" r="r" t="t"/>
              <a:pathLst>
                <a:path extrusionOk="0" h="177" w="139">
                  <a:moveTo>
                    <a:pt x="48" y="156"/>
                  </a:moveTo>
                  <a:lnTo>
                    <a:pt x="138" y="20"/>
                  </a:lnTo>
                  <a:cubicBezTo>
                    <a:pt x="138" y="14"/>
                    <a:pt x="138" y="7"/>
                    <a:pt x="136" y="0"/>
                  </a:cubicBezTo>
                  <a:lnTo>
                    <a:pt x="1" y="63"/>
                  </a:lnTo>
                  <a:lnTo>
                    <a:pt x="1" y="176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1"/>
            <p:cNvSpPr/>
            <p:nvPr/>
          </p:nvSpPr>
          <p:spPr>
            <a:xfrm>
              <a:off x="6260125" y="3607425"/>
              <a:ext cx="875" cy="925"/>
            </a:xfrm>
            <a:custGeom>
              <a:rect b="b" l="l" r="r" t="t"/>
              <a:pathLst>
                <a:path extrusionOk="0" h="37" w="35">
                  <a:moveTo>
                    <a:pt x="0" y="30"/>
                  </a:moveTo>
                  <a:lnTo>
                    <a:pt x="5" y="37"/>
                  </a:lnTo>
                  <a:lnTo>
                    <a:pt x="34" y="37"/>
                  </a:lnTo>
                  <a:lnTo>
                    <a:pt x="5" y="1"/>
                  </a:lnTo>
                  <a:cubicBezTo>
                    <a:pt x="3" y="10"/>
                    <a:pt x="3" y="21"/>
                    <a:pt x="0" y="3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1"/>
            <p:cNvSpPr/>
            <p:nvPr/>
          </p:nvSpPr>
          <p:spPr>
            <a:xfrm>
              <a:off x="6259275" y="3606350"/>
              <a:ext cx="1050" cy="1100"/>
            </a:xfrm>
            <a:custGeom>
              <a:rect b="b" l="l" r="r" t="t"/>
              <a:pathLst>
                <a:path extrusionOk="0" h="44" w="42">
                  <a:moveTo>
                    <a:pt x="1" y="1"/>
                  </a:moveTo>
                  <a:lnTo>
                    <a:pt x="39" y="44"/>
                  </a:lnTo>
                  <a:cubicBezTo>
                    <a:pt x="39" y="37"/>
                    <a:pt x="41" y="30"/>
                    <a:pt x="41" y="24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1"/>
            <p:cNvSpPr/>
            <p:nvPr/>
          </p:nvSpPr>
          <p:spPr>
            <a:xfrm>
              <a:off x="5986175" y="2927350"/>
              <a:ext cx="741600" cy="1492950"/>
            </a:xfrm>
            <a:custGeom>
              <a:rect b="b" l="l" r="r" t="t"/>
              <a:pathLst>
                <a:path extrusionOk="0" h="59718" w="29664">
                  <a:moveTo>
                    <a:pt x="29286" y="2171"/>
                  </a:moveTo>
                  <a:cubicBezTo>
                    <a:pt x="28471" y="2074"/>
                    <a:pt x="28450" y="2108"/>
                    <a:pt x="27924" y="2058"/>
                  </a:cubicBezTo>
                  <a:cubicBezTo>
                    <a:pt x="27624" y="1986"/>
                    <a:pt x="28850" y="2092"/>
                    <a:pt x="27689" y="1972"/>
                  </a:cubicBezTo>
                  <a:cubicBezTo>
                    <a:pt x="27147" y="1968"/>
                    <a:pt x="27924" y="2067"/>
                    <a:pt x="26235" y="1861"/>
                  </a:cubicBezTo>
                  <a:cubicBezTo>
                    <a:pt x="25968" y="1877"/>
                    <a:pt x="26603" y="1940"/>
                    <a:pt x="26458" y="1963"/>
                  </a:cubicBezTo>
                  <a:cubicBezTo>
                    <a:pt x="26036" y="1916"/>
                    <a:pt x="25408" y="1855"/>
                    <a:pt x="25338" y="1827"/>
                  </a:cubicBezTo>
                  <a:cubicBezTo>
                    <a:pt x="25051" y="1748"/>
                    <a:pt x="25813" y="1841"/>
                    <a:pt x="25953" y="1832"/>
                  </a:cubicBezTo>
                  <a:cubicBezTo>
                    <a:pt x="25027" y="1656"/>
                    <a:pt x="22696" y="1505"/>
                    <a:pt x="21989" y="1410"/>
                  </a:cubicBezTo>
                  <a:cubicBezTo>
                    <a:pt x="21587" y="1376"/>
                    <a:pt x="21899" y="1457"/>
                    <a:pt x="21372" y="1403"/>
                  </a:cubicBezTo>
                  <a:cubicBezTo>
                    <a:pt x="20760" y="1297"/>
                    <a:pt x="19857" y="1263"/>
                    <a:pt x="19121" y="1148"/>
                  </a:cubicBezTo>
                  <a:cubicBezTo>
                    <a:pt x="18967" y="1215"/>
                    <a:pt x="20914" y="1333"/>
                    <a:pt x="21043" y="1430"/>
                  </a:cubicBezTo>
                  <a:cubicBezTo>
                    <a:pt x="19986" y="1344"/>
                    <a:pt x="20015" y="1279"/>
                    <a:pt x="19046" y="1234"/>
                  </a:cubicBezTo>
                  <a:cubicBezTo>
                    <a:pt x="18490" y="1109"/>
                    <a:pt x="15396" y="782"/>
                    <a:pt x="17373" y="1023"/>
                  </a:cubicBezTo>
                  <a:cubicBezTo>
                    <a:pt x="15920" y="944"/>
                    <a:pt x="13924" y="560"/>
                    <a:pt x="12286" y="466"/>
                  </a:cubicBezTo>
                  <a:cubicBezTo>
                    <a:pt x="12555" y="468"/>
                    <a:pt x="13271" y="524"/>
                    <a:pt x="12336" y="409"/>
                  </a:cubicBezTo>
                  <a:cubicBezTo>
                    <a:pt x="12182" y="468"/>
                    <a:pt x="12011" y="353"/>
                    <a:pt x="11792" y="321"/>
                  </a:cubicBezTo>
                  <a:cubicBezTo>
                    <a:pt x="10875" y="224"/>
                    <a:pt x="11132" y="319"/>
                    <a:pt x="9775" y="152"/>
                  </a:cubicBezTo>
                  <a:cubicBezTo>
                    <a:pt x="10672" y="332"/>
                    <a:pt x="8591" y="161"/>
                    <a:pt x="7189" y="5"/>
                  </a:cubicBezTo>
                  <a:lnTo>
                    <a:pt x="7155" y="0"/>
                  </a:lnTo>
                  <a:lnTo>
                    <a:pt x="7114" y="7"/>
                  </a:lnTo>
                  <a:lnTo>
                    <a:pt x="6478" y="93"/>
                  </a:lnTo>
                  <a:cubicBezTo>
                    <a:pt x="6374" y="138"/>
                    <a:pt x="6848" y="68"/>
                    <a:pt x="7024" y="57"/>
                  </a:cubicBezTo>
                  <a:cubicBezTo>
                    <a:pt x="6141" y="199"/>
                    <a:pt x="5990" y="195"/>
                    <a:pt x="5312" y="296"/>
                  </a:cubicBezTo>
                  <a:cubicBezTo>
                    <a:pt x="5174" y="353"/>
                    <a:pt x="5818" y="253"/>
                    <a:pt x="5556" y="335"/>
                  </a:cubicBezTo>
                  <a:cubicBezTo>
                    <a:pt x="4041" y="574"/>
                    <a:pt x="5077" y="477"/>
                    <a:pt x="3785" y="689"/>
                  </a:cubicBezTo>
                  <a:cubicBezTo>
                    <a:pt x="4120" y="646"/>
                    <a:pt x="4427" y="610"/>
                    <a:pt x="4628" y="594"/>
                  </a:cubicBezTo>
                  <a:lnTo>
                    <a:pt x="3770" y="721"/>
                  </a:lnTo>
                  <a:cubicBezTo>
                    <a:pt x="4221" y="676"/>
                    <a:pt x="4099" y="725"/>
                    <a:pt x="4036" y="768"/>
                  </a:cubicBezTo>
                  <a:lnTo>
                    <a:pt x="2866" y="944"/>
                  </a:lnTo>
                  <a:lnTo>
                    <a:pt x="2875" y="3810"/>
                  </a:lnTo>
                  <a:cubicBezTo>
                    <a:pt x="2864" y="3228"/>
                    <a:pt x="2801" y="4965"/>
                    <a:pt x="2774" y="5107"/>
                  </a:cubicBezTo>
                  <a:cubicBezTo>
                    <a:pt x="2778" y="4723"/>
                    <a:pt x="2794" y="4572"/>
                    <a:pt x="2787" y="3966"/>
                  </a:cubicBezTo>
                  <a:cubicBezTo>
                    <a:pt x="2731" y="3716"/>
                    <a:pt x="2778" y="5491"/>
                    <a:pt x="2713" y="5073"/>
                  </a:cubicBezTo>
                  <a:cubicBezTo>
                    <a:pt x="2746" y="6658"/>
                    <a:pt x="2656" y="7792"/>
                    <a:pt x="2719" y="8237"/>
                  </a:cubicBezTo>
                  <a:cubicBezTo>
                    <a:pt x="2699" y="6652"/>
                    <a:pt x="2785" y="7074"/>
                    <a:pt x="2789" y="5981"/>
                  </a:cubicBezTo>
                  <a:cubicBezTo>
                    <a:pt x="2796" y="7130"/>
                    <a:pt x="2767" y="7560"/>
                    <a:pt x="2780" y="8847"/>
                  </a:cubicBezTo>
                  <a:cubicBezTo>
                    <a:pt x="2762" y="8865"/>
                    <a:pt x="2756" y="8416"/>
                    <a:pt x="2749" y="8829"/>
                  </a:cubicBezTo>
                  <a:cubicBezTo>
                    <a:pt x="2776" y="9407"/>
                    <a:pt x="2728" y="11282"/>
                    <a:pt x="2796" y="11973"/>
                  </a:cubicBezTo>
                  <a:lnTo>
                    <a:pt x="2816" y="11964"/>
                  </a:lnTo>
                  <a:lnTo>
                    <a:pt x="2798" y="11991"/>
                  </a:lnTo>
                  <a:cubicBezTo>
                    <a:pt x="2798" y="12000"/>
                    <a:pt x="2798" y="12011"/>
                    <a:pt x="2801" y="12020"/>
                  </a:cubicBezTo>
                  <a:cubicBezTo>
                    <a:pt x="2792" y="12045"/>
                    <a:pt x="2787" y="12072"/>
                    <a:pt x="2785" y="12099"/>
                  </a:cubicBezTo>
                  <a:cubicBezTo>
                    <a:pt x="2810" y="12088"/>
                    <a:pt x="2837" y="12079"/>
                    <a:pt x="2857" y="12070"/>
                  </a:cubicBezTo>
                  <a:lnTo>
                    <a:pt x="2778" y="12194"/>
                  </a:lnTo>
                  <a:cubicBezTo>
                    <a:pt x="2780" y="12156"/>
                    <a:pt x="2783" y="12126"/>
                    <a:pt x="2785" y="12099"/>
                  </a:cubicBezTo>
                  <a:lnTo>
                    <a:pt x="2708" y="12128"/>
                  </a:lnTo>
                  <a:lnTo>
                    <a:pt x="2661" y="12203"/>
                  </a:lnTo>
                  <a:lnTo>
                    <a:pt x="2661" y="12149"/>
                  </a:lnTo>
                  <a:cubicBezTo>
                    <a:pt x="2383" y="12264"/>
                    <a:pt x="2001" y="12431"/>
                    <a:pt x="1701" y="12560"/>
                  </a:cubicBezTo>
                  <a:cubicBezTo>
                    <a:pt x="1258" y="12761"/>
                    <a:pt x="1540" y="12677"/>
                    <a:pt x="1156" y="12858"/>
                  </a:cubicBezTo>
                  <a:cubicBezTo>
                    <a:pt x="0" y="13393"/>
                    <a:pt x="820" y="12966"/>
                    <a:pt x="361" y="13172"/>
                  </a:cubicBezTo>
                  <a:lnTo>
                    <a:pt x="285" y="13217"/>
                  </a:lnTo>
                  <a:lnTo>
                    <a:pt x="158" y="13289"/>
                  </a:lnTo>
                  <a:lnTo>
                    <a:pt x="183" y="13395"/>
                  </a:lnTo>
                  <a:cubicBezTo>
                    <a:pt x="276" y="13777"/>
                    <a:pt x="194" y="13766"/>
                    <a:pt x="312" y="14437"/>
                  </a:cubicBezTo>
                  <a:cubicBezTo>
                    <a:pt x="364" y="14602"/>
                    <a:pt x="400" y="14606"/>
                    <a:pt x="477" y="15028"/>
                  </a:cubicBezTo>
                  <a:cubicBezTo>
                    <a:pt x="470" y="15266"/>
                    <a:pt x="662" y="16076"/>
                    <a:pt x="610" y="16144"/>
                  </a:cubicBezTo>
                  <a:cubicBezTo>
                    <a:pt x="558" y="15799"/>
                    <a:pt x="506" y="15473"/>
                    <a:pt x="495" y="15568"/>
                  </a:cubicBezTo>
                  <a:cubicBezTo>
                    <a:pt x="750" y="17138"/>
                    <a:pt x="1136" y="19448"/>
                    <a:pt x="1407" y="21763"/>
                  </a:cubicBezTo>
                  <a:cubicBezTo>
                    <a:pt x="1529" y="22463"/>
                    <a:pt x="1380" y="21275"/>
                    <a:pt x="1513" y="22070"/>
                  </a:cubicBezTo>
                  <a:cubicBezTo>
                    <a:pt x="1619" y="22728"/>
                    <a:pt x="1775" y="23873"/>
                    <a:pt x="1796" y="24304"/>
                  </a:cubicBezTo>
                  <a:cubicBezTo>
                    <a:pt x="1936" y="25146"/>
                    <a:pt x="2067" y="26043"/>
                    <a:pt x="2180" y="26852"/>
                  </a:cubicBezTo>
                  <a:lnTo>
                    <a:pt x="2198" y="26980"/>
                  </a:lnTo>
                  <a:lnTo>
                    <a:pt x="2331" y="26985"/>
                  </a:lnTo>
                  <a:lnTo>
                    <a:pt x="4036" y="27032"/>
                  </a:lnTo>
                  <a:cubicBezTo>
                    <a:pt x="4214" y="26985"/>
                    <a:pt x="2634" y="26969"/>
                    <a:pt x="3517" y="26944"/>
                  </a:cubicBezTo>
                  <a:cubicBezTo>
                    <a:pt x="3124" y="26928"/>
                    <a:pt x="2726" y="26917"/>
                    <a:pt x="2338" y="26908"/>
                  </a:cubicBezTo>
                  <a:lnTo>
                    <a:pt x="2265" y="26906"/>
                  </a:lnTo>
                  <a:lnTo>
                    <a:pt x="2256" y="26836"/>
                  </a:lnTo>
                  <a:cubicBezTo>
                    <a:pt x="2071" y="25562"/>
                    <a:pt x="1877" y="24390"/>
                    <a:pt x="1843" y="23794"/>
                  </a:cubicBezTo>
                  <a:cubicBezTo>
                    <a:pt x="1915" y="24211"/>
                    <a:pt x="1967" y="24512"/>
                    <a:pt x="2040" y="24932"/>
                  </a:cubicBezTo>
                  <a:cubicBezTo>
                    <a:pt x="2058" y="25282"/>
                    <a:pt x="1938" y="24607"/>
                    <a:pt x="2157" y="26041"/>
                  </a:cubicBezTo>
                  <a:cubicBezTo>
                    <a:pt x="2202" y="26163"/>
                    <a:pt x="2137" y="25636"/>
                    <a:pt x="2207" y="26059"/>
                  </a:cubicBezTo>
                  <a:cubicBezTo>
                    <a:pt x="2227" y="26280"/>
                    <a:pt x="2254" y="26544"/>
                    <a:pt x="2288" y="26829"/>
                  </a:cubicBezTo>
                  <a:lnTo>
                    <a:pt x="2293" y="26872"/>
                  </a:lnTo>
                  <a:lnTo>
                    <a:pt x="2340" y="26874"/>
                  </a:lnTo>
                  <a:cubicBezTo>
                    <a:pt x="3426" y="26931"/>
                    <a:pt x="4820" y="26969"/>
                    <a:pt x="5396" y="26942"/>
                  </a:cubicBezTo>
                  <a:cubicBezTo>
                    <a:pt x="5452" y="26933"/>
                    <a:pt x="5509" y="26931"/>
                    <a:pt x="5565" y="26928"/>
                  </a:cubicBezTo>
                  <a:cubicBezTo>
                    <a:pt x="5522" y="26933"/>
                    <a:pt x="5463" y="26937"/>
                    <a:pt x="5396" y="26942"/>
                  </a:cubicBezTo>
                  <a:cubicBezTo>
                    <a:pt x="5305" y="26960"/>
                    <a:pt x="6071" y="26967"/>
                    <a:pt x="5509" y="27003"/>
                  </a:cubicBezTo>
                  <a:cubicBezTo>
                    <a:pt x="6665" y="27025"/>
                    <a:pt x="6685" y="27025"/>
                    <a:pt x="6337" y="27066"/>
                  </a:cubicBezTo>
                  <a:cubicBezTo>
                    <a:pt x="7114" y="27084"/>
                    <a:pt x="6929" y="27053"/>
                    <a:pt x="7483" y="27091"/>
                  </a:cubicBezTo>
                  <a:cubicBezTo>
                    <a:pt x="7871" y="27050"/>
                    <a:pt x="6563" y="27059"/>
                    <a:pt x="6954" y="27019"/>
                  </a:cubicBezTo>
                  <a:cubicBezTo>
                    <a:pt x="7645" y="27071"/>
                    <a:pt x="7939" y="27003"/>
                    <a:pt x="8978" y="27032"/>
                  </a:cubicBezTo>
                  <a:cubicBezTo>
                    <a:pt x="8998" y="27091"/>
                    <a:pt x="9847" y="27055"/>
                    <a:pt x="10509" y="27089"/>
                  </a:cubicBezTo>
                  <a:cubicBezTo>
                    <a:pt x="10513" y="27053"/>
                    <a:pt x="10516" y="27014"/>
                    <a:pt x="10520" y="26978"/>
                  </a:cubicBezTo>
                  <a:lnTo>
                    <a:pt x="10532" y="26978"/>
                  </a:lnTo>
                  <a:lnTo>
                    <a:pt x="10633" y="27095"/>
                  </a:lnTo>
                  <a:lnTo>
                    <a:pt x="10678" y="27100"/>
                  </a:lnTo>
                  <a:cubicBezTo>
                    <a:pt x="10692" y="27095"/>
                    <a:pt x="10705" y="27093"/>
                    <a:pt x="10717" y="27091"/>
                  </a:cubicBezTo>
                  <a:cubicBezTo>
                    <a:pt x="10721" y="27055"/>
                    <a:pt x="10726" y="27019"/>
                    <a:pt x="10730" y="26983"/>
                  </a:cubicBezTo>
                  <a:lnTo>
                    <a:pt x="10737" y="26983"/>
                  </a:lnTo>
                  <a:lnTo>
                    <a:pt x="10757" y="27005"/>
                  </a:lnTo>
                  <a:lnTo>
                    <a:pt x="10760" y="26983"/>
                  </a:lnTo>
                  <a:lnTo>
                    <a:pt x="10766" y="26983"/>
                  </a:lnTo>
                  <a:lnTo>
                    <a:pt x="10780" y="26998"/>
                  </a:lnTo>
                  <a:lnTo>
                    <a:pt x="10782" y="26983"/>
                  </a:lnTo>
                  <a:lnTo>
                    <a:pt x="10787" y="26983"/>
                  </a:lnTo>
                  <a:lnTo>
                    <a:pt x="10816" y="27019"/>
                  </a:lnTo>
                  <a:cubicBezTo>
                    <a:pt x="10821" y="27003"/>
                    <a:pt x="10823" y="26992"/>
                    <a:pt x="10825" y="26983"/>
                  </a:cubicBezTo>
                  <a:lnTo>
                    <a:pt x="10834" y="26983"/>
                  </a:lnTo>
                  <a:lnTo>
                    <a:pt x="10834" y="27039"/>
                  </a:lnTo>
                  <a:lnTo>
                    <a:pt x="10836" y="27041"/>
                  </a:lnTo>
                  <a:lnTo>
                    <a:pt x="10850" y="27039"/>
                  </a:lnTo>
                  <a:cubicBezTo>
                    <a:pt x="10852" y="27019"/>
                    <a:pt x="10854" y="27001"/>
                    <a:pt x="10857" y="26985"/>
                  </a:cubicBezTo>
                  <a:lnTo>
                    <a:pt x="10861" y="26985"/>
                  </a:lnTo>
                  <a:lnTo>
                    <a:pt x="10900" y="27028"/>
                  </a:lnTo>
                  <a:cubicBezTo>
                    <a:pt x="10900" y="27014"/>
                    <a:pt x="10902" y="27001"/>
                    <a:pt x="10904" y="26985"/>
                  </a:cubicBezTo>
                  <a:lnTo>
                    <a:pt x="10906" y="26985"/>
                  </a:lnTo>
                  <a:lnTo>
                    <a:pt x="10949" y="27032"/>
                  </a:lnTo>
                  <a:lnTo>
                    <a:pt x="10985" y="27032"/>
                  </a:lnTo>
                  <a:cubicBezTo>
                    <a:pt x="10988" y="27016"/>
                    <a:pt x="10988" y="27003"/>
                    <a:pt x="10990" y="26987"/>
                  </a:cubicBezTo>
                  <a:lnTo>
                    <a:pt x="10990" y="26987"/>
                  </a:lnTo>
                  <a:lnTo>
                    <a:pt x="11028" y="27032"/>
                  </a:lnTo>
                  <a:lnTo>
                    <a:pt x="11028" y="27032"/>
                  </a:lnTo>
                  <a:lnTo>
                    <a:pt x="11017" y="27032"/>
                  </a:lnTo>
                  <a:lnTo>
                    <a:pt x="10983" y="27032"/>
                  </a:lnTo>
                  <a:cubicBezTo>
                    <a:pt x="10981" y="27044"/>
                    <a:pt x="10981" y="27055"/>
                    <a:pt x="10979" y="27068"/>
                  </a:cubicBezTo>
                  <a:lnTo>
                    <a:pt x="11019" y="27116"/>
                  </a:lnTo>
                  <a:lnTo>
                    <a:pt x="11019" y="27118"/>
                  </a:lnTo>
                  <a:lnTo>
                    <a:pt x="10976" y="27118"/>
                  </a:lnTo>
                  <a:lnTo>
                    <a:pt x="11015" y="27161"/>
                  </a:lnTo>
                  <a:lnTo>
                    <a:pt x="11015" y="27165"/>
                  </a:lnTo>
                  <a:lnTo>
                    <a:pt x="10965" y="27165"/>
                  </a:lnTo>
                  <a:cubicBezTo>
                    <a:pt x="10965" y="27172"/>
                    <a:pt x="10963" y="27179"/>
                    <a:pt x="10963" y="27188"/>
                  </a:cubicBezTo>
                  <a:lnTo>
                    <a:pt x="11006" y="27238"/>
                  </a:lnTo>
                  <a:lnTo>
                    <a:pt x="11006" y="27245"/>
                  </a:lnTo>
                  <a:lnTo>
                    <a:pt x="10990" y="27245"/>
                  </a:lnTo>
                  <a:lnTo>
                    <a:pt x="11004" y="27260"/>
                  </a:lnTo>
                  <a:lnTo>
                    <a:pt x="11004" y="27267"/>
                  </a:lnTo>
                  <a:lnTo>
                    <a:pt x="10983" y="27267"/>
                  </a:lnTo>
                  <a:lnTo>
                    <a:pt x="11001" y="27287"/>
                  </a:lnTo>
                  <a:lnTo>
                    <a:pt x="11001" y="27294"/>
                  </a:lnTo>
                  <a:lnTo>
                    <a:pt x="10949" y="27294"/>
                  </a:lnTo>
                  <a:cubicBezTo>
                    <a:pt x="10945" y="27342"/>
                    <a:pt x="10938" y="27389"/>
                    <a:pt x="10931" y="27439"/>
                  </a:cubicBezTo>
                  <a:lnTo>
                    <a:pt x="10979" y="27495"/>
                  </a:lnTo>
                  <a:lnTo>
                    <a:pt x="10979" y="27507"/>
                  </a:lnTo>
                  <a:lnTo>
                    <a:pt x="10922" y="27507"/>
                  </a:lnTo>
                  <a:cubicBezTo>
                    <a:pt x="10866" y="27915"/>
                    <a:pt x="10814" y="28265"/>
                    <a:pt x="10796" y="28073"/>
                  </a:cubicBezTo>
                  <a:cubicBezTo>
                    <a:pt x="10816" y="27877"/>
                    <a:pt x="10836" y="27687"/>
                    <a:pt x="10854" y="27507"/>
                  </a:cubicBezTo>
                  <a:lnTo>
                    <a:pt x="10764" y="27507"/>
                  </a:lnTo>
                  <a:cubicBezTo>
                    <a:pt x="10672" y="28514"/>
                    <a:pt x="10538" y="29770"/>
                    <a:pt x="10425" y="30296"/>
                  </a:cubicBezTo>
                  <a:cubicBezTo>
                    <a:pt x="10504" y="29327"/>
                    <a:pt x="10541" y="28638"/>
                    <a:pt x="10672" y="27504"/>
                  </a:cubicBezTo>
                  <a:lnTo>
                    <a:pt x="10471" y="27502"/>
                  </a:lnTo>
                  <a:cubicBezTo>
                    <a:pt x="10446" y="27723"/>
                    <a:pt x="10421" y="27927"/>
                    <a:pt x="10391" y="28085"/>
                  </a:cubicBezTo>
                  <a:cubicBezTo>
                    <a:pt x="10364" y="28708"/>
                    <a:pt x="10184" y="30429"/>
                    <a:pt x="10028" y="31560"/>
                  </a:cubicBezTo>
                  <a:cubicBezTo>
                    <a:pt x="9953" y="32283"/>
                    <a:pt x="10005" y="32730"/>
                    <a:pt x="9854" y="33618"/>
                  </a:cubicBezTo>
                  <a:cubicBezTo>
                    <a:pt x="9852" y="33383"/>
                    <a:pt x="9942" y="32753"/>
                    <a:pt x="9845" y="33300"/>
                  </a:cubicBezTo>
                  <a:cubicBezTo>
                    <a:pt x="9676" y="34761"/>
                    <a:pt x="9883" y="33397"/>
                    <a:pt x="9768" y="34492"/>
                  </a:cubicBezTo>
                  <a:cubicBezTo>
                    <a:pt x="9691" y="35027"/>
                    <a:pt x="9619" y="35474"/>
                    <a:pt x="9531" y="36188"/>
                  </a:cubicBezTo>
                  <a:cubicBezTo>
                    <a:pt x="9468" y="37148"/>
                    <a:pt x="9161" y="40059"/>
                    <a:pt x="8982" y="41405"/>
                  </a:cubicBezTo>
                  <a:cubicBezTo>
                    <a:pt x="9034" y="40949"/>
                    <a:pt x="9097" y="40407"/>
                    <a:pt x="9054" y="40520"/>
                  </a:cubicBezTo>
                  <a:cubicBezTo>
                    <a:pt x="8892" y="41701"/>
                    <a:pt x="8759" y="42711"/>
                    <a:pt x="8741" y="43411"/>
                  </a:cubicBezTo>
                  <a:cubicBezTo>
                    <a:pt x="8718" y="43445"/>
                    <a:pt x="8707" y="43332"/>
                    <a:pt x="8666" y="43666"/>
                  </a:cubicBezTo>
                  <a:cubicBezTo>
                    <a:pt x="8610" y="44283"/>
                    <a:pt x="8668" y="44208"/>
                    <a:pt x="8558" y="45148"/>
                  </a:cubicBezTo>
                  <a:cubicBezTo>
                    <a:pt x="8494" y="45692"/>
                    <a:pt x="8490" y="45315"/>
                    <a:pt x="8415" y="45981"/>
                  </a:cubicBezTo>
                  <a:cubicBezTo>
                    <a:pt x="8379" y="46584"/>
                    <a:pt x="7984" y="49863"/>
                    <a:pt x="8210" y="48325"/>
                  </a:cubicBezTo>
                  <a:cubicBezTo>
                    <a:pt x="8165" y="48723"/>
                    <a:pt x="8144" y="48964"/>
                    <a:pt x="8124" y="49202"/>
                  </a:cubicBezTo>
                  <a:cubicBezTo>
                    <a:pt x="8077" y="49348"/>
                    <a:pt x="8011" y="49775"/>
                    <a:pt x="7957" y="50012"/>
                  </a:cubicBezTo>
                  <a:cubicBezTo>
                    <a:pt x="7765" y="52002"/>
                    <a:pt x="7566" y="53459"/>
                    <a:pt x="7503" y="54674"/>
                  </a:cubicBezTo>
                  <a:cubicBezTo>
                    <a:pt x="7469" y="54292"/>
                    <a:pt x="7340" y="55808"/>
                    <a:pt x="7279" y="56381"/>
                  </a:cubicBezTo>
                  <a:cubicBezTo>
                    <a:pt x="7250" y="56458"/>
                    <a:pt x="7205" y="56772"/>
                    <a:pt x="7191" y="56630"/>
                  </a:cubicBezTo>
                  <a:cubicBezTo>
                    <a:pt x="7094" y="57540"/>
                    <a:pt x="7011" y="58337"/>
                    <a:pt x="6934" y="59082"/>
                  </a:cubicBezTo>
                  <a:lnTo>
                    <a:pt x="6873" y="59663"/>
                  </a:lnTo>
                  <a:lnTo>
                    <a:pt x="7442" y="59618"/>
                  </a:lnTo>
                  <a:cubicBezTo>
                    <a:pt x="9488" y="59455"/>
                    <a:pt x="11191" y="59311"/>
                    <a:pt x="13946" y="59134"/>
                  </a:cubicBezTo>
                  <a:cubicBezTo>
                    <a:pt x="13928" y="59098"/>
                    <a:pt x="13940" y="59062"/>
                    <a:pt x="14570" y="59017"/>
                  </a:cubicBezTo>
                  <a:cubicBezTo>
                    <a:pt x="14574" y="59044"/>
                    <a:pt x="14477" y="59071"/>
                    <a:pt x="14244" y="59100"/>
                  </a:cubicBezTo>
                  <a:cubicBezTo>
                    <a:pt x="15898" y="59012"/>
                    <a:pt x="15762" y="58983"/>
                    <a:pt x="15710" y="58954"/>
                  </a:cubicBezTo>
                  <a:lnTo>
                    <a:pt x="16862" y="58877"/>
                  </a:lnTo>
                  <a:cubicBezTo>
                    <a:pt x="16598" y="58936"/>
                    <a:pt x="17242" y="58890"/>
                    <a:pt x="17101" y="58936"/>
                  </a:cubicBezTo>
                  <a:cubicBezTo>
                    <a:pt x="18529" y="58836"/>
                    <a:pt x="18698" y="58780"/>
                    <a:pt x="19977" y="58739"/>
                  </a:cubicBezTo>
                  <a:cubicBezTo>
                    <a:pt x="20069" y="58669"/>
                    <a:pt x="22549" y="58558"/>
                    <a:pt x="22030" y="58538"/>
                  </a:cubicBezTo>
                  <a:cubicBezTo>
                    <a:pt x="22316" y="58538"/>
                    <a:pt x="22809" y="58511"/>
                    <a:pt x="23403" y="58475"/>
                  </a:cubicBezTo>
                  <a:lnTo>
                    <a:pt x="23943" y="58441"/>
                  </a:lnTo>
                  <a:lnTo>
                    <a:pt x="23886" y="57901"/>
                  </a:lnTo>
                  <a:cubicBezTo>
                    <a:pt x="23877" y="57800"/>
                    <a:pt x="23863" y="57687"/>
                    <a:pt x="23852" y="57574"/>
                  </a:cubicBezTo>
                  <a:cubicBezTo>
                    <a:pt x="23757" y="56876"/>
                    <a:pt x="23802" y="57382"/>
                    <a:pt x="23744" y="56987"/>
                  </a:cubicBezTo>
                  <a:cubicBezTo>
                    <a:pt x="23667" y="56323"/>
                    <a:pt x="23577" y="55749"/>
                    <a:pt x="23606" y="55575"/>
                  </a:cubicBezTo>
                  <a:cubicBezTo>
                    <a:pt x="23649" y="56027"/>
                    <a:pt x="23769" y="56553"/>
                    <a:pt x="23701" y="55884"/>
                  </a:cubicBezTo>
                  <a:cubicBezTo>
                    <a:pt x="23608" y="55738"/>
                    <a:pt x="23611" y="55006"/>
                    <a:pt x="23547" y="54466"/>
                  </a:cubicBezTo>
                  <a:cubicBezTo>
                    <a:pt x="23468" y="54082"/>
                    <a:pt x="23538" y="55067"/>
                    <a:pt x="23468" y="54432"/>
                  </a:cubicBezTo>
                  <a:cubicBezTo>
                    <a:pt x="23269" y="52472"/>
                    <a:pt x="23466" y="53172"/>
                    <a:pt x="23163" y="51053"/>
                  </a:cubicBezTo>
                  <a:cubicBezTo>
                    <a:pt x="23206" y="51478"/>
                    <a:pt x="23281" y="52106"/>
                    <a:pt x="23269" y="52183"/>
                  </a:cubicBezTo>
                  <a:cubicBezTo>
                    <a:pt x="23129" y="50927"/>
                    <a:pt x="23037" y="49992"/>
                    <a:pt x="22994" y="49357"/>
                  </a:cubicBezTo>
                  <a:cubicBezTo>
                    <a:pt x="22802" y="48226"/>
                    <a:pt x="22662" y="46751"/>
                    <a:pt x="22456" y="44795"/>
                  </a:cubicBezTo>
                  <a:cubicBezTo>
                    <a:pt x="22334" y="44409"/>
                    <a:pt x="22208" y="42239"/>
                    <a:pt x="22086" y="41931"/>
                  </a:cubicBezTo>
                  <a:cubicBezTo>
                    <a:pt x="22140" y="42467"/>
                    <a:pt x="22170" y="42564"/>
                    <a:pt x="22224" y="43074"/>
                  </a:cubicBezTo>
                  <a:cubicBezTo>
                    <a:pt x="22154" y="42848"/>
                    <a:pt x="22197" y="43339"/>
                    <a:pt x="22158" y="43316"/>
                  </a:cubicBezTo>
                  <a:cubicBezTo>
                    <a:pt x="22136" y="42993"/>
                    <a:pt x="22097" y="42564"/>
                    <a:pt x="22021" y="41904"/>
                  </a:cubicBezTo>
                  <a:lnTo>
                    <a:pt x="22070" y="41925"/>
                  </a:lnTo>
                  <a:cubicBezTo>
                    <a:pt x="21871" y="40676"/>
                    <a:pt x="21752" y="39467"/>
                    <a:pt x="21530" y="37363"/>
                  </a:cubicBezTo>
                  <a:cubicBezTo>
                    <a:pt x="21424" y="36920"/>
                    <a:pt x="21664" y="38632"/>
                    <a:pt x="21558" y="38187"/>
                  </a:cubicBezTo>
                  <a:cubicBezTo>
                    <a:pt x="21594" y="38085"/>
                    <a:pt x="21463" y="37498"/>
                    <a:pt x="21420" y="37044"/>
                  </a:cubicBezTo>
                  <a:cubicBezTo>
                    <a:pt x="21395" y="36771"/>
                    <a:pt x="21472" y="37191"/>
                    <a:pt x="21390" y="36491"/>
                  </a:cubicBezTo>
                  <a:cubicBezTo>
                    <a:pt x="21325" y="35913"/>
                    <a:pt x="21162" y="34506"/>
                    <a:pt x="21115" y="34205"/>
                  </a:cubicBezTo>
                  <a:cubicBezTo>
                    <a:pt x="21067" y="33916"/>
                    <a:pt x="21092" y="34338"/>
                    <a:pt x="21036" y="33903"/>
                  </a:cubicBezTo>
                  <a:cubicBezTo>
                    <a:pt x="20986" y="33537"/>
                    <a:pt x="20909" y="32893"/>
                    <a:pt x="20930" y="32776"/>
                  </a:cubicBezTo>
                  <a:cubicBezTo>
                    <a:pt x="21187" y="34546"/>
                    <a:pt x="21454" y="36563"/>
                    <a:pt x="21731" y="38801"/>
                  </a:cubicBezTo>
                  <a:cubicBezTo>
                    <a:pt x="21679" y="37945"/>
                    <a:pt x="21865" y="39960"/>
                    <a:pt x="21921" y="39696"/>
                  </a:cubicBezTo>
                  <a:cubicBezTo>
                    <a:pt x="21813" y="38826"/>
                    <a:pt x="21734" y="38539"/>
                    <a:pt x="21625" y="37674"/>
                  </a:cubicBezTo>
                  <a:cubicBezTo>
                    <a:pt x="21467" y="36220"/>
                    <a:pt x="21447" y="35822"/>
                    <a:pt x="21287" y="34553"/>
                  </a:cubicBezTo>
                  <a:cubicBezTo>
                    <a:pt x="21316" y="34623"/>
                    <a:pt x="21368" y="35009"/>
                    <a:pt x="21289" y="34282"/>
                  </a:cubicBezTo>
                  <a:cubicBezTo>
                    <a:pt x="21178" y="33808"/>
                    <a:pt x="21334" y="35005"/>
                    <a:pt x="21316" y="35106"/>
                  </a:cubicBezTo>
                  <a:cubicBezTo>
                    <a:pt x="21282" y="34962"/>
                    <a:pt x="21248" y="34788"/>
                    <a:pt x="21207" y="34519"/>
                  </a:cubicBezTo>
                  <a:cubicBezTo>
                    <a:pt x="21079" y="33173"/>
                    <a:pt x="21002" y="32789"/>
                    <a:pt x="20914" y="32227"/>
                  </a:cubicBezTo>
                  <a:cubicBezTo>
                    <a:pt x="20907" y="31996"/>
                    <a:pt x="20916" y="31872"/>
                    <a:pt x="20964" y="31978"/>
                  </a:cubicBezTo>
                  <a:cubicBezTo>
                    <a:pt x="20837" y="30854"/>
                    <a:pt x="20778" y="30695"/>
                    <a:pt x="20821" y="31375"/>
                  </a:cubicBezTo>
                  <a:cubicBezTo>
                    <a:pt x="20693" y="30463"/>
                    <a:pt x="20564" y="29221"/>
                    <a:pt x="20419" y="27857"/>
                  </a:cubicBezTo>
                  <a:lnTo>
                    <a:pt x="20453" y="27843"/>
                  </a:lnTo>
                  <a:lnTo>
                    <a:pt x="20449" y="27814"/>
                  </a:lnTo>
                  <a:lnTo>
                    <a:pt x="20415" y="27825"/>
                  </a:lnTo>
                  <a:cubicBezTo>
                    <a:pt x="20415" y="27816"/>
                    <a:pt x="20412" y="27807"/>
                    <a:pt x="20412" y="27798"/>
                  </a:cubicBezTo>
                  <a:lnTo>
                    <a:pt x="20230" y="27861"/>
                  </a:lnTo>
                  <a:cubicBezTo>
                    <a:pt x="20230" y="27868"/>
                    <a:pt x="20232" y="27879"/>
                    <a:pt x="20234" y="27890"/>
                  </a:cubicBezTo>
                  <a:lnTo>
                    <a:pt x="20218" y="27897"/>
                  </a:lnTo>
                  <a:cubicBezTo>
                    <a:pt x="20218" y="27886"/>
                    <a:pt x="20216" y="27877"/>
                    <a:pt x="20214" y="27868"/>
                  </a:cubicBezTo>
                  <a:lnTo>
                    <a:pt x="20209" y="27870"/>
                  </a:lnTo>
                  <a:lnTo>
                    <a:pt x="20218" y="27859"/>
                  </a:lnTo>
                  <a:cubicBezTo>
                    <a:pt x="20216" y="27861"/>
                    <a:pt x="20216" y="27863"/>
                    <a:pt x="20214" y="27866"/>
                  </a:cubicBezTo>
                  <a:lnTo>
                    <a:pt x="20214" y="27868"/>
                  </a:lnTo>
                  <a:lnTo>
                    <a:pt x="20230" y="27863"/>
                  </a:lnTo>
                  <a:cubicBezTo>
                    <a:pt x="20225" y="27854"/>
                    <a:pt x="20223" y="27852"/>
                    <a:pt x="20223" y="27852"/>
                  </a:cubicBezTo>
                  <a:lnTo>
                    <a:pt x="20392" y="27590"/>
                  </a:lnTo>
                  <a:cubicBezTo>
                    <a:pt x="20399" y="27660"/>
                    <a:pt x="20406" y="27728"/>
                    <a:pt x="20412" y="27798"/>
                  </a:cubicBezTo>
                  <a:lnTo>
                    <a:pt x="20449" y="27787"/>
                  </a:lnTo>
                  <a:cubicBezTo>
                    <a:pt x="20449" y="27796"/>
                    <a:pt x="20451" y="27805"/>
                    <a:pt x="20451" y="27814"/>
                  </a:cubicBezTo>
                  <a:lnTo>
                    <a:pt x="20467" y="27807"/>
                  </a:lnTo>
                  <a:cubicBezTo>
                    <a:pt x="20467" y="27798"/>
                    <a:pt x="20464" y="27791"/>
                    <a:pt x="20464" y="27780"/>
                  </a:cubicBezTo>
                  <a:cubicBezTo>
                    <a:pt x="21399" y="27450"/>
                    <a:pt x="22380" y="27102"/>
                    <a:pt x="23335" y="26743"/>
                  </a:cubicBezTo>
                  <a:cubicBezTo>
                    <a:pt x="23902" y="26630"/>
                    <a:pt x="26145" y="25774"/>
                    <a:pt x="26669" y="25539"/>
                  </a:cubicBezTo>
                  <a:cubicBezTo>
                    <a:pt x="27547" y="25259"/>
                    <a:pt x="28362" y="24959"/>
                    <a:pt x="29291" y="24618"/>
                  </a:cubicBezTo>
                  <a:lnTo>
                    <a:pt x="29503" y="24539"/>
                  </a:lnTo>
                  <a:lnTo>
                    <a:pt x="29501" y="24324"/>
                  </a:lnTo>
                  <a:cubicBezTo>
                    <a:pt x="29487" y="23315"/>
                    <a:pt x="29471" y="22181"/>
                    <a:pt x="29505" y="20720"/>
                  </a:cubicBezTo>
                  <a:cubicBezTo>
                    <a:pt x="29487" y="20571"/>
                    <a:pt x="29471" y="20395"/>
                    <a:pt x="29460" y="20119"/>
                  </a:cubicBezTo>
                  <a:cubicBezTo>
                    <a:pt x="29516" y="20203"/>
                    <a:pt x="29467" y="19886"/>
                    <a:pt x="29478" y="19265"/>
                  </a:cubicBezTo>
                  <a:cubicBezTo>
                    <a:pt x="29516" y="19995"/>
                    <a:pt x="29519" y="18120"/>
                    <a:pt x="29526" y="17278"/>
                  </a:cubicBezTo>
                  <a:cubicBezTo>
                    <a:pt x="29577" y="18197"/>
                    <a:pt x="29562" y="15814"/>
                    <a:pt x="29589" y="15299"/>
                  </a:cubicBezTo>
                  <a:cubicBezTo>
                    <a:pt x="29548" y="14886"/>
                    <a:pt x="29512" y="14979"/>
                    <a:pt x="29487" y="13800"/>
                  </a:cubicBezTo>
                  <a:cubicBezTo>
                    <a:pt x="29507" y="14145"/>
                    <a:pt x="29523" y="14157"/>
                    <a:pt x="29546" y="13834"/>
                  </a:cubicBezTo>
                  <a:cubicBezTo>
                    <a:pt x="29548" y="12874"/>
                    <a:pt x="29487" y="13039"/>
                    <a:pt x="29474" y="12352"/>
                  </a:cubicBezTo>
                  <a:cubicBezTo>
                    <a:pt x="29530" y="11842"/>
                    <a:pt x="29498" y="10261"/>
                    <a:pt x="29510" y="9782"/>
                  </a:cubicBezTo>
                  <a:cubicBezTo>
                    <a:pt x="29550" y="10044"/>
                    <a:pt x="29548" y="9400"/>
                    <a:pt x="29584" y="9538"/>
                  </a:cubicBezTo>
                  <a:cubicBezTo>
                    <a:pt x="29564" y="7300"/>
                    <a:pt x="29571" y="7555"/>
                    <a:pt x="29591" y="5511"/>
                  </a:cubicBezTo>
                  <a:cubicBezTo>
                    <a:pt x="29564" y="5220"/>
                    <a:pt x="29539" y="6342"/>
                    <a:pt x="29532" y="5477"/>
                  </a:cubicBezTo>
                  <a:cubicBezTo>
                    <a:pt x="29541" y="4404"/>
                    <a:pt x="29553" y="3420"/>
                    <a:pt x="29559" y="2598"/>
                  </a:cubicBezTo>
                  <a:lnTo>
                    <a:pt x="29562" y="2302"/>
                  </a:lnTo>
                  <a:lnTo>
                    <a:pt x="29270" y="2272"/>
                  </a:lnTo>
                  <a:cubicBezTo>
                    <a:pt x="28843" y="2230"/>
                    <a:pt x="28460" y="2198"/>
                    <a:pt x="28125" y="2189"/>
                  </a:cubicBezTo>
                  <a:cubicBezTo>
                    <a:pt x="28365" y="2173"/>
                    <a:pt x="27585" y="2101"/>
                    <a:pt x="27606" y="2071"/>
                  </a:cubicBezTo>
                  <a:cubicBezTo>
                    <a:pt x="27958" y="2101"/>
                    <a:pt x="28658" y="2173"/>
                    <a:pt x="29277" y="2239"/>
                  </a:cubicBezTo>
                  <a:lnTo>
                    <a:pt x="29591" y="2272"/>
                  </a:lnTo>
                  <a:lnTo>
                    <a:pt x="29591" y="2593"/>
                  </a:lnTo>
                  <a:cubicBezTo>
                    <a:pt x="29591" y="2916"/>
                    <a:pt x="29593" y="3216"/>
                    <a:pt x="29593" y="3436"/>
                  </a:cubicBezTo>
                  <a:cubicBezTo>
                    <a:pt x="29596" y="3657"/>
                    <a:pt x="29600" y="3795"/>
                    <a:pt x="29609" y="3795"/>
                  </a:cubicBezTo>
                  <a:cubicBezTo>
                    <a:pt x="29598" y="2864"/>
                    <a:pt x="29634" y="2907"/>
                    <a:pt x="29657" y="2668"/>
                  </a:cubicBezTo>
                  <a:cubicBezTo>
                    <a:pt x="29657" y="2638"/>
                    <a:pt x="29657" y="2609"/>
                    <a:pt x="29657" y="2589"/>
                  </a:cubicBezTo>
                  <a:lnTo>
                    <a:pt x="29663" y="2218"/>
                  </a:lnTo>
                  <a:close/>
                  <a:moveTo>
                    <a:pt x="2810" y="8863"/>
                  </a:moveTo>
                  <a:cubicBezTo>
                    <a:pt x="2753" y="8339"/>
                    <a:pt x="2841" y="8406"/>
                    <a:pt x="2837" y="8016"/>
                  </a:cubicBezTo>
                  <a:cubicBezTo>
                    <a:pt x="2896" y="8537"/>
                    <a:pt x="2807" y="8470"/>
                    <a:pt x="2810" y="8863"/>
                  </a:cubicBezTo>
                  <a:close/>
                  <a:moveTo>
                    <a:pt x="2232" y="26838"/>
                  </a:moveTo>
                  <a:lnTo>
                    <a:pt x="2245" y="26928"/>
                  </a:lnTo>
                  <a:lnTo>
                    <a:pt x="2335" y="26928"/>
                  </a:lnTo>
                  <a:cubicBezTo>
                    <a:pt x="2756" y="26937"/>
                    <a:pt x="3020" y="26964"/>
                    <a:pt x="2335" y="26949"/>
                  </a:cubicBezTo>
                  <a:lnTo>
                    <a:pt x="2227" y="26946"/>
                  </a:lnTo>
                  <a:lnTo>
                    <a:pt x="2211" y="26843"/>
                  </a:lnTo>
                  <a:cubicBezTo>
                    <a:pt x="2193" y="26702"/>
                    <a:pt x="2166" y="26522"/>
                    <a:pt x="2134" y="26294"/>
                  </a:cubicBezTo>
                  <a:cubicBezTo>
                    <a:pt x="2173" y="26461"/>
                    <a:pt x="2207" y="26662"/>
                    <a:pt x="2232" y="26838"/>
                  </a:cubicBezTo>
                  <a:close/>
                  <a:moveTo>
                    <a:pt x="29365" y="13438"/>
                  </a:moveTo>
                  <a:cubicBezTo>
                    <a:pt x="29331" y="13382"/>
                    <a:pt x="29361" y="12217"/>
                    <a:pt x="29354" y="11704"/>
                  </a:cubicBezTo>
                  <a:cubicBezTo>
                    <a:pt x="29399" y="12208"/>
                    <a:pt x="29370" y="12485"/>
                    <a:pt x="29365" y="13438"/>
                  </a:cubicBezTo>
                  <a:close/>
                  <a:moveTo>
                    <a:pt x="29471" y="20986"/>
                  </a:moveTo>
                  <a:lnTo>
                    <a:pt x="29469" y="22425"/>
                  </a:lnTo>
                  <a:cubicBezTo>
                    <a:pt x="29426" y="22472"/>
                    <a:pt x="29419" y="21854"/>
                    <a:pt x="29397" y="21517"/>
                  </a:cubicBezTo>
                  <a:cubicBezTo>
                    <a:pt x="29408" y="21097"/>
                    <a:pt x="29444" y="21131"/>
                    <a:pt x="29471" y="20986"/>
                  </a:cubicBezTo>
                  <a:close/>
                  <a:moveTo>
                    <a:pt x="29476" y="18398"/>
                  </a:moveTo>
                  <a:cubicBezTo>
                    <a:pt x="29449" y="18265"/>
                    <a:pt x="29467" y="17276"/>
                    <a:pt x="29417" y="17501"/>
                  </a:cubicBezTo>
                  <a:cubicBezTo>
                    <a:pt x="29422" y="16770"/>
                    <a:pt x="29442" y="16397"/>
                    <a:pt x="29480" y="16383"/>
                  </a:cubicBezTo>
                  <a:cubicBezTo>
                    <a:pt x="29458" y="17280"/>
                    <a:pt x="29476" y="17343"/>
                    <a:pt x="29476" y="18398"/>
                  </a:cubicBezTo>
                  <a:close/>
                  <a:moveTo>
                    <a:pt x="29483" y="14947"/>
                  </a:moveTo>
                  <a:lnTo>
                    <a:pt x="29483" y="15523"/>
                  </a:lnTo>
                  <a:lnTo>
                    <a:pt x="29453" y="15505"/>
                  </a:lnTo>
                  <a:lnTo>
                    <a:pt x="29453" y="14929"/>
                  </a:lnTo>
                  <a:close/>
                  <a:moveTo>
                    <a:pt x="29516" y="3449"/>
                  </a:moveTo>
                  <a:cubicBezTo>
                    <a:pt x="29474" y="3919"/>
                    <a:pt x="29521" y="4585"/>
                    <a:pt x="29471" y="4574"/>
                  </a:cubicBezTo>
                  <a:cubicBezTo>
                    <a:pt x="29478" y="4027"/>
                    <a:pt x="29478" y="3338"/>
                    <a:pt x="29516" y="3449"/>
                  </a:cubicBezTo>
                  <a:close/>
                  <a:moveTo>
                    <a:pt x="29433" y="9448"/>
                  </a:moveTo>
                  <a:cubicBezTo>
                    <a:pt x="29426" y="8804"/>
                    <a:pt x="29460" y="9052"/>
                    <a:pt x="29465" y="8601"/>
                  </a:cubicBezTo>
                  <a:cubicBezTo>
                    <a:pt x="29492" y="8531"/>
                    <a:pt x="29462" y="9719"/>
                    <a:pt x="29433" y="9445"/>
                  </a:cubicBezTo>
                  <a:close/>
                  <a:moveTo>
                    <a:pt x="29404" y="8280"/>
                  </a:moveTo>
                  <a:cubicBezTo>
                    <a:pt x="29399" y="7675"/>
                    <a:pt x="29417" y="7523"/>
                    <a:pt x="29422" y="7137"/>
                  </a:cubicBezTo>
                  <a:cubicBezTo>
                    <a:pt x="29449" y="7060"/>
                    <a:pt x="29444" y="8763"/>
                    <a:pt x="29404" y="8278"/>
                  </a:cubicBezTo>
                  <a:close/>
                  <a:moveTo>
                    <a:pt x="29352" y="3932"/>
                  </a:moveTo>
                  <a:cubicBezTo>
                    <a:pt x="29363" y="4138"/>
                    <a:pt x="29392" y="4402"/>
                    <a:pt x="29397" y="3957"/>
                  </a:cubicBezTo>
                  <a:cubicBezTo>
                    <a:pt x="29431" y="4192"/>
                    <a:pt x="29401" y="5574"/>
                    <a:pt x="29408" y="6268"/>
                  </a:cubicBezTo>
                  <a:cubicBezTo>
                    <a:pt x="29397" y="6107"/>
                    <a:pt x="29383" y="5954"/>
                    <a:pt x="29363" y="5954"/>
                  </a:cubicBezTo>
                  <a:cubicBezTo>
                    <a:pt x="29399" y="5308"/>
                    <a:pt x="29338" y="5010"/>
                    <a:pt x="29352" y="3930"/>
                  </a:cubicBezTo>
                  <a:close/>
                  <a:moveTo>
                    <a:pt x="29356" y="10270"/>
                  </a:moveTo>
                  <a:cubicBezTo>
                    <a:pt x="29408" y="10735"/>
                    <a:pt x="29327" y="10796"/>
                    <a:pt x="29325" y="10538"/>
                  </a:cubicBezTo>
                  <a:cubicBezTo>
                    <a:pt x="29322" y="10365"/>
                    <a:pt x="29347" y="10188"/>
                    <a:pt x="29356" y="10267"/>
                  </a:cubicBezTo>
                  <a:close/>
                  <a:moveTo>
                    <a:pt x="27281" y="25133"/>
                  </a:moveTo>
                  <a:cubicBezTo>
                    <a:pt x="28024" y="24832"/>
                    <a:pt x="28871" y="24618"/>
                    <a:pt x="27281" y="25133"/>
                  </a:cubicBezTo>
                  <a:close/>
                  <a:moveTo>
                    <a:pt x="22906" y="51480"/>
                  </a:moveTo>
                  <a:cubicBezTo>
                    <a:pt x="22858" y="51284"/>
                    <a:pt x="22825" y="50825"/>
                    <a:pt x="22861" y="50920"/>
                  </a:cubicBezTo>
                  <a:cubicBezTo>
                    <a:pt x="22748" y="50288"/>
                    <a:pt x="22646" y="49163"/>
                    <a:pt x="22585" y="48366"/>
                  </a:cubicBezTo>
                  <a:cubicBezTo>
                    <a:pt x="22721" y="49267"/>
                    <a:pt x="22775" y="49960"/>
                    <a:pt x="22906" y="51209"/>
                  </a:cubicBezTo>
                  <a:cubicBezTo>
                    <a:pt x="22881" y="51155"/>
                    <a:pt x="22883" y="51259"/>
                    <a:pt x="22904" y="51478"/>
                  </a:cubicBezTo>
                  <a:close/>
                  <a:moveTo>
                    <a:pt x="22969" y="51510"/>
                  </a:moveTo>
                  <a:cubicBezTo>
                    <a:pt x="23118" y="52899"/>
                    <a:pt x="23186" y="53775"/>
                    <a:pt x="23195" y="54312"/>
                  </a:cubicBezTo>
                  <a:cubicBezTo>
                    <a:pt x="23159" y="53621"/>
                    <a:pt x="22861" y="51300"/>
                    <a:pt x="22967" y="51507"/>
                  </a:cubicBezTo>
                  <a:close/>
                  <a:moveTo>
                    <a:pt x="7442" y="59044"/>
                  </a:moveTo>
                  <a:lnTo>
                    <a:pt x="7449" y="59044"/>
                  </a:lnTo>
                  <a:lnTo>
                    <a:pt x="7449" y="59051"/>
                  </a:lnTo>
                  <a:close/>
                  <a:moveTo>
                    <a:pt x="7880" y="54642"/>
                  </a:moveTo>
                  <a:cubicBezTo>
                    <a:pt x="8052" y="53228"/>
                    <a:pt x="8090" y="52901"/>
                    <a:pt x="8241" y="51474"/>
                  </a:cubicBezTo>
                  <a:cubicBezTo>
                    <a:pt x="8269" y="51512"/>
                    <a:pt x="8219" y="52025"/>
                    <a:pt x="8194" y="52395"/>
                  </a:cubicBezTo>
                  <a:lnTo>
                    <a:pt x="8133" y="52933"/>
                  </a:lnTo>
                  <a:cubicBezTo>
                    <a:pt x="8081" y="53271"/>
                    <a:pt x="8061" y="53617"/>
                    <a:pt x="7955" y="54385"/>
                  </a:cubicBezTo>
                  <a:cubicBezTo>
                    <a:pt x="7957" y="54407"/>
                    <a:pt x="7961" y="54416"/>
                    <a:pt x="7966" y="54419"/>
                  </a:cubicBezTo>
                  <a:lnTo>
                    <a:pt x="7930" y="54757"/>
                  </a:lnTo>
                  <a:cubicBezTo>
                    <a:pt x="7923" y="54644"/>
                    <a:pt x="7912" y="54586"/>
                    <a:pt x="7880" y="54640"/>
                  </a:cubicBezTo>
                  <a:close/>
                  <a:moveTo>
                    <a:pt x="8707" y="47758"/>
                  </a:moveTo>
                  <a:lnTo>
                    <a:pt x="8641" y="48337"/>
                  </a:lnTo>
                  <a:cubicBezTo>
                    <a:pt x="8632" y="48278"/>
                    <a:pt x="8610" y="48382"/>
                    <a:pt x="8582" y="48603"/>
                  </a:cubicBezTo>
                  <a:cubicBezTo>
                    <a:pt x="8596" y="48332"/>
                    <a:pt x="8646" y="47950"/>
                    <a:pt x="8713" y="47451"/>
                  </a:cubicBezTo>
                  <a:cubicBezTo>
                    <a:pt x="8718" y="47512"/>
                    <a:pt x="8693" y="47749"/>
                    <a:pt x="8707" y="47756"/>
                  </a:cubicBezTo>
                  <a:close/>
                  <a:moveTo>
                    <a:pt x="8905" y="46031"/>
                  </a:moveTo>
                  <a:cubicBezTo>
                    <a:pt x="8890" y="45945"/>
                    <a:pt x="8930" y="45513"/>
                    <a:pt x="9009" y="44858"/>
                  </a:cubicBezTo>
                  <a:cubicBezTo>
                    <a:pt x="9025" y="44831"/>
                    <a:pt x="9030" y="44877"/>
                    <a:pt x="9025" y="44965"/>
                  </a:cubicBezTo>
                  <a:lnTo>
                    <a:pt x="8910" y="46006"/>
                  </a:lnTo>
                  <a:cubicBezTo>
                    <a:pt x="8905" y="46013"/>
                    <a:pt x="8905" y="46022"/>
                    <a:pt x="8903" y="46031"/>
                  </a:cubicBezTo>
                  <a:close/>
                  <a:moveTo>
                    <a:pt x="23387" y="57845"/>
                  </a:moveTo>
                  <a:lnTo>
                    <a:pt x="23403" y="57843"/>
                  </a:lnTo>
                  <a:lnTo>
                    <a:pt x="23389" y="57861"/>
                  </a:lnTo>
                  <a:close/>
                  <a:moveTo>
                    <a:pt x="1396" y="20431"/>
                  </a:moveTo>
                  <a:lnTo>
                    <a:pt x="1394" y="20428"/>
                  </a:lnTo>
                  <a:cubicBezTo>
                    <a:pt x="1389" y="20395"/>
                    <a:pt x="1387" y="20367"/>
                    <a:pt x="1382" y="20338"/>
                  </a:cubicBezTo>
                  <a:close/>
                  <a:moveTo>
                    <a:pt x="8562" y="49104"/>
                  </a:moveTo>
                  <a:lnTo>
                    <a:pt x="8372" y="50782"/>
                  </a:lnTo>
                  <a:cubicBezTo>
                    <a:pt x="8372" y="50740"/>
                    <a:pt x="8377" y="50692"/>
                    <a:pt x="8379" y="50638"/>
                  </a:cubicBezTo>
                  <a:cubicBezTo>
                    <a:pt x="8490" y="49766"/>
                    <a:pt x="8485" y="49581"/>
                    <a:pt x="8562" y="48901"/>
                  </a:cubicBezTo>
                  <a:cubicBezTo>
                    <a:pt x="8573" y="48910"/>
                    <a:pt x="8569" y="48982"/>
                    <a:pt x="8560" y="49102"/>
                  </a:cubicBezTo>
                  <a:close/>
                  <a:moveTo>
                    <a:pt x="7487" y="58703"/>
                  </a:moveTo>
                  <a:lnTo>
                    <a:pt x="7442" y="58656"/>
                  </a:lnTo>
                  <a:lnTo>
                    <a:pt x="7492" y="58653"/>
                  </a:lnTo>
                  <a:close/>
                  <a:moveTo>
                    <a:pt x="7455" y="58990"/>
                  </a:moveTo>
                  <a:lnTo>
                    <a:pt x="7455" y="59001"/>
                  </a:lnTo>
                  <a:lnTo>
                    <a:pt x="7444" y="58990"/>
                  </a:lnTo>
                  <a:close/>
                  <a:moveTo>
                    <a:pt x="9206" y="59229"/>
                  </a:moveTo>
                  <a:cubicBezTo>
                    <a:pt x="8485" y="59281"/>
                    <a:pt x="8329" y="59265"/>
                    <a:pt x="7783" y="59297"/>
                  </a:cubicBezTo>
                  <a:cubicBezTo>
                    <a:pt x="8196" y="59243"/>
                    <a:pt x="9208" y="59211"/>
                    <a:pt x="9538" y="59132"/>
                  </a:cubicBezTo>
                  <a:cubicBezTo>
                    <a:pt x="9924" y="59123"/>
                    <a:pt x="9673" y="59166"/>
                    <a:pt x="9204" y="59229"/>
                  </a:cubicBezTo>
                  <a:close/>
                  <a:moveTo>
                    <a:pt x="7885" y="59121"/>
                  </a:moveTo>
                  <a:lnTo>
                    <a:pt x="7839" y="59073"/>
                  </a:lnTo>
                  <a:lnTo>
                    <a:pt x="7889" y="59069"/>
                  </a:lnTo>
                  <a:cubicBezTo>
                    <a:pt x="7887" y="59085"/>
                    <a:pt x="7885" y="59100"/>
                    <a:pt x="7882" y="59119"/>
                  </a:cubicBezTo>
                  <a:close/>
                  <a:moveTo>
                    <a:pt x="11875" y="58791"/>
                  </a:moveTo>
                  <a:lnTo>
                    <a:pt x="12282" y="58762"/>
                  </a:lnTo>
                  <a:cubicBezTo>
                    <a:pt x="12058" y="58780"/>
                    <a:pt x="11846" y="58800"/>
                    <a:pt x="11661" y="58823"/>
                  </a:cubicBezTo>
                  <a:cubicBezTo>
                    <a:pt x="11713" y="58811"/>
                    <a:pt x="11785" y="58802"/>
                    <a:pt x="11875" y="58789"/>
                  </a:cubicBezTo>
                  <a:close/>
                  <a:moveTo>
                    <a:pt x="14050" y="58640"/>
                  </a:moveTo>
                  <a:cubicBezTo>
                    <a:pt x="13804" y="58658"/>
                    <a:pt x="13531" y="58676"/>
                    <a:pt x="13253" y="58696"/>
                  </a:cubicBezTo>
                  <a:close/>
                  <a:moveTo>
                    <a:pt x="23276" y="57994"/>
                  </a:moveTo>
                  <a:lnTo>
                    <a:pt x="23260" y="58010"/>
                  </a:lnTo>
                  <a:lnTo>
                    <a:pt x="23258" y="57994"/>
                  </a:lnTo>
                  <a:close/>
                  <a:moveTo>
                    <a:pt x="23315" y="57992"/>
                  </a:moveTo>
                  <a:lnTo>
                    <a:pt x="23303" y="58003"/>
                  </a:lnTo>
                  <a:lnTo>
                    <a:pt x="23303" y="57992"/>
                  </a:lnTo>
                  <a:close/>
                  <a:moveTo>
                    <a:pt x="23391" y="57885"/>
                  </a:moveTo>
                  <a:lnTo>
                    <a:pt x="23403" y="57885"/>
                  </a:lnTo>
                  <a:lnTo>
                    <a:pt x="23394" y="57897"/>
                  </a:lnTo>
                  <a:close/>
                  <a:moveTo>
                    <a:pt x="23355" y="57553"/>
                  </a:moveTo>
                  <a:lnTo>
                    <a:pt x="23351" y="57499"/>
                  </a:lnTo>
                  <a:cubicBezTo>
                    <a:pt x="23367" y="57499"/>
                    <a:pt x="23385" y="57497"/>
                    <a:pt x="23403" y="57497"/>
                  </a:cubicBezTo>
                  <a:close/>
                  <a:moveTo>
                    <a:pt x="20171" y="28588"/>
                  </a:moveTo>
                  <a:cubicBezTo>
                    <a:pt x="20180" y="28656"/>
                    <a:pt x="20189" y="28744"/>
                    <a:pt x="20200" y="28853"/>
                  </a:cubicBezTo>
                  <a:close/>
                  <a:moveTo>
                    <a:pt x="22034" y="26883"/>
                  </a:moveTo>
                  <a:cubicBezTo>
                    <a:pt x="21984" y="26903"/>
                    <a:pt x="21883" y="26940"/>
                    <a:pt x="21777" y="26978"/>
                  </a:cubicBezTo>
                  <a:lnTo>
                    <a:pt x="21223" y="27172"/>
                  </a:lnTo>
                  <a:lnTo>
                    <a:pt x="21223" y="27170"/>
                  </a:lnTo>
                  <a:close/>
                  <a:moveTo>
                    <a:pt x="29207" y="15625"/>
                  </a:moveTo>
                  <a:cubicBezTo>
                    <a:pt x="29214" y="15622"/>
                    <a:pt x="29218" y="15631"/>
                    <a:pt x="29225" y="15663"/>
                  </a:cubicBezTo>
                  <a:cubicBezTo>
                    <a:pt x="29225" y="16101"/>
                    <a:pt x="29216" y="16334"/>
                    <a:pt x="29207" y="16575"/>
                  </a:cubicBezTo>
                  <a:close/>
                  <a:moveTo>
                    <a:pt x="26447" y="1974"/>
                  </a:moveTo>
                  <a:lnTo>
                    <a:pt x="26411" y="2015"/>
                  </a:lnTo>
                  <a:cubicBezTo>
                    <a:pt x="26443" y="2035"/>
                    <a:pt x="26917" y="2083"/>
                    <a:pt x="27249" y="2119"/>
                  </a:cubicBezTo>
                  <a:cubicBezTo>
                    <a:pt x="27186" y="2126"/>
                    <a:pt x="26951" y="2103"/>
                    <a:pt x="26940" y="2117"/>
                  </a:cubicBezTo>
                  <a:lnTo>
                    <a:pt x="26375" y="2058"/>
                  </a:lnTo>
                  <a:cubicBezTo>
                    <a:pt x="26352" y="2001"/>
                    <a:pt x="25512" y="1918"/>
                    <a:pt x="25252" y="1922"/>
                  </a:cubicBezTo>
                  <a:cubicBezTo>
                    <a:pt x="24846" y="1922"/>
                    <a:pt x="25487" y="1855"/>
                    <a:pt x="26447" y="1974"/>
                  </a:cubicBezTo>
                  <a:close/>
                  <a:moveTo>
                    <a:pt x="24566" y="2001"/>
                  </a:moveTo>
                  <a:cubicBezTo>
                    <a:pt x="24636" y="2031"/>
                    <a:pt x="25264" y="2089"/>
                    <a:pt x="25686" y="2137"/>
                  </a:cubicBezTo>
                  <a:cubicBezTo>
                    <a:pt x="25289" y="2137"/>
                    <a:pt x="24243" y="2029"/>
                    <a:pt x="23100" y="1907"/>
                  </a:cubicBezTo>
                  <a:cubicBezTo>
                    <a:pt x="23676" y="1947"/>
                    <a:pt x="24444" y="2019"/>
                    <a:pt x="24577" y="1988"/>
                  </a:cubicBezTo>
                  <a:cubicBezTo>
                    <a:pt x="24896" y="2024"/>
                    <a:pt x="24722" y="2019"/>
                    <a:pt x="24566" y="2001"/>
                  </a:cubicBezTo>
                  <a:close/>
                  <a:moveTo>
                    <a:pt x="22621" y="1748"/>
                  </a:moveTo>
                  <a:lnTo>
                    <a:pt x="22644" y="1719"/>
                  </a:lnTo>
                  <a:lnTo>
                    <a:pt x="23493" y="1809"/>
                  </a:lnTo>
                  <a:lnTo>
                    <a:pt x="23468" y="1839"/>
                  </a:lnTo>
                  <a:close/>
                  <a:moveTo>
                    <a:pt x="24638" y="1918"/>
                  </a:moveTo>
                  <a:cubicBezTo>
                    <a:pt x="24184" y="1936"/>
                    <a:pt x="23529" y="1726"/>
                    <a:pt x="24674" y="1875"/>
                  </a:cubicBezTo>
                  <a:cubicBezTo>
                    <a:pt x="24466" y="1866"/>
                    <a:pt x="24200" y="1868"/>
                    <a:pt x="24636" y="1918"/>
                  </a:cubicBezTo>
                  <a:close/>
                  <a:moveTo>
                    <a:pt x="24204" y="1703"/>
                  </a:moveTo>
                  <a:cubicBezTo>
                    <a:pt x="23701" y="1617"/>
                    <a:pt x="23172" y="1588"/>
                    <a:pt x="22506" y="1520"/>
                  </a:cubicBezTo>
                  <a:cubicBezTo>
                    <a:pt x="22043" y="1471"/>
                    <a:pt x="24595" y="1658"/>
                    <a:pt x="24204" y="1703"/>
                  </a:cubicBezTo>
                  <a:close/>
                  <a:moveTo>
                    <a:pt x="21228" y="1568"/>
                  </a:moveTo>
                  <a:cubicBezTo>
                    <a:pt x="21467" y="1595"/>
                    <a:pt x="21499" y="1590"/>
                    <a:pt x="21524" y="1584"/>
                  </a:cubicBezTo>
                  <a:cubicBezTo>
                    <a:pt x="22077" y="1638"/>
                    <a:pt x="21883" y="1692"/>
                    <a:pt x="21203" y="1595"/>
                  </a:cubicBezTo>
                  <a:cubicBezTo>
                    <a:pt x="21212" y="1588"/>
                    <a:pt x="21219" y="1579"/>
                    <a:pt x="21228" y="1568"/>
                  </a:cubicBezTo>
                  <a:close/>
                  <a:moveTo>
                    <a:pt x="20132" y="1405"/>
                  </a:moveTo>
                  <a:lnTo>
                    <a:pt x="20982" y="1496"/>
                  </a:lnTo>
                  <a:lnTo>
                    <a:pt x="20957" y="1525"/>
                  </a:lnTo>
                  <a:lnTo>
                    <a:pt x="20108" y="1432"/>
                  </a:lnTo>
                  <a:close/>
                  <a:moveTo>
                    <a:pt x="12275" y="472"/>
                  </a:moveTo>
                  <a:lnTo>
                    <a:pt x="13124" y="565"/>
                  </a:lnTo>
                  <a:cubicBezTo>
                    <a:pt x="13104" y="576"/>
                    <a:pt x="12767" y="538"/>
                    <a:pt x="12544" y="518"/>
                  </a:cubicBezTo>
                  <a:cubicBezTo>
                    <a:pt x="12928" y="581"/>
                    <a:pt x="13422" y="644"/>
                    <a:pt x="12237" y="515"/>
                  </a:cubicBezTo>
                  <a:close/>
                  <a:moveTo>
                    <a:pt x="6721" y="127"/>
                  </a:moveTo>
                  <a:cubicBezTo>
                    <a:pt x="6559" y="172"/>
                    <a:pt x="6274" y="231"/>
                    <a:pt x="6114" y="278"/>
                  </a:cubicBezTo>
                  <a:cubicBezTo>
                    <a:pt x="5484" y="366"/>
                    <a:pt x="5777" y="240"/>
                    <a:pt x="6721" y="129"/>
                  </a:cubicBezTo>
                  <a:close/>
                  <a:moveTo>
                    <a:pt x="2891" y="8382"/>
                  </a:moveTo>
                  <a:cubicBezTo>
                    <a:pt x="2884" y="8140"/>
                    <a:pt x="2882" y="7831"/>
                    <a:pt x="2882" y="7467"/>
                  </a:cubicBezTo>
                  <a:cubicBezTo>
                    <a:pt x="2884" y="7496"/>
                    <a:pt x="2886" y="7523"/>
                    <a:pt x="2889" y="7553"/>
                  </a:cubicBezTo>
                  <a:close/>
                  <a:moveTo>
                    <a:pt x="2891" y="8648"/>
                  </a:moveTo>
                  <a:lnTo>
                    <a:pt x="2893" y="9371"/>
                  </a:lnTo>
                  <a:cubicBezTo>
                    <a:pt x="2884" y="9208"/>
                    <a:pt x="2877" y="9032"/>
                    <a:pt x="2868" y="8894"/>
                  </a:cubicBezTo>
                  <a:cubicBezTo>
                    <a:pt x="2871" y="8671"/>
                    <a:pt x="2882" y="8671"/>
                    <a:pt x="2891" y="8646"/>
                  </a:cubicBezTo>
                  <a:close/>
                  <a:moveTo>
                    <a:pt x="294" y="13892"/>
                  </a:moveTo>
                  <a:lnTo>
                    <a:pt x="219" y="13384"/>
                  </a:lnTo>
                  <a:lnTo>
                    <a:pt x="206" y="13287"/>
                  </a:lnTo>
                  <a:lnTo>
                    <a:pt x="296" y="13246"/>
                  </a:lnTo>
                  <a:lnTo>
                    <a:pt x="350" y="13222"/>
                  </a:lnTo>
                  <a:cubicBezTo>
                    <a:pt x="346" y="13233"/>
                    <a:pt x="343" y="13244"/>
                    <a:pt x="341" y="13258"/>
                  </a:cubicBezTo>
                  <a:lnTo>
                    <a:pt x="307" y="13274"/>
                  </a:lnTo>
                  <a:lnTo>
                    <a:pt x="237" y="13305"/>
                  </a:lnTo>
                  <a:lnTo>
                    <a:pt x="249" y="13377"/>
                  </a:lnTo>
                  <a:lnTo>
                    <a:pt x="325" y="13906"/>
                  </a:lnTo>
                  <a:cubicBezTo>
                    <a:pt x="316" y="13899"/>
                    <a:pt x="305" y="13895"/>
                    <a:pt x="294" y="13892"/>
                  </a:cubicBezTo>
                  <a:close/>
                  <a:moveTo>
                    <a:pt x="323" y="13348"/>
                  </a:moveTo>
                  <a:lnTo>
                    <a:pt x="323" y="13362"/>
                  </a:lnTo>
                  <a:lnTo>
                    <a:pt x="323" y="13371"/>
                  </a:lnTo>
                  <a:lnTo>
                    <a:pt x="307" y="13364"/>
                  </a:lnTo>
                  <a:lnTo>
                    <a:pt x="328" y="13325"/>
                  </a:lnTo>
                  <a:lnTo>
                    <a:pt x="334" y="13292"/>
                  </a:lnTo>
                  <a:cubicBezTo>
                    <a:pt x="684" y="13138"/>
                    <a:pt x="750" y="13131"/>
                    <a:pt x="1132" y="12960"/>
                  </a:cubicBezTo>
                  <a:cubicBezTo>
                    <a:pt x="1179" y="12953"/>
                    <a:pt x="1025" y="13023"/>
                    <a:pt x="861" y="13102"/>
                  </a:cubicBezTo>
                  <a:lnTo>
                    <a:pt x="334" y="13341"/>
                  </a:lnTo>
                  <a:close/>
                  <a:moveTo>
                    <a:pt x="1753" y="23489"/>
                  </a:moveTo>
                  <a:cubicBezTo>
                    <a:pt x="1633" y="22691"/>
                    <a:pt x="1484" y="21562"/>
                    <a:pt x="1430" y="21506"/>
                  </a:cubicBezTo>
                  <a:cubicBezTo>
                    <a:pt x="1204" y="19762"/>
                    <a:pt x="1890" y="23753"/>
                    <a:pt x="1753" y="23489"/>
                  </a:cubicBezTo>
                  <a:close/>
                  <a:moveTo>
                    <a:pt x="9025" y="26969"/>
                  </a:moveTo>
                  <a:cubicBezTo>
                    <a:pt x="9721" y="26978"/>
                    <a:pt x="9628" y="27010"/>
                    <a:pt x="10448" y="27014"/>
                  </a:cubicBezTo>
                  <a:cubicBezTo>
                    <a:pt x="10477" y="27041"/>
                    <a:pt x="8551" y="27005"/>
                    <a:pt x="9025" y="26969"/>
                  </a:cubicBezTo>
                  <a:close/>
                  <a:moveTo>
                    <a:pt x="7605" y="26924"/>
                  </a:moveTo>
                  <a:lnTo>
                    <a:pt x="6746" y="26906"/>
                  </a:lnTo>
                  <a:lnTo>
                    <a:pt x="6751" y="26899"/>
                  </a:lnTo>
                  <a:lnTo>
                    <a:pt x="7609" y="26917"/>
                  </a:lnTo>
                  <a:close/>
                  <a:moveTo>
                    <a:pt x="9447" y="41184"/>
                  </a:moveTo>
                  <a:cubicBezTo>
                    <a:pt x="9389" y="41584"/>
                    <a:pt x="9310" y="42053"/>
                    <a:pt x="9316" y="42275"/>
                  </a:cubicBezTo>
                  <a:cubicBezTo>
                    <a:pt x="9206" y="43106"/>
                    <a:pt x="9312" y="41875"/>
                    <a:pt x="9373" y="41380"/>
                  </a:cubicBezTo>
                  <a:cubicBezTo>
                    <a:pt x="9377" y="41746"/>
                    <a:pt x="9477" y="40610"/>
                    <a:pt x="9490" y="40793"/>
                  </a:cubicBezTo>
                  <a:close/>
                  <a:moveTo>
                    <a:pt x="9646" y="38458"/>
                  </a:moveTo>
                  <a:cubicBezTo>
                    <a:pt x="9637" y="38340"/>
                    <a:pt x="9716" y="37963"/>
                    <a:pt x="9698" y="37871"/>
                  </a:cubicBezTo>
                  <a:cubicBezTo>
                    <a:pt x="9798" y="37166"/>
                    <a:pt x="9730" y="38228"/>
                    <a:pt x="9621" y="39065"/>
                  </a:cubicBezTo>
                  <a:cubicBezTo>
                    <a:pt x="9508" y="39621"/>
                    <a:pt x="9786" y="37414"/>
                    <a:pt x="9644" y="38458"/>
                  </a:cubicBezTo>
                  <a:close/>
                  <a:moveTo>
                    <a:pt x="10572" y="30711"/>
                  </a:moveTo>
                  <a:lnTo>
                    <a:pt x="10638" y="30138"/>
                  </a:lnTo>
                  <a:cubicBezTo>
                    <a:pt x="10669" y="30072"/>
                    <a:pt x="10631" y="30429"/>
                    <a:pt x="10647" y="30454"/>
                  </a:cubicBezTo>
                  <a:cubicBezTo>
                    <a:pt x="10624" y="30648"/>
                    <a:pt x="10602" y="30840"/>
                    <a:pt x="10581" y="31032"/>
                  </a:cubicBezTo>
                  <a:cubicBezTo>
                    <a:pt x="10547" y="31098"/>
                    <a:pt x="10586" y="30745"/>
                    <a:pt x="10570" y="30714"/>
                  </a:cubicBezTo>
                  <a:close/>
                  <a:moveTo>
                    <a:pt x="10764" y="28358"/>
                  </a:moveTo>
                  <a:cubicBezTo>
                    <a:pt x="10676" y="28914"/>
                    <a:pt x="10723" y="28724"/>
                    <a:pt x="10633" y="29508"/>
                  </a:cubicBezTo>
                  <a:cubicBezTo>
                    <a:pt x="10538" y="29925"/>
                    <a:pt x="10771" y="27879"/>
                    <a:pt x="10762" y="28358"/>
                  </a:cubicBezTo>
                  <a:close/>
                  <a:moveTo>
                    <a:pt x="10572" y="29776"/>
                  </a:moveTo>
                  <a:cubicBezTo>
                    <a:pt x="10495" y="30614"/>
                    <a:pt x="10425" y="31402"/>
                    <a:pt x="10367" y="32123"/>
                  </a:cubicBezTo>
                  <a:cubicBezTo>
                    <a:pt x="10358" y="31739"/>
                    <a:pt x="10441" y="30723"/>
                    <a:pt x="10572" y="29776"/>
                  </a:cubicBezTo>
                  <a:close/>
                  <a:moveTo>
                    <a:pt x="10055" y="31576"/>
                  </a:moveTo>
                  <a:cubicBezTo>
                    <a:pt x="10141" y="30863"/>
                    <a:pt x="10111" y="31599"/>
                    <a:pt x="10030" y="32184"/>
                  </a:cubicBezTo>
                  <a:cubicBezTo>
                    <a:pt x="10021" y="32069"/>
                    <a:pt x="10064" y="31658"/>
                    <a:pt x="10053" y="31576"/>
                  </a:cubicBezTo>
                  <a:close/>
                  <a:moveTo>
                    <a:pt x="10041" y="33128"/>
                  </a:moveTo>
                  <a:cubicBezTo>
                    <a:pt x="10055" y="33141"/>
                    <a:pt x="10069" y="33150"/>
                    <a:pt x="10084" y="33162"/>
                  </a:cubicBezTo>
                  <a:cubicBezTo>
                    <a:pt x="10019" y="33805"/>
                    <a:pt x="10010" y="33552"/>
                    <a:pt x="9958" y="34004"/>
                  </a:cubicBezTo>
                  <a:cubicBezTo>
                    <a:pt x="9944" y="33948"/>
                    <a:pt x="10003" y="33471"/>
                    <a:pt x="10041" y="33128"/>
                  </a:cubicBezTo>
                  <a:close/>
                  <a:moveTo>
                    <a:pt x="10111" y="33182"/>
                  </a:moveTo>
                  <a:cubicBezTo>
                    <a:pt x="10098" y="33415"/>
                    <a:pt x="10107" y="33514"/>
                    <a:pt x="10134" y="33514"/>
                  </a:cubicBezTo>
                  <a:cubicBezTo>
                    <a:pt x="10071" y="34119"/>
                    <a:pt x="10037" y="34268"/>
                    <a:pt x="9989" y="34655"/>
                  </a:cubicBezTo>
                  <a:cubicBezTo>
                    <a:pt x="10080" y="33659"/>
                    <a:pt x="9971" y="34142"/>
                    <a:pt x="9836" y="35477"/>
                  </a:cubicBezTo>
                  <a:cubicBezTo>
                    <a:pt x="9798" y="35614"/>
                    <a:pt x="9929" y="34329"/>
                    <a:pt x="9827" y="35158"/>
                  </a:cubicBezTo>
                  <a:cubicBezTo>
                    <a:pt x="9872" y="34519"/>
                    <a:pt x="9935" y="34734"/>
                    <a:pt x="10109" y="33182"/>
                  </a:cubicBezTo>
                  <a:close/>
                  <a:moveTo>
                    <a:pt x="9929" y="34919"/>
                  </a:moveTo>
                  <a:lnTo>
                    <a:pt x="9999" y="34973"/>
                  </a:lnTo>
                  <a:cubicBezTo>
                    <a:pt x="9820" y="35825"/>
                    <a:pt x="9890" y="36190"/>
                    <a:pt x="9764" y="37297"/>
                  </a:cubicBezTo>
                  <a:cubicBezTo>
                    <a:pt x="9748" y="37297"/>
                    <a:pt x="9712" y="37643"/>
                    <a:pt x="9685" y="37862"/>
                  </a:cubicBezTo>
                  <a:cubicBezTo>
                    <a:pt x="9721" y="37171"/>
                    <a:pt x="9547" y="38343"/>
                    <a:pt x="9438" y="39239"/>
                  </a:cubicBezTo>
                  <a:cubicBezTo>
                    <a:pt x="9576" y="37582"/>
                    <a:pt x="9748" y="36527"/>
                    <a:pt x="9926" y="34919"/>
                  </a:cubicBezTo>
                  <a:close/>
                  <a:moveTo>
                    <a:pt x="9285" y="40064"/>
                  </a:moveTo>
                  <a:cubicBezTo>
                    <a:pt x="9395" y="39388"/>
                    <a:pt x="9373" y="39752"/>
                    <a:pt x="9414" y="39849"/>
                  </a:cubicBezTo>
                  <a:cubicBezTo>
                    <a:pt x="9357" y="40364"/>
                    <a:pt x="9328" y="40443"/>
                    <a:pt x="9269" y="40990"/>
                  </a:cubicBezTo>
                  <a:lnTo>
                    <a:pt x="9199" y="40940"/>
                  </a:lnTo>
                  <a:cubicBezTo>
                    <a:pt x="9244" y="40529"/>
                    <a:pt x="9294" y="40122"/>
                    <a:pt x="9283" y="40064"/>
                  </a:cubicBezTo>
                  <a:close/>
                  <a:moveTo>
                    <a:pt x="8975" y="42645"/>
                  </a:moveTo>
                  <a:cubicBezTo>
                    <a:pt x="9100" y="41656"/>
                    <a:pt x="9088" y="41412"/>
                    <a:pt x="9174" y="40917"/>
                  </a:cubicBezTo>
                  <a:cubicBezTo>
                    <a:pt x="9192" y="41017"/>
                    <a:pt x="9032" y="42196"/>
                    <a:pt x="9084" y="42103"/>
                  </a:cubicBezTo>
                  <a:cubicBezTo>
                    <a:pt x="9012" y="42769"/>
                    <a:pt x="9007" y="42392"/>
                    <a:pt x="8944" y="42934"/>
                  </a:cubicBezTo>
                  <a:cubicBezTo>
                    <a:pt x="8933" y="42864"/>
                    <a:pt x="8966" y="42638"/>
                    <a:pt x="8973" y="42643"/>
                  </a:cubicBezTo>
                  <a:close/>
                  <a:moveTo>
                    <a:pt x="8643" y="45834"/>
                  </a:moveTo>
                  <a:cubicBezTo>
                    <a:pt x="8691" y="44924"/>
                    <a:pt x="8795" y="44899"/>
                    <a:pt x="8643" y="45834"/>
                  </a:cubicBezTo>
                  <a:close/>
                  <a:moveTo>
                    <a:pt x="8768" y="45929"/>
                  </a:moveTo>
                  <a:cubicBezTo>
                    <a:pt x="8768" y="45699"/>
                    <a:pt x="8824" y="45403"/>
                    <a:pt x="8865" y="45064"/>
                  </a:cubicBezTo>
                  <a:cubicBezTo>
                    <a:pt x="8874" y="44721"/>
                    <a:pt x="8820" y="44834"/>
                    <a:pt x="8754" y="44978"/>
                  </a:cubicBezTo>
                  <a:cubicBezTo>
                    <a:pt x="8858" y="44086"/>
                    <a:pt x="8806" y="44124"/>
                    <a:pt x="8957" y="42943"/>
                  </a:cubicBezTo>
                  <a:cubicBezTo>
                    <a:pt x="8964" y="43262"/>
                    <a:pt x="8928" y="43858"/>
                    <a:pt x="8844" y="44732"/>
                  </a:cubicBezTo>
                  <a:cubicBezTo>
                    <a:pt x="8883" y="44633"/>
                    <a:pt x="8962" y="43930"/>
                    <a:pt x="8978" y="44210"/>
                  </a:cubicBezTo>
                  <a:cubicBezTo>
                    <a:pt x="9025" y="43560"/>
                    <a:pt x="9070" y="42916"/>
                    <a:pt x="8998" y="42975"/>
                  </a:cubicBezTo>
                  <a:cubicBezTo>
                    <a:pt x="9122" y="41988"/>
                    <a:pt x="9111" y="41739"/>
                    <a:pt x="9197" y="41245"/>
                  </a:cubicBezTo>
                  <a:cubicBezTo>
                    <a:pt x="9233" y="41216"/>
                    <a:pt x="9213" y="41516"/>
                    <a:pt x="9140" y="42142"/>
                  </a:cubicBezTo>
                  <a:cubicBezTo>
                    <a:pt x="9127" y="42126"/>
                    <a:pt x="9167" y="41780"/>
                    <a:pt x="9192" y="41557"/>
                  </a:cubicBezTo>
                  <a:cubicBezTo>
                    <a:pt x="9170" y="41588"/>
                    <a:pt x="9120" y="42071"/>
                    <a:pt x="9079" y="42410"/>
                  </a:cubicBezTo>
                  <a:cubicBezTo>
                    <a:pt x="9199" y="42132"/>
                    <a:pt x="9249" y="41548"/>
                    <a:pt x="9436" y="40179"/>
                  </a:cubicBezTo>
                  <a:cubicBezTo>
                    <a:pt x="9456" y="40220"/>
                    <a:pt x="9416" y="41076"/>
                    <a:pt x="9572" y="39653"/>
                  </a:cubicBezTo>
                  <a:cubicBezTo>
                    <a:pt x="9601" y="39867"/>
                    <a:pt x="9380" y="41509"/>
                    <a:pt x="9348" y="41360"/>
                  </a:cubicBezTo>
                  <a:cubicBezTo>
                    <a:pt x="9027" y="44314"/>
                    <a:pt x="8797" y="46473"/>
                    <a:pt x="8445" y="49434"/>
                  </a:cubicBezTo>
                  <a:cubicBezTo>
                    <a:pt x="8352" y="49432"/>
                    <a:pt x="8853" y="45746"/>
                    <a:pt x="8765" y="45927"/>
                  </a:cubicBezTo>
                  <a:close/>
                  <a:moveTo>
                    <a:pt x="8375" y="49384"/>
                  </a:moveTo>
                  <a:cubicBezTo>
                    <a:pt x="8363" y="49378"/>
                    <a:pt x="8354" y="49371"/>
                    <a:pt x="8345" y="49362"/>
                  </a:cubicBezTo>
                  <a:cubicBezTo>
                    <a:pt x="8368" y="49172"/>
                    <a:pt x="8390" y="48980"/>
                    <a:pt x="8411" y="48790"/>
                  </a:cubicBezTo>
                  <a:lnTo>
                    <a:pt x="8440" y="48811"/>
                  </a:lnTo>
                  <a:cubicBezTo>
                    <a:pt x="8415" y="49001"/>
                    <a:pt x="8395" y="49190"/>
                    <a:pt x="8372" y="49382"/>
                  </a:cubicBezTo>
                  <a:close/>
                  <a:moveTo>
                    <a:pt x="8377" y="48447"/>
                  </a:moveTo>
                  <a:cubicBezTo>
                    <a:pt x="8503" y="47431"/>
                    <a:pt x="8413" y="48438"/>
                    <a:pt x="8492" y="48221"/>
                  </a:cubicBezTo>
                  <a:cubicBezTo>
                    <a:pt x="8415" y="48802"/>
                    <a:pt x="8413" y="48251"/>
                    <a:pt x="8305" y="49333"/>
                  </a:cubicBezTo>
                  <a:cubicBezTo>
                    <a:pt x="8291" y="49251"/>
                    <a:pt x="8397" y="48468"/>
                    <a:pt x="8375" y="48445"/>
                  </a:cubicBezTo>
                  <a:close/>
                  <a:moveTo>
                    <a:pt x="8160" y="50475"/>
                  </a:moveTo>
                  <a:cubicBezTo>
                    <a:pt x="8205" y="50218"/>
                    <a:pt x="8287" y="49416"/>
                    <a:pt x="8300" y="49642"/>
                  </a:cubicBezTo>
                  <a:cubicBezTo>
                    <a:pt x="8212" y="50170"/>
                    <a:pt x="8214" y="50362"/>
                    <a:pt x="8138" y="51081"/>
                  </a:cubicBezTo>
                  <a:cubicBezTo>
                    <a:pt x="8128" y="50963"/>
                    <a:pt x="8171" y="50557"/>
                    <a:pt x="8158" y="50475"/>
                  </a:cubicBezTo>
                  <a:close/>
                  <a:moveTo>
                    <a:pt x="8052" y="51957"/>
                  </a:moveTo>
                  <a:cubicBezTo>
                    <a:pt x="8165" y="51410"/>
                    <a:pt x="8341" y="50405"/>
                    <a:pt x="8402" y="49405"/>
                  </a:cubicBezTo>
                  <a:cubicBezTo>
                    <a:pt x="8406" y="49570"/>
                    <a:pt x="8388" y="49857"/>
                    <a:pt x="8393" y="50024"/>
                  </a:cubicBezTo>
                  <a:cubicBezTo>
                    <a:pt x="8275" y="51182"/>
                    <a:pt x="8250" y="50859"/>
                    <a:pt x="8135" y="52018"/>
                  </a:cubicBezTo>
                  <a:cubicBezTo>
                    <a:pt x="8189" y="51239"/>
                    <a:pt x="7986" y="52874"/>
                    <a:pt x="8049" y="51955"/>
                  </a:cubicBezTo>
                  <a:close/>
                  <a:moveTo>
                    <a:pt x="7982" y="50342"/>
                  </a:moveTo>
                  <a:lnTo>
                    <a:pt x="7916" y="50916"/>
                  </a:lnTo>
                  <a:cubicBezTo>
                    <a:pt x="7909" y="50855"/>
                    <a:pt x="7889" y="51020"/>
                    <a:pt x="7869" y="51196"/>
                  </a:cubicBezTo>
                  <a:cubicBezTo>
                    <a:pt x="7828" y="51286"/>
                    <a:pt x="7995" y="49866"/>
                    <a:pt x="7979" y="50340"/>
                  </a:cubicBezTo>
                  <a:close/>
                  <a:moveTo>
                    <a:pt x="7833" y="55613"/>
                  </a:moveTo>
                  <a:lnTo>
                    <a:pt x="7677" y="56996"/>
                  </a:lnTo>
                  <a:cubicBezTo>
                    <a:pt x="7708" y="56499"/>
                    <a:pt x="7806" y="55564"/>
                    <a:pt x="7855" y="55245"/>
                  </a:cubicBezTo>
                  <a:cubicBezTo>
                    <a:pt x="7839" y="55464"/>
                    <a:pt x="7833" y="55570"/>
                    <a:pt x="7833" y="55613"/>
                  </a:cubicBezTo>
                  <a:close/>
                  <a:moveTo>
                    <a:pt x="7625" y="55695"/>
                  </a:moveTo>
                  <a:cubicBezTo>
                    <a:pt x="7600" y="55631"/>
                    <a:pt x="7677" y="54949"/>
                    <a:pt x="7760" y="54236"/>
                  </a:cubicBezTo>
                  <a:cubicBezTo>
                    <a:pt x="7806" y="54224"/>
                    <a:pt x="7670" y="55437"/>
                    <a:pt x="7625" y="55697"/>
                  </a:cubicBezTo>
                  <a:close/>
                  <a:moveTo>
                    <a:pt x="7720" y="54206"/>
                  </a:moveTo>
                  <a:cubicBezTo>
                    <a:pt x="7749" y="54272"/>
                    <a:pt x="7611" y="55184"/>
                    <a:pt x="7589" y="55358"/>
                  </a:cubicBezTo>
                  <a:cubicBezTo>
                    <a:pt x="7568" y="55139"/>
                    <a:pt x="7670" y="54753"/>
                    <a:pt x="7720" y="54206"/>
                  </a:cubicBezTo>
                  <a:close/>
                  <a:moveTo>
                    <a:pt x="7236" y="58845"/>
                  </a:moveTo>
                  <a:cubicBezTo>
                    <a:pt x="7385" y="57468"/>
                    <a:pt x="7401" y="57332"/>
                    <a:pt x="7550" y="55954"/>
                  </a:cubicBezTo>
                  <a:cubicBezTo>
                    <a:pt x="7609" y="55853"/>
                    <a:pt x="7584" y="56253"/>
                    <a:pt x="7474" y="57147"/>
                  </a:cubicBezTo>
                  <a:cubicBezTo>
                    <a:pt x="7539" y="57093"/>
                    <a:pt x="7663" y="55374"/>
                    <a:pt x="7758" y="55173"/>
                  </a:cubicBezTo>
                  <a:cubicBezTo>
                    <a:pt x="7544" y="56892"/>
                    <a:pt x="7593" y="57029"/>
                    <a:pt x="7394" y="58651"/>
                  </a:cubicBezTo>
                  <a:cubicBezTo>
                    <a:pt x="7426" y="57818"/>
                    <a:pt x="7212" y="59717"/>
                    <a:pt x="7236" y="58845"/>
                  </a:cubicBezTo>
                  <a:close/>
                  <a:moveTo>
                    <a:pt x="7494" y="59094"/>
                  </a:moveTo>
                  <a:lnTo>
                    <a:pt x="7498" y="59094"/>
                  </a:lnTo>
                  <a:lnTo>
                    <a:pt x="7498" y="59100"/>
                  </a:lnTo>
                  <a:close/>
                  <a:moveTo>
                    <a:pt x="7541" y="59091"/>
                  </a:moveTo>
                  <a:lnTo>
                    <a:pt x="7553" y="59091"/>
                  </a:lnTo>
                  <a:cubicBezTo>
                    <a:pt x="7553" y="59096"/>
                    <a:pt x="7550" y="59103"/>
                    <a:pt x="7550" y="59103"/>
                  </a:cubicBezTo>
                  <a:close/>
                  <a:moveTo>
                    <a:pt x="7686" y="59451"/>
                  </a:moveTo>
                  <a:cubicBezTo>
                    <a:pt x="8395" y="59353"/>
                    <a:pt x="8815" y="59428"/>
                    <a:pt x="7686" y="59451"/>
                  </a:cubicBezTo>
                  <a:close/>
                  <a:moveTo>
                    <a:pt x="8194" y="59521"/>
                  </a:moveTo>
                  <a:cubicBezTo>
                    <a:pt x="7408" y="59541"/>
                    <a:pt x="9201" y="59394"/>
                    <a:pt x="10233" y="59338"/>
                  </a:cubicBezTo>
                  <a:cubicBezTo>
                    <a:pt x="10091" y="59392"/>
                    <a:pt x="8542" y="59466"/>
                    <a:pt x="8194" y="59523"/>
                  </a:cubicBezTo>
                  <a:close/>
                  <a:moveTo>
                    <a:pt x="12575" y="59119"/>
                  </a:moveTo>
                  <a:cubicBezTo>
                    <a:pt x="11810" y="59171"/>
                    <a:pt x="10931" y="59236"/>
                    <a:pt x="10572" y="59238"/>
                  </a:cubicBezTo>
                  <a:cubicBezTo>
                    <a:pt x="10656" y="59213"/>
                    <a:pt x="12962" y="59042"/>
                    <a:pt x="12575" y="59119"/>
                  </a:cubicBezTo>
                  <a:close/>
                  <a:moveTo>
                    <a:pt x="14310" y="58985"/>
                  </a:moveTo>
                  <a:cubicBezTo>
                    <a:pt x="13842" y="59019"/>
                    <a:pt x="13824" y="59003"/>
                    <a:pt x="13459" y="59028"/>
                  </a:cubicBezTo>
                  <a:cubicBezTo>
                    <a:pt x="13522" y="59010"/>
                    <a:pt x="13754" y="58992"/>
                    <a:pt x="13763" y="58976"/>
                  </a:cubicBezTo>
                  <a:lnTo>
                    <a:pt x="14339" y="58938"/>
                  </a:lnTo>
                  <a:close/>
                  <a:moveTo>
                    <a:pt x="18739" y="58308"/>
                  </a:moveTo>
                  <a:lnTo>
                    <a:pt x="19730" y="58240"/>
                  </a:lnTo>
                  <a:cubicBezTo>
                    <a:pt x="19645" y="58254"/>
                    <a:pt x="19602" y="58267"/>
                    <a:pt x="19710" y="58272"/>
                  </a:cubicBezTo>
                  <a:cubicBezTo>
                    <a:pt x="19317" y="58287"/>
                    <a:pt x="19019" y="58299"/>
                    <a:pt x="18739" y="58310"/>
                  </a:cubicBezTo>
                  <a:close/>
                  <a:moveTo>
                    <a:pt x="21528" y="58448"/>
                  </a:moveTo>
                  <a:cubicBezTo>
                    <a:pt x="21576" y="58405"/>
                    <a:pt x="22233" y="58328"/>
                    <a:pt x="22709" y="58321"/>
                  </a:cubicBezTo>
                  <a:cubicBezTo>
                    <a:pt x="22770" y="58357"/>
                    <a:pt x="22280" y="58403"/>
                    <a:pt x="21530" y="58448"/>
                  </a:cubicBezTo>
                  <a:close/>
                  <a:moveTo>
                    <a:pt x="22910" y="58016"/>
                  </a:moveTo>
                  <a:lnTo>
                    <a:pt x="22965" y="58012"/>
                  </a:lnTo>
                  <a:lnTo>
                    <a:pt x="22917" y="58068"/>
                  </a:lnTo>
                  <a:close/>
                  <a:moveTo>
                    <a:pt x="23692" y="57499"/>
                  </a:moveTo>
                  <a:cubicBezTo>
                    <a:pt x="23705" y="57531"/>
                    <a:pt x="23728" y="57709"/>
                    <a:pt x="23751" y="57919"/>
                  </a:cubicBezTo>
                  <a:lnTo>
                    <a:pt x="23793" y="58306"/>
                  </a:lnTo>
                  <a:lnTo>
                    <a:pt x="23403" y="58335"/>
                  </a:lnTo>
                  <a:lnTo>
                    <a:pt x="22958" y="58364"/>
                  </a:lnTo>
                  <a:cubicBezTo>
                    <a:pt x="22863" y="58335"/>
                    <a:pt x="23504" y="58296"/>
                    <a:pt x="23294" y="58267"/>
                  </a:cubicBezTo>
                  <a:lnTo>
                    <a:pt x="23403" y="58265"/>
                  </a:lnTo>
                  <a:lnTo>
                    <a:pt x="23705" y="58260"/>
                  </a:lnTo>
                  <a:lnTo>
                    <a:pt x="23683" y="57933"/>
                  </a:lnTo>
                  <a:cubicBezTo>
                    <a:pt x="23649" y="57391"/>
                    <a:pt x="23513" y="56639"/>
                    <a:pt x="23491" y="56061"/>
                  </a:cubicBezTo>
                  <a:cubicBezTo>
                    <a:pt x="23529" y="56162"/>
                    <a:pt x="23764" y="58488"/>
                    <a:pt x="23692" y="57499"/>
                  </a:cubicBezTo>
                  <a:close/>
                  <a:moveTo>
                    <a:pt x="23489" y="56598"/>
                  </a:moveTo>
                  <a:cubicBezTo>
                    <a:pt x="23507" y="56483"/>
                    <a:pt x="23563" y="57018"/>
                    <a:pt x="23613" y="57463"/>
                  </a:cubicBezTo>
                  <a:cubicBezTo>
                    <a:pt x="23579" y="57334"/>
                    <a:pt x="23540" y="57090"/>
                    <a:pt x="23489" y="56600"/>
                  </a:cubicBezTo>
                  <a:close/>
                  <a:moveTo>
                    <a:pt x="23540" y="55810"/>
                  </a:moveTo>
                  <a:cubicBezTo>
                    <a:pt x="23387" y="54925"/>
                    <a:pt x="23484" y="54875"/>
                    <a:pt x="23540" y="55810"/>
                  </a:cubicBezTo>
                  <a:close/>
                  <a:moveTo>
                    <a:pt x="23387" y="54392"/>
                  </a:moveTo>
                  <a:cubicBezTo>
                    <a:pt x="23193" y="53122"/>
                    <a:pt x="23389" y="54748"/>
                    <a:pt x="23446" y="55498"/>
                  </a:cubicBezTo>
                  <a:cubicBezTo>
                    <a:pt x="23421" y="55726"/>
                    <a:pt x="23321" y="54554"/>
                    <a:pt x="23290" y="54620"/>
                  </a:cubicBezTo>
                  <a:cubicBezTo>
                    <a:pt x="23245" y="54606"/>
                    <a:pt x="23412" y="55410"/>
                    <a:pt x="23317" y="55173"/>
                  </a:cubicBezTo>
                  <a:cubicBezTo>
                    <a:pt x="23263" y="54712"/>
                    <a:pt x="23281" y="54692"/>
                    <a:pt x="23242" y="54328"/>
                  </a:cubicBezTo>
                  <a:cubicBezTo>
                    <a:pt x="23260" y="54224"/>
                    <a:pt x="23303" y="54543"/>
                    <a:pt x="23335" y="54640"/>
                  </a:cubicBezTo>
                  <a:cubicBezTo>
                    <a:pt x="23188" y="53572"/>
                    <a:pt x="23279" y="53908"/>
                    <a:pt x="23138" y="52659"/>
                  </a:cubicBezTo>
                  <a:cubicBezTo>
                    <a:pt x="23199" y="52822"/>
                    <a:pt x="23290" y="53574"/>
                    <a:pt x="23387" y="54392"/>
                  </a:cubicBezTo>
                  <a:close/>
                  <a:moveTo>
                    <a:pt x="23159" y="51858"/>
                  </a:moveTo>
                  <a:lnTo>
                    <a:pt x="23125" y="51844"/>
                  </a:lnTo>
                  <a:cubicBezTo>
                    <a:pt x="23105" y="51654"/>
                    <a:pt x="23084" y="51467"/>
                    <a:pt x="23064" y="51277"/>
                  </a:cubicBezTo>
                  <a:lnTo>
                    <a:pt x="23096" y="51291"/>
                  </a:lnTo>
                  <a:close/>
                  <a:moveTo>
                    <a:pt x="23082" y="50742"/>
                  </a:moveTo>
                  <a:cubicBezTo>
                    <a:pt x="23136" y="51428"/>
                    <a:pt x="22989" y="50403"/>
                    <a:pt x="23050" y="50999"/>
                  </a:cubicBezTo>
                  <a:cubicBezTo>
                    <a:pt x="22989" y="50760"/>
                    <a:pt x="22969" y="50019"/>
                    <a:pt x="22928" y="49592"/>
                  </a:cubicBezTo>
                  <a:cubicBezTo>
                    <a:pt x="22971" y="49791"/>
                    <a:pt x="23023" y="50216"/>
                    <a:pt x="23084" y="50744"/>
                  </a:cubicBezTo>
                  <a:close/>
                  <a:moveTo>
                    <a:pt x="23032" y="51261"/>
                  </a:moveTo>
                  <a:cubicBezTo>
                    <a:pt x="22992" y="51286"/>
                    <a:pt x="22895" y="50437"/>
                    <a:pt x="22879" y="50114"/>
                  </a:cubicBezTo>
                  <a:cubicBezTo>
                    <a:pt x="22915" y="50195"/>
                    <a:pt x="22967" y="50620"/>
                    <a:pt x="23032" y="51266"/>
                  </a:cubicBezTo>
                  <a:close/>
                  <a:moveTo>
                    <a:pt x="22633" y="48115"/>
                  </a:moveTo>
                  <a:cubicBezTo>
                    <a:pt x="22682" y="48870"/>
                    <a:pt x="22497" y="47704"/>
                    <a:pt x="22413" y="46939"/>
                  </a:cubicBezTo>
                  <a:cubicBezTo>
                    <a:pt x="22443" y="46523"/>
                    <a:pt x="22596" y="48416"/>
                    <a:pt x="22633" y="48115"/>
                  </a:cubicBezTo>
                  <a:close/>
                  <a:moveTo>
                    <a:pt x="21682" y="39316"/>
                  </a:moveTo>
                  <a:cubicBezTo>
                    <a:pt x="21729" y="39449"/>
                    <a:pt x="21856" y="40827"/>
                    <a:pt x="21865" y="41019"/>
                  </a:cubicBezTo>
                  <a:cubicBezTo>
                    <a:pt x="21777" y="40330"/>
                    <a:pt x="21646" y="39759"/>
                    <a:pt x="21603" y="39011"/>
                  </a:cubicBezTo>
                  <a:cubicBezTo>
                    <a:pt x="21648" y="39217"/>
                    <a:pt x="21869" y="41078"/>
                    <a:pt x="21679" y="39316"/>
                  </a:cubicBezTo>
                  <a:close/>
                  <a:moveTo>
                    <a:pt x="21616" y="39558"/>
                  </a:moveTo>
                  <a:cubicBezTo>
                    <a:pt x="21634" y="39885"/>
                    <a:pt x="21643" y="40019"/>
                    <a:pt x="21643" y="40041"/>
                  </a:cubicBezTo>
                  <a:cubicBezTo>
                    <a:pt x="21641" y="39994"/>
                    <a:pt x="21603" y="39341"/>
                    <a:pt x="21598" y="39251"/>
                  </a:cubicBezTo>
                  <a:cubicBezTo>
                    <a:pt x="21598" y="39280"/>
                    <a:pt x="21605" y="39373"/>
                    <a:pt x="21616" y="39558"/>
                  </a:cubicBezTo>
                  <a:close/>
                  <a:moveTo>
                    <a:pt x="21542" y="38444"/>
                  </a:moveTo>
                  <a:cubicBezTo>
                    <a:pt x="21576" y="38776"/>
                    <a:pt x="21537" y="38670"/>
                    <a:pt x="21524" y="38706"/>
                  </a:cubicBezTo>
                  <a:cubicBezTo>
                    <a:pt x="21494" y="38424"/>
                    <a:pt x="21463" y="38139"/>
                    <a:pt x="21431" y="37855"/>
                  </a:cubicBezTo>
                  <a:cubicBezTo>
                    <a:pt x="21449" y="37715"/>
                    <a:pt x="21512" y="38406"/>
                    <a:pt x="21539" y="38444"/>
                  </a:cubicBezTo>
                  <a:close/>
                  <a:moveTo>
                    <a:pt x="21345" y="39169"/>
                  </a:moveTo>
                  <a:cubicBezTo>
                    <a:pt x="21347" y="39228"/>
                    <a:pt x="21350" y="39282"/>
                    <a:pt x="21352" y="39332"/>
                  </a:cubicBezTo>
                  <a:lnTo>
                    <a:pt x="21334" y="39154"/>
                  </a:lnTo>
                  <a:cubicBezTo>
                    <a:pt x="21336" y="39165"/>
                    <a:pt x="21341" y="39174"/>
                    <a:pt x="21345" y="39169"/>
                  </a:cubicBezTo>
                  <a:close/>
                  <a:moveTo>
                    <a:pt x="21156" y="35572"/>
                  </a:moveTo>
                  <a:cubicBezTo>
                    <a:pt x="21002" y="34686"/>
                    <a:pt x="21099" y="34637"/>
                    <a:pt x="21156" y="35572"/>
                  </a:cubicBezTo>
                  <a:close/>
                  <a:moveTo>
                    <a:pt x="20722" y="32139"/>
                  </a:moveTo>
                  <a:cubicBezTo>
                    <a:pt x="20690" y="32005"/>
                    <a:pt x="20650" y="31761"/>
                    <a:pt x="20598" y="31274"/>
                  </a:cubicBezTo>
                  <a:cubicBezTo>
                    <a:pt x="20618" y="31524"/>
                    <a:pt x="20586" y="31922"/>
                    <a:pt x="20643" y="32105"/>
                  </a:cubicBezTo>
                  <a:cubicBezTo>
                    <a:pt x="20674" y="32425"/>
                    <a:pt x="20643" y="32254"/>
                    <a:pt x="20627" y="32096"/>
                  </a:cubicBezTo>
                  <a:lnTo>
                    <a:pt x="20595" y="32082"/>
                  </a:lnTo>
                  <a:cubicBezTo>
                    <a:pt x="20613" y="31807"/>
                    <a:pt x="20428" y="30275"/>
                    <a:pt x="20336" y="29535"/>
                  </a:cubicBezTo>
                  <a:cubicBezTo>
                    <a:pt x="20374" y="29390"/>
                    <a:pt x="20435" y="29677"/>
                    <a:pt x="20523" y="30429"/>
                  </a:cubicBezTo>
                  <a:cubicBezTo>
                    <a:pt x="20559" y="30418"/>
                    <a:pt x="20433" y="29381"/>
                    <a:pt x="20417" y="29029"/>
                  </a:cubicBezTo>
                  <a:cubicBezTo>
                    <a:pt x="20507" y="29440"/>
                    <a:pt x="20672" y="31100"/>
                    <a:pt x="20740" y="31874"/>
                  </a:cubicBezTo>
                  <a:cubicBezTo>
                    <a:pt x="20702" y="31660"/>
                    <a:pt x="20659" y="31348"/>
                    <a:pt x="20616" y="31012"/>
                  </a:cubicBezTo>
                  <a:cubicBezTo>
                    <a:pt x="20602" y="31088"/>
                    <a:pt x="20679" y="31714"/>
                    <a:pt x="20722" y="32139"/>
                  </a:cubicBezTo>
                  <a:close/>
                  <a:moveTo>
                    <a:pt x="20241" y="27909"/>
                  </a:moveTo>
                  <a:cubicBezTo>
                    <a:pt x="20266" y="28053"/>
                    <a:pt x="20304" y="28410"/>
                    <a:pt x="20338" y="28726"/>
                  </a:cubicBezTo>
                  <a:cubicBezTo>
                    <a:pt x="20306" y="28600"/>
                    <a:pt x="20270" y="28367"/>
                    <a:pt x="20220" y="27915"/>
                  </a:cubicBezTo>
                  <a:close/>
                  <a:moveTo>
                    <a:pt x="20184" y="27872"/>
                  </a:moveTo>
                  <a:lnTo>
                    <a:pt x="20150" y="27884"/>
                  </a:lnTo>
                  <a:lnTo>
                    <a:pt x="20383" y="27522"/>
                  </a:lnTo>
                  <a:cubicBezTo>
                    <a:pt x="20385" y="27534"/>
                    <a:pt x="20385" y="27545"/>
                    <a:pt x="20388" y="27556"/>
                  </a:cubicBezTo>
                  <a:close/>
                  <a:moveTo>
                    <a:pt x="21207" y="27224"/>
                  </a:moveTo>
                  <a:lnTo>
                    <a:pt x="22592" y="26736"/>
                  </a:lnTo>
                  <a:cubicBezTo>
                    <a:pt x="22474" y="26818"/>
                    <a:pt x="21095" y="27335"/>
                    <a:pt x="21207" y="27222"/>
                  </a:cubicBezTo>
                  <a:close/>
                  <a:moveTo>
                    <a:pt x="21700" y="27238"/>
                  </a:moveTo>
                  <a:cubicBezTo>
                    <a:pt x="21804" y="27181"/>
                    <a:pt x="22194" y="27039"/>
                    <a:pt x="22269" y="26989"/>
                  </a:cubicBezTo>
                  <a:cubicBezTo>
                    <a:pt x="22567" y="26890"/>
                    <a:pt x="22447" y="26958"/>
                    <a:pt x="22813" y="26829"/>
                  </a:cubicBezTo>
                  <a:cubicBezTo>
                    <a:pt x="22716" y="26883"/>
                    <a:pt x="22113" y="27089"/>
                    <a:pt x="21700" y="27238"/>
                  </a:cubicBezTo>
                  <a:close/>
                  <a:moveTo>
                    <a:pt x="21727" y="27150"/>
                  </a:moveTo>
                  <a:cubicBezTo>
                    <a:pt x="21969" y="27041"/>
                    <a:pt x="22434" y="26867"/>
                    <a:pt x="23120" y="26628"/>
                  </a:cubicBezTo>
                  <a:cubicBezTo>
                    <a:pt x="23068" y="26664"/>
                    <a:pt x="23172" y="26637"/>
                    <a:pt x="23387" y="26565"/>
                  </a:cubicBezTo>
                  <a:cubicBezTo>
                    <a:pt x="23116" y="26705"/>
                    <a:pt x="22526" y="26845"/>
                    <a:pt x="21725" y="27150"/>
                  </a:cubicBezTo>
                  <a:close/>
                  <a:moveTo>
                    <a:pt x="23920" y="26441"/>
                  </a:moveTo>
                  <a:cubicBezTo>
                    <a:pt x="24218" y="26296"/>
                    <a:pt x="25621" y="25815"/>
                    <a:pt x="25862" y="25740"/>
                  </a:cubicBezTo>
                  <a:cubicBezTo>
                    <a:pt x="26217" y="25627"/>
                    <a:pt x="24403" y="26285"/>
                    <a:pt x="23918" y="26441"/>
                  </a:cubicBezTo>
                  <a:close/>
                  <a:moveTo>
                    <a:pt x="26142" y="25625"/>
                  </a:moveTo>
                  <a:cubicBezTo>
                    <a:pt x="25957" y="25648"/>
                    <a:pt x="26705" y="25397"/>
                    <a:pt x="26718" y="25361"/>
                  </a:cubicBezTo>
                  <a:cubicBezTo>
                    <a:pt x="27303" y="25158"/>
                    <a:pt x="26754" y="25422"/>
                    <a:pt x="26142" y="25625"/>
                  </a:cubicBezTo>
                  <a:close/>
                  <a:moveTo>
                    <a:pt x="27021" y="25176"/>
                  </a:moveTo>
                  <a:cubicBezTo>
                    <a:pt x="26535" y="25402"/>
                    <a:pt x="26217" y="25422"/>
                    <a:pt x="26759" y="25221"/>
                  </a:cubicBezTo>
                  <a:cubicBezTo>
                    <a:pt x="27739" y="24878"/>
                    <a:pt x="26154" y="25485"/>
                    <a:pt x="27019" y="25176"/>
                  </a:cubicBezTo>
                  <a:close/>
                  <a:moveTo>
                    <a:pt x="28613" y="24817"/>
                  </a:moveTo>
                  <a:cubicBezTo>
                    <a:pt x="28344" y="24912"/>
                    <a:pt x="28405" y="24871"/>
                    <a:pt x="28347" y="24880"/>
                  </a:cubicBezTo>
                  <a:cubicBezTo>
                    <a:pt x="28096" y="24982"/>
                    <a:pt x="27716" y="25119"/>
                    <a:pt x="27235" y="25286"/>
                  </a:cubicBezTo>
                  <a:cubicBezTo>
                    <a:pt x="27387" y="25221"/>
                    <a:pt x="27531" y="25158"/>
                    <a:pt x="27529" y="25137"/>
                  </a:cubicBezTo>
                  <a:cubicBezTo>
                    <a:pt x="28231" y="24893"/>
                    <a:pt x="29257" y="24555"/>
                    <a:pt x="28613" y="24817"/>
                  </a:cubicBezTo>
                  <a:close/>
                  <a:moveTo>
                    <a:pt x="29241" y="24338"/>
                  </a:moveTo>
                  <a:lnTo>
                    <a:pt x="29241" y="24363"/>
                  </a:lnTo>
                  <a:lnTo>
                    <a:pt x="29218" y="24372"/>
                  </a:lnTo>
                  <a:cubicBezTo>
                    <a:pt x="28995" y="24446"/>
                    <a:pt x="28999" y="24430"/>
                    <a:pt x="28995" y="24417"/>
                  </a:cubicBezTo>
                  <a:lnTo>
                    <a:pt x="29209" y="24340"/>
                  </a:lnTo>
                  <a:lnTo>
                    <a:pt x="29209" y="23821"/>
                  </a:lnTo>
                  <a:cubicBezTo>
                    <a:pt x="29221" y="23988"/>
                    <a:pt x="29225" y="24245"/>
                    <a:pt x="29243" y="24308"/>
                  </a:cubicBezTo>
                  <a:cubicBezTo>
                    <a:pt x="29241" y="24320"/>
                    <a:pt x="29241" y="24331"/>
                    <a:pt x="29241" y="24336"/>
                  </a:cubicBezTo>
                  <a:close/>
                  <a:moveTo>
                    <a:pt x="29218" y="11627"/>
                  </a:moveTo>
                  <a:cubicBezTo>
                    <a:pt x="29214" y="11745"/>
                    <a:pt x="29212" y="11817"/>
                    <a:pt x="29209" y="11857"/>
                  </a:cubicBezTo>
                  <a:lnTo>
                    <a:pt x="29209" y="11821"/>
                  </a:lnTo>
                  <a:cubicBezTo>
                    <a:pt x="29214" y="11616"/>
                    <a:pt x="29230" y="11087"/>
                    <a:pt x="29209" y="11047"/>
                  </a:cubicBezTo>
                  <a:lnTo>
                    <a:pt x="29209" y="10814"/>
                  </a:lnTo>
                  <a:cubicBezTo>
                    <a:pt x="29223" y="10263"/>
                    <a:pt x="29259" y="11695"/>
                    <a:pt x="29218" y="11625"/>
                  </a:cubicBezTo>
                  <a:close/>
                  <a:moveTo>
                    <a:pt x="28024" y="2295"/>
                  </a:moveTo>
                  <a:cubicBezTo>
                    <a:pt x="28484" y="2340"/>
                    <a:pt x="28500" y="2361"/>
                    <a:pt x="28864" y="2399"/>
                  </a:cubicBezTo>
                  <a:cubicBezTo>
                    <a:pt x="28676" y="2392"/>
                    <a:pt x="28498" y="2388"/>
                    <a:pt x="28839" y="2428"/>
                  </a:cubicBezTo>
                  <a:cubicBezTo>
                    <a:pt x="28764" y="2458"/>
                    <a:pt x="27875" y="2329"/>
                    <a:pt x="27705" y="2306"/>
                  </a:cubicBezTo>
                  <a:cubicBezTo>
                    <a:pt x="27866" y="2313"/>
                    <a:pt x="28019" y="2315"/>
                    <a:pt x="28024" y="2295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1"/>
            <p:cNvSpPr/>
            <p:nvPr/>
          </p:nvSpPr>
          <p:spPr>
            <a:xfrm>
              <a:off x="6046525" y="3228525"/>
              <a:ext cx="2800" cy="1550"/>
            </a:xfrm>
            <a:custGeom>
              <a:rect b="b" l="l" r="r" t="t"/>
              <a:pathLst>
                <a:path extrusionOk="0" h="62" w="112">
                  <a:moveTo>
                    <a:pt x="0" y="43"/>
                  </a:moveTo>
                  <a:lnTo>
                    <a:pt x="0" y="61"/>
                  </a:lnTo>
                  <a:cubicBezTo>
                    <a:pt x="86" y="18"/>
                    <a:pt x="111" y="0"/>
                    <a:pt x="0" y="43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6249800" y="3608900"/>
              <a:ext cx="3800" cy="425"/>
            </a:xfrm>
            <a:custGeom>
              <a:rect b="b" l="l" r="r" t="t"/>
              <a:pathLst>
                <a:path extrusionOk="0" h="17" w="152">
                  <a:moveTo>
                    <a:pt x="0" y="12"/>
                  </a:moveTo>
                  <a:lnTo>
                    <a:pt x="149" y="16"/>
                  </a:lnTo>
                  <a:cubicBezTo>
                    <a:pt x="149" y="12"/>
                    <a:pt x="151" y="7"/>
                    <a:pt x="151" y="3"/>
                  </a:cubicBezTo>
                  <a:cubicBezTo>
                    <a:pt x="102" y="1"/>
                    <a:pt x="50" y="3"/>
                    <a:pt x="0" y="12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1"/>
            <p:cNvSpPr/>
            <p:nvPr/>
          </p:nvSpPr>
          <p:spPr>
            <a:xfrm>
              <a:off x="6048275" y="3223375"/>
              <a:ext cx="4425" cy="6750"/>
            </a:xfrm>
            <a:custGeom>
              <a:rect b="b" l="l" r="r" t="t"/>
              <a:pathLst>
                <a:path extrusionOk="0" h="270" w="177">
                  <a:moveTo>
                    <a:pt x="177" y="190"/>
                  </a:moveTo>
                  <a:lnTo>
                    <a:pt x="177" y="1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1"/>
            <p:cNvSpPr/>
            <p:nvPr/>
          </p:nvSpPr>
          <p:spPr>
            <a:xfrm>
              <a:off x="6257525" y="3611325"/>
              <a:ext cx="1950" cy="3575"/>
            </a:xfrm>
            <a:custGeom>
              <a:rect b="b" l="l" r="r" t="t"/>
              <a:pathLst>
                <a:path extrusionOk="0" h="143" w="78">
                  <a:moveTo>
                    <a:pt x="0" y="143"/>
                  </a:moveTo>
                  <a:lnTo>
                    <a:pt x="68" y="143"/>
                  </a:lnTo>
                  <a:lnTo>
                    <a:pt x="77" y="75"/>
                  </a:lnTo>
                  <a:lnTo>
                    <a:pt x="14" y="1"/>
                  </a:lnTo>
                  <a:cubicBezTo>
                    <a:pt x="10" y="50"/>
                    <a:pt x="5" y="96"/>
                    <a:pt x="0" y="143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1"/>
            <p:cNvSpPr/>
            <p:nvPr/>
          </p:nvSpPr>
          <p:spPr>
            <a:xfrm>
              <a:off x="6248825" y="3604450"/>
              <a:ext cx="3700" cy="750"/>
            </a:xfrm>
            <a:custGeom>
              <a:rect b="b" l="l" r="r" t="t"/>
              <a:pathLst>
                <a:path extrusionOk="0" h="30" w="148">
                  <a:moveTo>
                    <a:pt x="147" y="30"/>
                  </a:moveTo>
                  <a:lnTo>
                    <a:pt x="129" y="9"/>
                  </a:lnTo>
                  <a:cubicBezTo>
                    <a:pt x="89" y="7"/>
                    <a:pt x="46" y="2"/>
                    <a:pt x="5" y="0"/>
                  </a:cubicBezTo>
                  <a:cubicBezTo>
                    <a:pt x="5" y="11"/>
                    <a:pt x="3" y="20"/>
                    <a:pt x="1" y="3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6258025" y="3608900"/>
              <a:ext cx="2000" cy="700"/>
            </a:xfrm>
            <a:custGeom>
              <a:rect b="b" l="l" r="r" t="t"/>
              <a:pathLst>
                <a:path extrusionOk="0" h="28" w="80">
                  <a:moveTo>
                    <a:pt x="3" y="1"/>
                  </a:moveTo>
                  <a:lnTo>
                    <a:pt x="1" y="23"/>
                  </a:lnTo>
                  <a:lnTo>
                    <a:pt x="75" y="28"/>
                  </a:lnTo>
                  <a:cubicBezTo>
                    <a:pt x="75" y="19"/>
                    <a:pt x="80" y="10"/>
                    <a:pt x="80" y="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6260000" y="3608350"/>
              <a:ext cx="775" cy="575"/>
            </a:xfrm>
            <a:custGeom>
              <a:rect b="b" l="l" r="r" t="t"/>
              <a:pathLst>
                <a:path extrusionOk="0" h="23" w="31">
                  <a:moveTo>
                    <a:pt x="5" y="0"/>
                  </a:moveTo>
                  <a:cubicBezTo>
                    <a:pt x="5" y="9"/>
                    <a:pt x="3" y="16"/>
                    <a:pt x="1" y="23"/>
                  </a:cubicBezTo>
                  <a:lnTo>
                    <a:pt x="30" y="2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6257075" y="3603325"/>
              <a:ext cx="425" cy="850"/>
            </a:xfrm>
            <a:custGeom>
              <a:rect b="b" l="l" r="r" t="t"/>
              <a:pathLst>
                <a:path extrusionOk="0" h="34" w="17">
                  <a:moveTo>
                    <a:pt x="0" y="20"/>
                  </a:moveTo>
                  <a:lnTo>
                    <a:pt x="14" y="34"/>
                  </a:lnTo>
                  <a:cubicBezTo>
                    <a:pt x="14" y="27"/>
                    <a:pt x="14" y="20"/>
                    <a:pt x="16" y="14"/>
                  </a:cubicBez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1"/>
            <p:cNvSpPr/>
            <p:nvPr/>
          </p:nvSpPr>
          <p:spPr>
            <a:xfrm>
              <a:off x="6255775" y="3608225"/>
              <a:ext cx="2450" cy="750"/>
            </a:xfrm>
            <a:custGeom>
              <a:rect b="b" l="l" r="r" t="t"/>
              <a:pathLst>
                <a:path extrusionOk="0" h="30" w="98">
                  <a:moveTo>
                    <a:pt x="3" y="0"/>
                  </a:moveTo>
                  <a:lnTo>
                    <a:pt x="0" y="30"/>
                  </a:lnTo>
                  <a:lnTo>
                    <a:pt x="93" y="30"/>
                  </a:lnTo>
                  <a:lnTo>
                    <a:pt x="98" y="5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6255600" y="3602250"/>
              <a:ext cx="925" cy="1475"/>
            </a:xfrm>
            <a:custGeom>
              <a:rect b="b" l="l" r="r" t="t"/>
              <a:pathLst>
                <a:path extrusionOk="0" h="59" w="37">
                  <a:moveTo>
                    <a:pt x="26" y="59"/>
                  </a:moveTo>
                  <a:cubicBezTo>
                    <a:pt x="30" y="57"/>
                    <a:pt x="32" y="54"/>
                    <a:pt x="35" y="52"/>
                  </a:cubicBezTo>
                  <a:cubicBezTo>
                    <a:pt x="35" y="48"/>
                    <a:pt x="37" y="43"/>
                    <a:pt x="37" y="38"/>
                  </a:cubicBezTo>
                  <a:lnTo>
                    <a:pt x="3" y="0"/>
                  </a:lnTo>
                  <a:cubicBezTo>
                    <a:pt x="3" y="9"/>
                    <a:pt x="1" y="18"/>
                    <a:pt x="1" y="27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6257475" y="3603150"/>
              <a:ext cx="1250" cy="1775"/>
            </a:xfrm>
            <a:custGeom>
              <a:rect b="b" l="l" r="r" t="t"/>
              <a:pathLst>
                <a:path extrusionOk="0" h="71" w="50">
                  <a:moveTo>
                    <a:pt x="43" y="70"/>
                  </a:moveTo>
                  <a:cubicBezTo>
                    <a:pt x="45" y="45"/>
                    <a:pt x="48" y="23"/>
                    <a:pt x="50" y="0"/>
                  </a:cubicBezTo>
                  <a:cubicBezTo>
                    <a:pt x="30" y="0"/>
                    <a:pt x="14" y="2"/>
                    <a:pt x="0" y="5"/>
                  </a:cubicBezTo>
                  <a:cubicBezTo>
                    <a:pt x="0" y="9"/>
                    <a:pt x="0" y="14"/>
                    <a:pt x="0" y="2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6256500" y="3602700"/>
              <a:ext cx="600" cy="750"/>
            </a:xfrm>
            <a:custGeom>
              <a:rect b="b" l="l" r="r" t="t"/>
              <a:pathLst>
                <a:path extrusionOk="0" h="30" w="24">
                  <a:moveTo>
                    <a:pt x="10" y="30"/>
                  </a:moveTo>
                  <a:cubicBezTo>
                    <a:pt x="14" y="27"/>
                    <a:pt x="19" y="25"/>
                    <a:pt x="23" y="25"/>
                  </a:cubicBezTo>
                  <a:lnTo>
                    <a:pt x="23" y="20"/>
                  </a:lnTo>
                  <a:lnTo>
                    <a:pt x="5" y="0"/>
                  </a:lnTo>
                  <a:cubicBezTo>
                    <a:pt x="5" y="7"/>
                    <a:pt x="3" y="11"/>
                    <a:pt x="1" y="2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6052675" y="3220775"/>
              <a:ext cx="1675" cy="2625"/>
            </a:xfrm>
            <a:custGeom>
              <a:rect b="b" l="l" r="r" t="t"/>
              <a:pathLst>
                <a:path extrusionOk="0" h="105" w="67">
                  <a:moveTo>
                    <a:pt x="66" y="1"/>
                  </a:moveTo>
                  <a:lnTo>
                    <a:pt x="1" y="32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1"/>
            <p:cNvSpPr/>
            <p:nvPr/>
          </p:nvSpPr>
          <p:spPr>
            <a:xfrm>
              <a:off x="6045000" y="2989975"/>
              <a:ext cx="8275" cy="234625"/>
            </a:xfrm>
            <a:custGeom>
              <a:rect b="b" l="l" r="r" t="t"/>
              <a:pathLst>
                <a:path extrusionOk="0" h="9385" w="331">
                  <a:moveTo>
                    <a:pt x="258" y="3943"/>
                  </a:moveTo>
                  <a:cubicBezTo>
                    <a:pt x="278" y="4068"/>
                    <a:pt x="283" y="4302"/>
                    <a:pt x="303" y="3968"/>
                  </a:cubicBezTo>
                  <a:cubicBezTo>
                    <a:pt x="287" y="3137"/>
                    <a:pt x="229" y="2254"/>
                    <a:pt x="283" y="1660"/>
                  </a:cubicBezTo>
                  <a:cubicBezTo>
                    <a:pt x="308" y="1698"/>
                    <a:pt x="296" y="2399"/>
                    <a:pt x="330" y="2259"/>
                  </a:cubicBezTo>
                  <a:cubicBezTo>
                    <a:pt x="314" y="858"/>
                    <a:pt x="265" y="1692"/>
                    <a:pt x="224" y="1913"/>
                  </a:cubicBezTo>
                  <a:cubicBezTo>
                    <a:pt x="233" y="1161"/>
                    <a:pt x="292" y="1344"/>
                    <a:pt x="296" y="517"/>
                  </a:cubicBezTo>
                  <a:cubicBezTo>
                    <a:pt x="222" y="38"/>
                    <a:pt x="159" y="255"/>
                    <a:pt x="163" y="1303"/>
                  </a:cubicBezTo>
                  <a:cubicBezTo>
                    <a:pt x="127" y="1398"/>
                    <a:pt x="170" y="0"/>
                    <a:pt x="116" y="416"/>
                  </a:cubicBezTo>
                  <a:cubicBezTo>
                    <a:pt x="118" y="1940"/>
                    <a:pt x="39" y="621"/>
                    <a:pt x="57" y="379"/>
                  </a:cubicBezTo>
                  <a:cubicBezTo>
                    <a:pt x="32" y="725"/>
                    <a:pt x="75" y="2970"/>
                    <a:pt x="14" y="1506"/>
                  </a:cubicBezTo>
                  <a:cubicBezTo>
                    <a:pt x="0" y="2432"/>
                    <a:pt x="14" y="4386"/>
                    <a:pt x="34" y="5540"/>
                  </a:cubicBezTo>
                  <a:cubicBezTo>
                    <a:pt x="23" y="5599"/>
                    <a:pt x="7" y="5531"/>
                    <a:pt x="7" y="5809"/>
                  </a:cubicBezTo>
                  <a:cubicBezTo>
                    <a:pt x="55" y="6746"/>
                    <a:pt x="25" y="4732"/>
                    <a:pt x="80" y="4989"/>
                  </a:cubicBezTo>
                  <a:cubicBezTo>
                    <a:pt x="80" y="5938"/>
                    <a:pt x="57" y="6389"/>
                    <a:pt x="23" y="6683"/>
                  </a:cubicBezTo>
                  <a:cubicBezTo>
                    <a:pt x="41" y="7991"/>
                    <a:pt x="50" y="8616"/>
                    <a:pt x="61" y="9384"/>
                  </a:cubicBezTo>
                  <a:lnTo>
                    <a:pt x="310" y="9267"/>
                  </a:lnTo>
                  <a:cubicBezTo>
                    <a:pt x="305" y="7430"/>
                    <a:pt x="312" y="5364"/>
                    <a:pt x="258" y="3943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1"/>
            <p:cNvSpPr/>
            <p:nvPr/>
          </p:nvSpPr>
          <p:spPr>
            <a:xfrm>
              <a:off x="6260525" y="3605075"/>
              <a:ext cx="125" cy="175"/>
            </a:xfrm>
            <a:custGeom>
              <a:rect b="b" l="l" r="r" t="t"/>
              <a:pathLst>
                <a:path extrusionOk="0" h="7" w="5">
                  <a:moveTo>
                    <a:pt x="0" y="7"/>
                  </a:moveTo>
                  <a:lnTo>
                    <a:pt x="5" y="7"/>
                  </a:lnTo>
                  <a:lnTo>
                    <a:pt x="0" y="0"/>
                  </a:lnTo>
                  <a:cubicBezTo>
                    <a:pt x="0" y="2"/>
                    <a:pt x="0" y="5"/>
                    <a:pt x="0" y="7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6255050" y="3602400"/>
              <a:ext cx="575" cy="1900"/>
            </a:xfrm>
            <a:custGeom>
              <a:rect b="b" l="l" r="r" t="t"/>
              <a:pathLst>
                <a:path extrusionOk="0" h="76" w="23">
                  <a:moveTo>
                    <a:pt x="18" y="69"/>
                  </a:moveTo>
                  <a:cubicBezTo>
                    <a:pt x="20" y="53"/>
                    <a:pt x="23" y="37"/>
                    <a:pt x="23" y="21"/>
                  </a:cubicBezTo>
                  <a:lnTo>
                    <a:pt x="5" y="1"/>
                  </a:lnTo>
                  <a:cubicBezTo>
                    <a:pt x="2" y="28"/>
                    <a:pt x="0" y="55"/>
                    <a:pt x="0" y="75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6258825" y="3605225"/>
              <a:ext cx="1725" cy="1150"/>
            </a:xfrm>
            <a:custGeom>
              <a:rect b="b" l="l" r="r" t="t"/>
              <a:pathLst>
                <a:path extrusionOk="0" h="46" w="69">
                  <a:moveTo>
                    <a:pt x="0" y="1"/>
                  </a:moveTo>
                  <a:lnTo>
                    <a:pt x="39" y="46"/>
                  </a:lnTo>
                  <a:lnTo>
                    <a:pt x="61" y="46"/>
                  </a:lnTo>
                  <a:cubicBezTo>
                    <a:pt x="64" y="30"/>
                    <a:pt x="66" y="14"/>
                    <a:pt x="68" y="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6258825" y="3603075"/>
              <a:ext cx="1875" cy="2000"/>
            </a:xfrm>
            <a:custGeom>
              <a:rect b="b" l="l" r="r" t="t"/>
              <a:pathLst>
                <a:path extrusionOk="0" h="80" w="75">
                  <a:moveTo>
                    <a:pt x="68" y="80"/>
                  </a:moveTo>
                  <a:cubicBezTo>
                    <a:pt x="70" y="66"/>
                    <a:pt x="73" y="51"/>
                    <a:pt x="75" y="37"/>
                  </a:cubicBezTo>
                  <a:lnTo>
                    <a:pt x="43" y="1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6258700" y="3602975"/>
              <a:ext cx="150" cy="200"/>
            </a:xfrm>
            <a:custGeom>
              <a:rect b="b" l="l" r="r" t="t"/>
              <a:pathLst>
                <a:path extrusionOk="0" h="8" w="6">
                  <a:moveTo>
                    <a:pt x="5" y="7"/>
                  </a:move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1"/>
            <p:cNvSpPr/>
            <p:nvPr/>
          </p:nvSpPr>
          <p:spPr>
            <a:xfrm>
              <a:off x="6258550" y="3604900"/>
              <a:ext cx="300" cy="350"/>
            </a:xfrm>
            <a:custGeom>
              <a:rect b="b" l="l" r="r" t="t"/>
              <a:pathLst>
                <a:path extrusionOk="0" h="14" w="12">
                  <a:moveTo>
                    <a:pt x="11" y="14"/>
                  </a:move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1"/>
            <p:cNvSpPr/>
            <p:nvPr/>
          </p:nvSpPr>
          <p:spPr>
            <a:xfrm>
              <a:off x="6257300" y="3604150"/>
              <a:ext cx="975" cy="1100"/>
            </a:xfrm>
            <a:custGeom>
              <a:rect b="b" l="l" r="r" t="t"/>
              <a:pathLst>
                <a:path extrusionOk="0" h="44" w="39">
                  <a:moveTo>
                    <a:pt x="12" y="44"/>
                  </a:moveTo>
                  <a:lnTo>
                    <a:pt x="39" y="44"/>
                  </a:lnTo>
                  <a:lnTo>
                    <a:pt x="5" y="1"/>
                  </a:lnTo>
                  <a:cubicBezTo>
                    <a:pt x="5" y="10"/>
                    <a:pt x="3" y="21"/>
                    <a:pt x="0" y="3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6257075" y="3604600"/>
              <a:ext cx="250" cy="650"/>
            </a:xfrm>
            <a:custGeom>
              <a:rect b="b" l="l" r="r" t="t"/>
              <a:pathLst>
                <a:path extrusionOk="0" h="26" w="10">
                  <a:moveTo>
                    <a:pt x="7" y="26"/>
                  </a:moveTo>
                  <a:lnTo>
                    <a:pt x="9" y="12"/>
                  </a:lnTo>
                  <a:lnTo>
                    <a:pt x="0" y="1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>
              <a:off x="6257125" y="3605175"/>
              <a:ext cx="1275" cy="1200"/>
            </a:xfrm>
            <a:custGeom>
              <a:rect b="b" l="l" r="r" t="t"/>
              <a:pathLst>
                <a:path extrusionOk="0" h="48" w="51">
                  <a:moveTo>
                    <a:pt x="1" y="48"/>
                  </a:moveTo>
                  <a:lnTo>
                    <a:pt x="50" y="48"/>
                  </a:lnTo>
                  <a:lnTo>
                    <a:pt x="50" y="39"/>
                  </a:lnTo>
                  <a:lnTo>
                    <a:pt x="19" y="1"/>
                  </a:lnTo>
                  <a:lnTo>
                    <a:pt x="5" y="1"/>
                  </a:lnTo>
                  <a:cubicBezTo>
                    <a:pt x="5" y="16"/>
                    <a:pt x="3" y="32"/>
                    <a:pt x="1" y="48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>
              <a:off x="6256400" y="3603425"/>
              <a:ext cx="700" cy="1200"/>
            </a:xfrm>
            <a:custGeom>
              <a:rect b="b" l="l" r="r" t="t"/>
              <a:pathLst>
                <a:path extrusionOk="0" h="48" w="28">
                  <a:moveTo>
                    <a:pt x="27" y="48"/>
                  </a:moveTo>
                  <a:lnTo>
                    <a:pt x="27" y="16"/>
                  </a:lnTo>
                  <a:lnTo>
                    <a:pt x="14" y="1"/>
                  </a:lnTo>
                  <a:cubicBezTo>
                    <a:pt x="9" y="1"/>
                    <a:pt x="5" y="3"/>
                    <a:pt x="3" y="5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6257075" y="3606350"/>
              <a:ext cx="75" cy="150"/>
            </a:xfrm>
            <a:custGeom>
              <a:rect b="b" l="l" r="r" t="t"/>
              <a:pathLst>
                <a:path extrusionOk="0" h="6" w="3">
                  <a:moveTo>
                    <a:pt x="3" y="5"/>
                  </a:moveTo>
                  <a:cubicBezTo>
                    <a:pt x="3" y="3"/>
                    <a:pt x="3" y="1"/>
                    <a:pt x="3" y="1"/>
                  </a:cubicBezTo>
                  <a:lnTo>
                    <a:pt x="3" y="1"/>
                  </a:lnTo>
                  <a:cubicBezTo>
                    <a:pt x="0" y="1"/>
                    <a:pt x="3" y="3"/>
                    <a:pt x="3" y="5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6256000" y="3605225"/>
              <a:ext cx="1100" cy="1100"/>
            </a:xfrm>
            <a:custGeom>
              <a:rect b="b" l="l" r="r" t="t"/>
              <a:pathLst>
                <a:path extrusionOk="0" h="44" w="44">
                  <a:moveTo>
                    <a:pt x="43" y="1"/>
                  </a:moveTo>
                  <a:lnTo>
                    <a:pt x="7" y="1"/>
                  </a:lnTo>
                  <a:cubicBezTo>
                    <a:pt x="7" y="5"/>
                    <a:pt x="5" y="12"/>
                    <a:pt x="3" y="19"/>
                  </a:cubicBezTo>
                  <a:cubicBezTo>
                    <a:pt x="3" y="26"/>
                    <a:pt x="3" y="37"/>
                    <a:pt x="1" y="44"/>
                  </a:cubicBezTo>
                  <a:lnTo>
                    <a:pt x="43" y="44"/>
                  </a:lnTo>
                  <a:cubicBezTo>
                    <a:pt x="43" y="30"/>
                    <a:pt x="43" y="17"/>
                    <a:pt x="43" y="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1"/>
            <p:cNvSpPr/>
            <p:nvPr/>
          </p:nvSpPr>
          <p:spPr>
            <a:xfrm>
              <a:off x="6255725" y="3608900"/>
              <a:ext cx="75" cy="75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lnTo>
                    <a:pt x="2" y="3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6258150" y="3606300"/>
              <a:ext cx="1950" cy="2000"/>
            </a:xfrm>
            <a:custGeom>
              <a:rect b="b" l="l" r="r" t="t"/>
              <a:pathLst>
                <a:path extrusionOk="0" h="80" w="78">
                  <a:moveTo>
                    <a:pt x="9" y="3"/>
                  </a:moveTo>
                  <a:cubicBezTo>
                    <a:pt x="7" y="28"/>
                    <a:pt x="3" y="53"/>
                    <a:pt x="0" y="80"/>
                  </a:cubicBezTo>
                  <a:lnTo>
                    <a:pt x="77" y="80"/>
                  </a:lnTo>
                  <a:cubicBezTo>
                    <a:pt x="77" y="77"/>
                    <a:pt x="77" y="75"/>
                    <a:pt x="77" y="73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6253850" y="3606300"/>
              <a:ext cx="2175" cy="1950"/>
            </a:xfrm>
            <a:custGeom>
              <a:rect b="b" l="l" r="r" t="t"/>
              <a:pathLst>
                <a:path extrusionOk="0" h="78" w="87">
                  <a:moveTo>
                    <a:pt x="87" y="1"/>
                  </a:moveTo>
                  <a:lnTo>
                    <a:pt x="3" y="1"/>
                  </a:lnTo>
                  <a:cubicBezTo>
                    <a:pt x="3" y="7"/>
                    <a:pt x="3" y="12"/>
                    <a:pt x="1" y="19"/>
                  </a:cubicBezTo>
                  <a:lnTo>
                    <a:pt x="53" y="77"/>
                  </a:lnTo>
                  <a:lnTo>
                    <a:pt x="80" y="77"/>
                  </a:lnTo>
                  <a:cubicBezTo>
                    <a:pt x="82" y="55"/>
                    <a:pt x="84" y="26"/>
                    <a:pt x="87" y="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6258375" y="3605400"/>
              <a:ext cx="925" cy="975"/>
            </a:xfrm>
            <a:custGeom>
              <a:rect b="b" l="l" r="r" t="t"/>
              <a:pathLst>
                <a:path extrusionOk="0" h="39" w="37">
                  <a:moveTo>
                    <a:pt x="0" y="30"/>
                  </a:moveTo>
                  <a:lnTo>
                    <a:pt x="7" y="39"/>
                  </a:lnTo>
                  <a:lnTo>
                    <a:pt x="37" y="39"/>
                  </a:lnTo>
                  <a:lnTo>
                    <a:pt x="3" y="1"/>
                  </a:lnTo>
                  <a:cubicBezTo>
                    <a:pt x="3" y="12"/>
                    <a:pt x="3" y="21"/>
                    <a:pt x="0" y="3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6046575" y="3230100"/>
              <a:ext cx="1725" cy="2675"/>
            </a:xfrm>
            <a:custGeom>
              <a:rect b="b" l="l" r="r" t="t"/>
              <a:pathLst>
                <a:path extrusionOk="0" h="107" w="69">
                  <a:moveTo>
                    <a:pt x="68" y="0"/>
                  </a:moveTo>
                  <a:lnTo>
                    <a:pt x="1" y="32"/>
                  </a:lnTo>
                  <a:lnTo>
                    <a:pt x="1" y="107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6208525" y="3605225"/>
              <a:ext cx="40325" cy="2000"/>
            </a:xfrm>
            <a:custGeom>
              <a:rect b="b" l="l" r="r" t="t"/>
              <a:pathLst>
                <a:path extrusionOk="0" h="80" w="1613">
                  <a:moveTo>
                    <a:pt x="1608" y="48"/>
                  </a:moveTo>
                  <a:lnTo>
                    <a:pt x="1613" y="1"/>
                  </a:lnTo>
                  <a:cubicBezTo>
                    <a:pt x="951" y="1"/>
                    <a:pt x="418" y="12"/>
                    <a:pt x="0" y="32"/>
                  </a:cubicBezTo>
                  <a:cubicBezTo>
                    <a:pt x="219" y="41"/>
                    <a:pt x="565" y="46"/>
                    <a:pt x="560" y="62"/>
                  </a:cubicBezTo>
                  <a:cubicBezTo>
                    <a:pt x="1208" y="80"/>
                    <a:pt x="1333" y="57"/>
                    <a:pt x="1608" y="48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6248550" y="3606350"/>
              <a:ext cx="5325" cy="1850"/>
            </a:xfrm>
            <a:custGeom>
              <a:rect b="b" l="l" r="r" t="t"/>
              <a:pathLst>
                <a:path extrusionOk="0" h="74" w="213">
                  <a:moveTo>
                    <a:pt x="199" y="1"/>
                  </a:moveTo>
                  <a:cubicBezTo>
                    <a:pt x="125" y="1"/>
                    <a:pt x="64" y="1"/>
                    <a:pt x="7" y="3"/>
                  </a:cubicBezTo>
                  <a:cubicBezTo>
                    <a:pt x="5" y="26"/>
                    <a:pt x="3" y="48"/>
                    <a:pt x="0" y="69"/>
                  </a:cubicBezTo>
                  <a:lnTo>
                    <a:pt x="206" y="73"/>
                  </a:lnTo>
                  <a:cubicBezTo>
                    <a:pt x="208" y="55"/>
                    <a:pt x="210" y="35"/>
                    <a:pt x="213" y="17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1"/>
            <p:cNvSpPr/>
            <p:nvPr/>
          </p:nvSpPr>
          <p:spPr>
            <a:xfrm>
              <a:off x="6252900" y="3609300"/>
              <a:ext cx="2850" cy="5550"/>
            </a:xfrm>
            <a:custGeom>
              <a:rect b="b" l="l" r="r" t="t"/>
              <a:pathLst>
                <a:path extrusionOk="0" h="222" w="114">
                  <a:moveTo>
                    <a:pt x="25" y="0"/>
                  </a:moveTo>
                  <a:cubicBezTo>
                    <a:pt x="16" y="77"/>
                    <a:pt x="7" y="152"/>
                    <a:pt x="0" y="222"/>
                  </a:cubicBezTo>
                  <a:lnTo>
                    <a:pt x="95" y="222"/>
                  </a:lnTo>
                  <a:cubicBezTo>
                    <a:pt x="100" y="147"/>
                    <a:pt x="106" y="75"/>
                    <a:pt x="113" y="3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1"/>
            <p:cNvSpPr/>
            <p:nvPr/>
          </p:nvSpPr>
          <p:spPr>
            <a:xfrm>
              <a:off x="6252500" y="3605175"/>
              <a:ext cx="1550" cy="1200"/>
            </a:xfrm>
            <a:custGeom>
              <a:rect b="b" l="l" r="r" t="t"/>
              <a:pathLst>
                <a:path extrusionOk="0" h="48" w="62">
                  <a:moveTo>
                    <a:pt x="57" y="48"/>
                  </a:moveTo>
                  <a:cubicBezTo>
                    <a:pt x="59" y="32"/>
                    <a:pt x="59" y="16"/>
                    <a:pt x="61" y="1"/>
                  </a:cubicBezTo>
                  <a:lnTo>
                    <a:pt x="0" y="1"/>
                  </a:lnTo>
                  <a:lnTo>
                    <a:pt x="41" y="48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1"/>
            <p:cNvSpPr/>
            <p:nvPr/>
          </p:nvSpPr>
          <p:spPr>
            <a:xfrm>
              <a:off x="6253575" y="3608225"/>
              <a:ext cx="2175" cy="750"/>
            </a:xfrm>
            <a:custGeom>
              <a:rect b="b" l="l" r="r" t="t"/>
              <a:pathLst>
                <a:path extrusionOk="0" h="30" w="87">
                  <a:moveTo>
                    <a:pt x="64" y="0"/>
                  </a:moveTo>
                  <a:lnTo>
                    <a:pt x="5" y="0"/>
                  </a:lnTo>
                  <a:lnTo>
                    <a:pt x="0" y="30"/>
                  </a:lnTo>
                  <a:lnTo>
                    <a:pt x="86" y="30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6255050" y="3605175"/>
              <a:ext cx="350" cy="600"/>
            </a:xfrm>
            <a:custGeom>
              <a:rect b="b" l="l" r="r" t="t"/>
              <a:pathLst>
                <a:path extrusionOk="0" h="24" w="14">
                  <a:moveTo>
                    <a:pt x="14" y="1"/>
                  </a:moveTo>
                  <a:lnTo>
                    <a:pt x="0" y="1"/>
                  </a:lnTo>
                  <a:cubicBezTo>
                    <a:pt x="2" y="21"/>
                    <a:pt x="5" y="23"/>
                    <a:pt x="14" y="1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6255375" y="3603700"/>
              <a:ext cx="1050" cy="1500"/>
            </a:xfrm>
            <a:custGeom>
              <a:rect b="b" l="l" r="r" t="t"/>
              <a:pathLst>
                <a:path extrusionOk="0" h="60" w="42">
                  <a:moveTo>
                    <a:pt x="1" y="60"/>
                  </a:moveTo>
                  <a:lnTo>
                    <a:pt x="32" y="60"/>
                  </a:lnTo>
                  <a:cubicBezTo>
                    <a:pt x="35" y="39"/>
                    <a:pt x="39" y="21"/>
                    <a:pt x="41" y="8"/>
                  </a:cubicBezTo>
                  <a:lnTo>
                    <a:pt x="37" y="1"/>
                  </a:lnTo>
                  <a:cubicBezTo>
                    <a:pt x="28" y="8"/>
                    <a:pt x="16" y="14"/>
                    <a:pt x="5" y="17"/>
                  </a:cubicBezTo>
                  <a:cubicBezTo>
                    <a:pt x="3" y="32"/>
                    <a:pt x="3" y="46"/>
                    <a:pt x="1" y="60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6258250" y="3605225"/>
              <a:ext cx="250" cy="250"/>
            </a:xfrm>
            <a:custGeom>
              <a:rect b="b" l="l" r="r" t="t"/>
              <a:pathLst>
                <a:path extrusionOk="0" h="10" w="10">
                  <a:moveTo>
                    <a:pt x="10" y="1"/>
                  </a:moveTo>
                  <a:lnTo>
                    <a:pt x="1" y="1"/>
                  </a:lnTo>
                  <a:lnTo>
                    <a:pt x="10" y="10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6256175" y="3609400"/>
              <a:ext cx="1875" cy="2000"/>
            </a:xfrm>
            <a:custGeom>
              <a:rect b="b" l="l" r="r" t="t"/>
              <a:pathLst>
                <a:path extrusionOk="0" h="80" w="75">
                  <a:moveTo>
                    <a:pt x="68" y="80"/>
                  </a:moveTo>
                  <a:cubicBezTo>
                    <a:pt x="70" y="55"/>
                    <a:pt x="73" y="28"/>
                    <a:pt x="75" y="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6255725" y="3608950"/>
              <a:ext cx="475" cy="475"/>
            </a:xfrm>
            <a:custGeom>
              <a:rect b="b" l="l" r="r" t="t"/>
              <a:pathLst>
                <a:path extrusionOk="0" h="19" w="19">
                  <a:moveTo>
                    <a:pt x="0" y="19"/>
                  </a:moveTo>
                  <a:lnTo>
                    <a:pt x="18" y="1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5980075" y="3224575"/>
              <a:ext cx="268550" cy="390275"/>
            </a:xfrm>
            <a:custGeom>
              <a:rect b="b" l="l" r="r" t="t"/>
              <a:pathLst>
                <a:path extrusionOk="0" h="15611" w="10742">
                  <a:moveTo>
                    <a:pt x="9093" y="15317"/>
                  </a:moveTo>
                  <a:lnTo>
                    <a:pt x="9138" y="15258"/>
                  </a:lnTo>
                  <a:cubicBezTo>
                    <a:pt x="8287" y="15256"/>
                    <a:pt x="7627" y="15270"/>
                    <a:pt x="6252" y="15227"/>
                  </a:cubicBezTo>
                  <a:cubicBezTo>
                    <a:pt x="6394" y="15193"/>
                    <a:pt x="5753" y="15184"/>
                    <a:pt x="6019" y="15145"/>
                  </a:cubicBezTo>
                  <a:cubicBezTo>
                    <a:pt x="5016" y="15100"/>
                    <a:pt x="5811" y="15193"/>
                    <a:pt x="5129" y="15173"/>
                  </a:cubicBezTo>
                  <a:lnTo>
                    <a:pt x="2573" y="15121"/>
                  </a:lnTo>
                  <a:lnTo>
                    <a:pt x="2421" y="15116"/>
                  </a:lnTo>
                  <a:lnTo>
                    <a:pt x="2396" y="14965"/>
                  </a:lnTo>
                  <a:cubicBezTo>
                    <a:pt x="2345" y="14640"/>
                    <a:pt x="2297" y="14344"/>
                    <a:pt x="2256" y="14091"/>
                  </a:cubicBezTo>
                  <a:cubicBezTo>
                    <a:pt x="2211" y="13994"/>
                    <a:pt x="2279" y="14459"/>
                    <a:pt x="2290" y="14635"/>
                  </a:cubicBezTo>
                  <a:cubicBezTo>
                    <a:pt x="2162" y="13991"/>
                    <a:pt x="2083" y="13226"/>
                    <a:pt x="2017" y="12670"/>
                  </a:cubicBezTo>
                  <a:cubicBezTo>
                    <a:pt x="1967" y="12501"/>
                    <a:pt x="1789" y="11390"/>
                    <a:pt x="1629" y="10315"/>
                  </a:cubicBezTo>
                  <a:cubicBezTo>
                    <a:pt x="1547" y="9775"/>
                    <a:pt x="1473" y="9246"/>
                    <a:pt x="1421" y="8847"/>
                  </a:cubicBezTo>
                  <a:cubicBezTo>
                    <a:pt x="1369" y="8449"/>
                    <a:pt x="1340" y="8180"/>
                    <a:pt x="1353" y="8162"/>
                  </a:cubicBezTo>
                  <a:cubicBezTo>
                    <a:pt x="1491" y="9050"/>
                    <a:pt x="1484" y="9298"/>
                    <a:pt x="1577" y="9578"/>
                  </a:cubicBezTo>
                  <a:cubicBezTo>
                    <a:pt x="1486" y="8905"/>
                    <a:pt x="1410" y="8302"/>
                    <a:pt x="1260" y="7331"/>
                  </a:cubicBezTo>
                  <a:cubicBezTo>
                    <a:pt x="1236" y="7336"/>
                    <a:pt x="1186" y="7096"/>
                    <a:pt x="1129" y="6748"/>
                  </a:cubicBezTo>
                  <a:cubicBezTo>
                    <a:pt x="1199" y="6766"/>
                    <a:pt x="935" y="5554"/>
                    <a:pt x="971" y="5359"/>
                  </a:cubicBezTo>
                  <a:cubicBezTo>
                    <a:pt x="863" y="5032"/>
                    <a:pt x="786" y="4553"/>
                    <a:pt x="633" y="3367"/>
                  </a:cubicBezTo>
                  <a:cubicBezTo>
                    <a:pt x="535" y="3033"/>
                    <a:pt x="377" y="2033"/>
                    <a:pt x="368" y="2202"/>
                  </a:cubicBezTo>
                  <a:cubicBezTo>
                    <a:pt x="296" y="1626"/>
                    <a:pt x="334" y="1762"/>
                    <a:pt x="314" y="1529"/>
                  </a:cubicBezTo>
                  <a:lnTo>
                    <a:pt x="294" y="1294"/>
                  </a:lnTo>
                  <a:lnTo>
                    <a:pt x="486" y="1220"/>
                  </a:lnTo>
                  <a:cubicBezTo>
                    <a:pt x="583" y="1181"/>
                    <a:pt x="770" y="1102"/>
                    <a:pt x="1163" y="928"/>
                  </a:cubicBezTo>
                  <a:cubicBezTo>
                    <a:pt x="727" y="1123"/>
                    <a:pt x="436" y="1283"/>
                    <a:pt x="888" y="1086"/>
                  </a:cubicBezTo>
                  <a:cubicBezTo>
                    <a:pt x="1382" y="845"/>
                    <a:pt x="1992" y="562"/>
                    <a:pt x="2661" y="255"/>
                  </a:cubicBezTo>
                  <a:lnTo>
                    <a:pt x="2661" y="219"/>
                  </a:lnTo>
                  <a:cubicBezTo>
                    <a:pt x="2392" y="355"/>
                    <a:pt x="1536" y="736"/>
                    <a:pt x="2514" y="262"/>
                  </a:cubicBezTo>
                  <a:cubicBezTo>
                    <a:pt x="2579" y="235"/>
                    <a:pt x="2627" y="217"/>
                    <a:pt x="2661" y="203"/>
                  </a:cubicBezTo>
                  <a:cubicBezTo>
                    <a:pt x="2661" y="133"/>
                    <a:pt x="2658" y="66"/>
                    <a:pt x="2658" y="0"/>
                  </a:cubicBezTo>
                  <a:lnTo>
                    <a:pt x="1482" y="556"/>
                  </a:lnTo>
                  <a:cubicBezTo>
                    <a:pt x="1475" y="538"/>
                    <a:pt x="1615" y="461"/>
                    <a:pt x="1762" y="379"/>
                  </a:cubicBezTo>
                  <a:cubicBezTo>
                    <a:pt x="1319" y="571"/>
                    <a:pt x="861" y="775"/>
                    <a:pt x="393" y="985"/>
                  </a:cubicBezTo>
                  <a:lnTo>
                    <a:pt x="0" y="1163"/>
                  </a:lnTo>
                  <a:lnTo>
                    <a:pt x="59" y="1583"/>
                  </a:lnTo>
                  <a:cubicBezTo>
                    <a:pt x="346" y="3614"/>
                    <a:pt x="700" y="5737"/>
                    <a:pt x="944" y="6943"/>
                  </a:cubicBezTo>
                  <a:lnTo>
                    <a:pt x="1685" y="12277"/>
                  </a:lnTo>
                  <a:cubicBezTo>
                    <a:pt x="1834" y="13133"/>
                    <a:pt x="1990" y="14068"/>
                    <a:pt x="2139" y="15024"/>
                  </a:cubicBezTo>
                  <a:lnTo>
                    <a:pt x="2195" y="15380"/>
                  </a:lnTo>
                  <a:lnTo>
                    <a:pt x="2552" y="15385"/>
                  </a:lnTo>
                  <a:cubicBezTo>
                    <a:pt x="4273" y="15407"/>
                    <a:pt x="6039" y="15459"/>
                    <a:pt x="7478" y="15538"/>
                  </a:cubicBezTo>
                  <a:cubicBezTo>
                    <a:pt x="7986" y="15502"/>
                    <a:pt x="6080" y="15466"/>
                    <a:pt x="6950" y="15468"/>
                  </a:cubicBezTo>
                  <a:cubicBezTo>
                    <a:pt x="7690" y="15516"/>
                    <a:pt x="8996" y="15570"/>
                    <a:pt x="10075" y="15566"/>
                  </a:cubicBezTo>
                  <a:cubicBezTo>
                    <a:pt x="10136" y="15593"/>
                    <a:pt x="10389" y="15604"/>
                    <a:pt x="10715" y="15611"/>
                  </a:cubicBezTo>
                  <a:cubicBezTo>
                    <a:pt x="10724" y="15523"/>
                    <a:pt x="10733" y="15432"/>
                    <a:pt x="10742" y="15340"/>
                  </a:cubicBezTo>
                  <a:cubicBezTo>
                    <a:pt x="9725" y="15313"/>
                    <a:pt x="9527" y="15263"/>
                    <a:pt x="9093" y="15317"/>
                  </a:cubicBezTo>
                  <a:close/>
                  <a:moveTo>
                    <a:pt x="255" y="2159"/>
                  </a:moveTo>
                  <a:cubicBezTo>
                    <a:pt x="111" y="1168"/>
                    <a:pt x="267" y="2091"/>
                    <a:pt x="237" y="1619"/>
                  </a:cubicBezTo>
                  <a:cubicBezTo>
                    <a:pt x="278" y="1902"/>
                    <a:pt x="319" y="2184"/>
                    <a:pt x="362" y="2466"/>
                  </a:cubicBezTo>
                  <a:cubicBezTo>
                    <a:pt x="314" y="2243"/>
                    <a:pt x="280" y="2148"/>
                    <a:pt x="255" y="2159"/>
                  </a:cubicBezTo>
                  <a:close/>
                  <a:moveTo>
                    <a:pt x="567" y="3345"/>
                  </a:moveTo>
                  <a:cubicBezTo>
                    <a:pt x="666" y="3779"/>
                    <a:pt x="694" y="4040"/>
                    <a:pt x="791" y="4756"/>
                  </a:cubicBezTo>
                  <a:cubicBezTo>
                    <a:pt x="689" y="4321"/>
                    <a:pt x="664" y="4059"/>
                    <a:pt x="567" y="3345"/>
                  </a:cubicBezTo>
                  <a:close/>
                  <a:moveTo>
                    <a:pt x="1669" y="10942"/>
                  </a:moveTo>
                  <a:cubicBezTo>
                    <a:pt x="1613" y="10391"/>
                    <a:pt x="1615" y="10586"/>
                    <a:pt x="1504" y="9818"/>
                  </a:cubicBezTo>
                  <a:cubicBezTo>
                    <a:pt x="1516" y="9689"/>
                    <a:pt x="1769" y="11236"/>
                    <a:pt x="1669" y="10940"/>
                  </a:cubicBezTo>
                  <a:close/>
                  <a:moveTo>
                    <a:pt x="6439" y="15367"/>
                  </a:moveTo>
                  <a:cubicBezTo>
                    <a:pt x="6112" y="15342"/>
                    <a:pt x="5439" y="15328"/>
                    <a:pt x="4732" y="15315"/>
                  </a:cubicBezTo>
                  <a:cubicBezTo>
                    <a:pt x="3831" y="15283"/>
                    <a:pt x="5253" y="15306"/>
                    <a:pt x="5599" y="15319"/>
                  </a:cubicBezTo>
                  <a:cubicBezTo>
                    <a:pt x="5665" y="15308"/>
                    <a:pt x="5500" y="15301"/>
                    <a:pt x="5328" y="15297"/>
                  </a:cubicBezTo>
                  <a:cubicBezTo>
                    <a:pt x="5786" y="15261"/>
                    <a:pt x="6602" y="15335"/>
                    <a:pt x="6439" y="15367"/>
                  </a:cubicBezTo>
                  <a:close/>
                  <a:moveTo>
                    <a:pt x="7343" y="15326"/>
                  </a:moveTo>
                  <a:cubicBezTo>
                    <a:pt x="7483" y="15310"/>
                    <a:pt x="7733" y="15304"/>
                    <a:pt x="8226" y="15315"/>
                  </a:cubicBezTo>
                  <a:cubicBezTo>
                    <a:pt x="8086" y="15331"/>
                    <a:pt x="7835" y="15337"/>
                    <a:pt x="7340" y="15326"/>
                  </a:cubicBez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6057825" y="2891500"/>
              <a:ext cx="207075" cy="469450"/>
            </a:xfrm>
            <a:custGeom>
              <a:rect b="b" l="l" r="r" t="t"/>
              <a:pathLst>
                <a:path extrusionOk="0" h="18778" w="8283">
                  <a:moveTo>
                    <a:pt x="5082" y="0"/>
                  </a:moveTo>
                  <a:lnTo>
                    <a:pt x="0" y="2374"/>
                  </a:lnTo>
                  <a:lnTo>
                    <a:pt x="4271" y="18777"/>
                  </a:lnTo>
                  <a:lnTo>
                    <a:pt x="8282" y="17382"/>
                  </a:lnTo>
                  <a:lnTo>
                    <a:pt x="5082" y="0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6150975" y="3259400"/>
              <a:ext cx="1675" cy="3700"/>
            </a:xfrm>
            <a:custGeom>
              <a:rect b="b" l="l" r="r" t="t"/>
              <a:pathLst>
                <a:path extrusionOk="0" h="148" w="67">
                  <a:moveTo>
                    <a:pt x="30" y="1"/>
                  </a:moveTo>
                  <a:lnTo>
                    <a:pt x="66" y="141"/>
                  </a:lnTo>
                  <a:lnTo>
                    <a:pt x="37" y="147"/>
                  </a:lnTo>
                  <a:lnTo>
                    <a:pt x="1" y="5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6142000" y="3228575"/>
              <a:ext cx="2725" cy="6125"/>
            </a:xfrm>
            <a:custGeom>
              <a:rect b="b" l="l" r="r" t="t"/>
              <a:pathLst>
                <a:path extrusionOk="0" h="245" w="109">
                  <a:moveTo>
                    <a:pt x="109" y="244"/>
                  </a:moveTo>
                  <a:cubicBezTo>
                    <a:pt x="1" y="39"/>
                    <a:pt x="95" y="0"/>
                    <a:pt x="109" y="244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6137200" y="3208125"/>
              <a:ext cx="1725" cy="3700"/>
            </a:xfrm>
            <a:custGeom>
              <a:rect b="b" l="l" r="r" t="t"/>
              <a:pathLst>
                <a:path extrusionOk="0" h="148" w="69">
                  <a:moveTo>
                    <a:pt x="32" y="1"/>
                  </a:moveTo>
                  <a:lnTo>
                    <a:pt x="68" y="143"/>
                  </a:lnTo>
                  <a:lnTo>
                    <a:pt x="37" y="148"/>
                  </a:lnTo>
                  <a:lnTo>
                    <a:pt x="1" y="5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6132750" y="3194925"/>
              <a:ext cx="3225" cy="10525"/>
            </a:xfrm>
            <a:custGeom>
              <a:rect b="b" l="l" r="r" t="t"/>
              <a:pathLst>
                <a:path extrusionOk="0" h="421" w="129">
                  <a:moveTo>
                    <a:pt x="72" y="107"/>
                  </a:moveTo>
                  <a:cubicBezTo>
                    <a:pt x="106" y="233"/>
                    <a:pt x="91" y="260"/>
                    <a:pt x="129" y="393"/>
                  </a:cubicBezTo>
                  <a:cubicBezTo>
                    <a:pt x="106" y="420"/>
                    <a:pt x="0" y="0"/>
                    <a:pt x="72" y="10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6112350" y="3124450"/>
              <a:ext cx="4725" cy="15775"/>
            </a:xfrm>
            <a:custGeom>
              <a:rect b="b" l="l" r="r" t="t"/>
              <a:pathLst>
                <a:path extrusionOk="0" h="631" w="189">
                  <a:moveTo>
                    <a:pt x="188" y="532"/>
                  </a:moveTo>
                  <a:cubicBezTo>
                    <a:pt x="136" y="631"/>
                    <a:pt x="62" y="177"/>
                    <a:pt x="1" y="44"/>
                  </a:cubicBezTo>
                  <a:cubicBezTo>
                    <a:pt x="55" y="1"/>
                    <a:pt x="125" y="369"/>
                    <a:pt x="188" y="532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6122525" y="3164250"/>
              <a:ext cx="4425" cy="14325"/>
            </a:xfrm>
            <a:custGeom>
              <a:rect b="b" l="l" r="r" t="t"/>
              <a:pathLst>
                <a:path extrusionOk="0" h="573" w="177">
                  <a:moveTo>
                    <a:pt x="50" y="1"/>
                  </a:moveTo>
                  <a:cubicBezTo>
                    <a:pt x="127" y="263"/>
                    <a:pt x="100" y="310"/>
                    <a:pt x="177" y="572"/>
                  </a:cubicBezTo>
                  <a:cubicBezTo>
                    <a:pt x="113" y="453"/>
                    <a:pt x="0" y="51"/>
                    <a:pt x="50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6150750" y="2916000"/>
              <a:ext cx="5850" cy="3525"/>
            </a:xfrm>
            <a:custGeom>
              <a:rect b="b" l="l" r="r" t="t"/>
              <a:pathLst>
                <a:path extrusionOk="0" h="141" w="234">
                  <a:moveTo>
                    <a:pt x="147" y="77"/>
                  </a:moveTo>
                  <a:lnTo>
                    <a:pt x="10" y="140"/>
                  </a:lnTo>
                  <a:lnTo>
                    <a:pt x="1" y="95"/>
                  </a:lnTo>
                  <a:lnTo>
                    <a:pt x="208" y="0"/>
                  </a:lnTo>
                  <a:cubicBezTo>
                    <a:pt x="233" y="16"/>
                    <a:pt x="147" y="57"/>
                    <a:pt x="147" y="7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6100775" y="3083350"/>
              <a:ext cx="2350" cy="8675"/>
            </a:xfrm>
            <a:custGeom>
              <a:rect b="b" l="l" r="r" t="t"/>
              <a:pathLst>
                <a:path extrusionOk="0" h="347" w="94">
                  <a:moveTo>
                    <a:pt x="93" y="346"/>
                  </a:moveTo>
                  <a:cubicBezTo>
                    <a:pt x="1" y="184"/>
                    <a:pt x="51" y="1"/>
                    <a:pt x="93" y="346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6207600" y="2969625"/>
              <a:ext cx="3200" cy="10875"/>
            </a:xfrm>
            <a:custGeom>
              <a:rect b="b" l="l" r="r" t="t"/>
              <a:pathLst>
                <a:path extrusionOk="0" h="435" w="128">
                  <a:moveTo>
                    <a:pt x="82" y="365"/>
                  </a:moveTo>
                  <a:cubicBezTo>
                    <a:pt x="1" y="218"/>
                    <a:pt x="73" y="130"/>
                    <a:pt x="48" y="1"/>
                  </a:cubicBezTo>
                  <a:cubicBezTo>
                    <a:pt x="116" y="53"/>
                    <a:pt x="114" y="297"/>
                    <a:pt x="127" y="435"/>
                  </a:cubicBezTo>
                  <a:cubicBezTo>
                    <a:pt x="105" y="396"/>
                    <a:pt x="69" y="236"/>
                    <a:pt x="82" y="365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6267175" y="3282550"/>
              <a:ext cx="1775" cy="6400"/>
            </a:xfrm>
            <a:custGeom>
              <a:rect b="b" l="l" r="r" t="t"/>
              <a:pathLst>
                <a:path extrusionOk="0" h="256" w="71">
                  <a:moveTo>
                    <a:pt x="12" y="132"/>
                  </a:moveTo>
                  <a:cubicBezTo>
                    <a:pt x="1" y="1"/>
                    <a:pt x="39" y="118"/>
                    <a:pt x="59" y="127"/>
                  </a:cubicBezTo>
                  <a:cubicBezTo>
                    <a:pt x="71" y="256"/>
                    <a:pt x="32" y="138"/>
                    <a:pt x="12" y="132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6113950" y="3217400"/>
              <a:ext cx="4300" cy="12225"/>
            </a:xfrm>
            <a:custGeom>
              <a:rect b="b" l="l" r="r" t="t"/>
              <a:pathLst>
                <a:path extrusionOk="0" h="489" w="172">
                  <a:moveTo>
                    <a:pt x="172" y="488"/>
                  </a:moveTo>
                  <a:cubicBezTo>
                    <a:pt x="120" y="423"/>
                    <a:pt x="61" y="251"/>
                    <a:pt x="0" y="0"/>
                  </a:cubicBezTo>
                  <a:cubicBezTo>
                    <a:pt x="54" y="48"/>
                    <a:pt x="111" y="217"/>
                    <a:pt x="172" y="488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6118900" y="3237675"/>
              <a:ext cx="2625" cy="8825"/>
            </a:xfrm>
            <a:custGeom>
              <a:rect b="b" l="l" r="r" t="t"/>
              <a:pathLst>
                <a:path extrusionOk="0" h="353" w="105">
                  <a:moveTo>
                    <a:pt x="66" y="104"/>
                  </a:moveTo>
                  <a:cubicBezTo>
                    <a:pt x="100" y="217"/>
                    <a:pt x="82" y="228"/>
                    <a:pt x="105" y="321"/>
                  </a:cubicBezTo>
                  <a:cubicBezTo>
                    <a:pt x="82" y="352"/>
                    <a:pt x="1" y="0"/>
                    <a:pt x="66" y="104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6098300" y="2915425"/>
              <a:ext cx="6400" cy="3600"/>
            </a:xfrm>
            <a:custGeom>
              <a:rect b="b" l="l" r="r" t="t"/>
              <a:pathLst>
                <a:path extrusionOk="0" h="144" w="256">
                  <a:moveTo>
                    <a:pt x="253" y="48"/>
                  </a:moveTo>
                  <a:lnTo>
                    <a:pt x="46" y="143"/>
                  </a:lnTo>
                  <a:cubicBezTo>
                    <a:pt x="1" y="127"/>
                    <a:pt x="174" y="62"/>
                    <a:pt x="174" y="37"/>
                  </a:cubicBezTo>
                  <a:cubicBezTo>
                    <a:pt x="256" y="1"/>
                    <a:pt x="240" y="35"/>
                    <a:pt x="253" y="48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6044725" y="2881550"/>
              <a:ext cx="232475" cy="494200"/>
            </a:xfrm>
            <a:custGeom>
              <a:rect b="b" l="l" r="r" t="t"/>
              <a:pathLst>
                <a:path extrusionOk="0" h="19768" w="9299">
                  <a:moveTo>
                    <a:pt x="5421" y="2372"/>
                  </a:moveTo>
                  <a:cubicBezTo>
                    <a:pt x="5509" y="2598"/>
                    <a:pt x="5391" y="2097"/>
                    <a:pt x="5459" y="2149"/>
                  </a:cubicBezTo>
                  <a:cubicBezTo>
                    <a:pt x="5500" y="2388"/>
                    <a:pt x="5495" y="2508"/>
                    <a:pt x="5475" y="2589"/>
                  </a:cubicBezTo>
                  <a:cubicBezTo>
                    <a:pt x="5606" y="3165"/>
                    <a:pt x="5617" y="3210"/>
                    <a:pt x="5739" y="3741"/>
                  </a:cubicBezTo>
                  <a:cubicBezTo>
                    <a:pt x="5719" y="3745"/>
                    <a:pt x="5701" y="3709"/>
                    <a:pt x="5680" y="3671"/>
                  </a:cubicBezTo>
                  <a:cubicBezTo>
                    <a:pt x="5737" y="4296"/>
                    <a:pt x="5915" y="5033"/>
                    <a:pt x="6064" y="5401"/>
                  </a:cubicBezTo>
                  <a:cubicBezTo>
                    <a:pt x="6125" y="5762"/>
                    <a:pt x="6193" y="6284"/>
                    <a:pt x="6263" y="6778"/>
                  </a:cubicBezTo>
                  <a:cubicBezTo>
                    <a:pt x="6437" y="7375"/>
                    <a:pt x="6581" y="8143"/>
                    <a:pt x="6609" y="8732"/>
                  </a:cubicBezTo>
                  <a:cubicBezTo>
                    <a:pt x="6676" y="8847"/>
                    <a:pt x="6586" y="8366"/>
                    <a:pt x="6642" y="8581"/>
                  </a:cubicBezTo>
                  <a:cubicBezTo>
                    <a:pt x="6649" y="8850"/>
                    <a:pt x="6685" y="9118"/>
                    <a:pt x="6753" y="9380"/>
                  </a:cubicBezTo>
                  <a:cubicBezTo>
                    <a:pt x="6690" y="9439"/>
                    <a:pt x="6837" y="9782"/>
                    <a:pt x="6825" y="9961"/>
                  </a:cubicBezTo>
                  <a:cubicBezTo>
                    <a:pt x="6895" y="10105"/>
                    <a:pt x="6986" y="10534"/>
                    <a:pt x="7008" y="10826"/>
                  </a:cubicBezTo>
                  <a:cubicBezTo>
                    <a:pt x="7049" y="11004"/>
                    <a:pt x="7171" y="11090"/>
                    <a:pt x="7160" y="11327"/>
                  </a:cubicBezTo>
                  <a:cubicBezTo>
                    <a:pt x="7121" y="11275"/>
                    <a:pt x="7110" y="11113"/>
                    <a:pt x="7101" y="11257"/>
                  </a:cubicBezTo>
                  <a:cubicBezTo>
                    <a:pt x="7164" y="11625"/>
                    <a:pt x="7155" y="11268"/>
                    <a:pt x="7214" y="11542"/>
                  </a:cubicBezTo>
                  <a:cubicBezTo>
                    <a:pt x="7221" y="11682"/>
                    <a:pt x="7221" y="11799"/>
                    <a:pt x="7245" y="11980"/>
                  </a:cubicBezTo>
                  <a:cubicBezTo>
                    <a:pt x="7334" y="12208"/>
                    <a:pt x="7487" y="12933"/>
                    <a:pt x="7521" y="13278"/>
                  </a:cubicBezTo>
                  <a:cubicBezTo>
                    <a:pt x="7498" y="13165"/>
                    <a:pt x="7478" y="13028"/>
                    <a:pt x="7453" y="13064"/>
                  </a:cubicBezTo>
                  <a:cubicBezTo>
                    <a:pt x="7478" y="13366"/>
                    <a:pt x="7505" y="13626"/>
                    <a:pt x="7596" y="13787"/>
                  </a:cubicBezTo>
                  <a:cubicBezTo>
                    <a:pt x="7580" y="13798"/>
                    <a:pt x="7550" y="13778"/>
                    <a:pt x="7562" y="13861"/>
                  </a:cubicBezTo>
                  <a:cubicBezTo>
                    <a:pt x="7602" y="14012"/>
                    <a:pt x="7650" y="13981"/>
                    <a:pt x="7688" y="14218"/>
                  </a:cubicBezTo>
                  <a:cubicBezTo>
                    <a:pt x="7711" y="14356"/>
                    <a:pt x="7645" y="14272"/>
                    <a:pt x="7679" y="14439"/>
                  </a:cubicBezTo>
                  <a:cubicBezTo>
                    <a:pt x="7736" y="14582"/>
                    <a:pt x="7860" y="15413"/>
                    <a:pt x="7844" y="15013"/>
                  </a:cubicBezTo>
                  <a:cubicBezTo>
                    <a:pt x="7855" y="15085"/>
                    <a:pt x="7873" y="15157"/>
                    <a:pt x="7896" y="15227"/>
                  </a:cubicBezTo>
                  <a:cubicBezTo>
                    <a:pt x="7873" y="15273"/>
                    <a:pt x="7873" y="15383"/>
                    <a:pt x="7860" y="15451"/>
                  </a:cubicBezTo>
                  <a:cubicBezTo>
                    <a:pt x="7979" y="15941"/>
                    <a:pt x="8013" y="16316"/>
                    <a:pt x="8140" y="16601"/>
                  </a:cubicBezTo>
                  <a:cubicBezTo>
                    <a:pt x="8047" y="16526"/>
                    <a:pt x="8156" y="16894"/>
                    <a:pt x="8187" y="17039"/>
                  </a:cubicBezTo>
                  <a:cubicBezTo>
                    <a:pt x="8169" y="17064"/>
                    <a:pt x="8176" y="17145"/>
                    <a:pt x="8138" y="17116"/>
                  </a:cubicBezTo>
                  <a:cubicBezTo>
                    <a:pt x="8199" y="17418"/>
                    <a:pt x="8255" y="17669"/>
                    <a:pt x="8307" y="17906"/>
                  </a:cubicBezTo>
                  <a:lnTo>
                    <a:pt x="8671" y="17303"/>
                  </a:lnTo>
                  <a:cubicBezTo>
                    <a:pt x="8239" y="17472"/>
                    <a:pt x="7842" y="17628"/>
                    <a:pt x="7236" y="17822"/>
                  </a:cubicBezTo>
                  <a:cubicBezTo>
                    <a:pt x="7250" y="17856"/>
                    <a:pt x="7257" y="17890"/>
                    <a:pt x="7101" y="17947"/>
                  </a:cubicBezTo>
                  <a:cubicBezTo>
                    <a:pt x="7092" y="17922"/>
                    <a:pt x="7112" y="17895"/>
                    <a:pt x="7166" y="17861"/>
                  </a:cubicBezTo>
                  <a:cubicBezTo>
                    <a:pt x="6746" y="17978"/>
                    <a:pt x="6792" y="18003"/>
                    <a:pt x="6812" y="18028"/>
                  </a:cubicBezTo>
                  <a:lnTo>
                    <a:pt x="6525" y="18127"/>
                  </a:lnTo>
                  <a:cubicBezTo>
                    <a:pt x="6581" y="18064"/>
                    <a:pt x="6419" y="18121"/>
                    <a:pt x="6446" y="18075"/>
                  </a:cubicBezTo>
                  <a:cubicBezTo>
                    <a:pt x="6089" y="18200"/>
                    <a:pt x="6060" y="18256"/>
                    <a:pt x="5728" y="18319"/>
                  </a:cubicBezTo>
                  <a:cubicBezTo>
                    <a:pt x="5721" y="18387"/>
                    <a:pt x="5086" y="18543"/>
                    <a:pt x="5231" y="18550"/>
                  </a:cubicBezTo>
                  <a:cubicBezTo>
                    <a:pt x="5141" y="18559"/>
                    <a:pt x="4982" y="18606"/>
                    <a:pt x="4797" y="18667"/>
                  </a:cubicBezTo>
                  <a:cubicBezTo>
                    <a:pt x="4639" y="18742"/>
                    <a:pt x="4739" y="18717"/>
                    <a:pt x="4675" y="18753"/>
                  </a:cubicBezTo>
                  <a:lnTo>
                    <a:pt x="5229" y="19035"/>
                  </a:lnTo>
                  <a:cubicBezTo>
                    <a:pt x="5224" y="19029"/>
                    <a:pt x="5222" y="19024"/>
                    <a:pt x="5220" y="19019"/>
                  </a:cubicBezTo>
                  <a:cubicBezTo>
                    <a:pt x="5174" y="18855"/>
                    <a:pt x="5111" y="18719"/>
                    <a:pt x="5145" y="18663"/>
                  </a:cubicBezTo>
                  <a:cubicBezTo>
                    <a:pt x="5168" y="18778"/>
                    <a:pt x="5263" y="18891"/>
                    <a:pt x="5224" y="18724"/>
                  </a:cubicBezTo>
                  <a:cubicBezTo>
                    <a:pt x="5141" y="18708"/>
                    <a:pt x="5174" y="18502"/>
                    <a:pt x="5136" y="18369"/>
                  </a:cubicBezTo>
                  <a:cubicBezTo>
                    <a:pt x="5075" y="18285"/>
                    <a:pt x="5102" y="18538"/>
                    <a:pt x="5059" y="18380"/>
                  </a:cubicBezTo>
                  <a:cubicBezTo>
                    <a:pt x="4949" y="17888"/>
                    <a:pt x="5109" y="18030"/>
                    <a:pt x="4906" y="17522"/>
                  </a:cubicBezTo>
                  <a:cubicBezTo>
                    <a:pt x="4928" y="17628"/>
                    <a:pt x="4976" y="17782"/>
                    <a:pt x="4962" y="17807"/>
                  </a:cubicBezTo>
                  <a:cubicBezTo>
                    <a:pt x="4876" y="17497"/>
                    <a:pt x="4827" y="17258"/>
                    <a:pt x="4813" y="17093"/>
                  </a:cubicBezTo>
                  <a:cubicBezTo>
                    <a:pt x="4673" y="16829"/>
                    <a:pt x="4599" y="16456"/>
                    <a:pt x="4479" y="15966"/>
                  </a:cubicBezTo>
                  <a:cubicBezTo>
                    <a:pt x="4377" y="15891"/>
                    <a:pt x="4346" y="15320"/>
                    <a:pt x="4239" y="15268"/>
                  </a:cubicBezTo>
                  <a:cubicBezTo>
                    <a:pt x="4271" y="15401"/>
                    <a:pt x="4296" y="15422"/>
                    <a:pt x="4327" y="15548"/>
                  </a:cubicBezTo>
                  <a:cubicBezTo>
                    <a:pt x="4267" y="15505"/>
                    <a:pt x="4289" y="15629"/>
                    <a:pt x="4253" y="15634"/>
                  </a:cubicBezTo>
                  <a:cubicBezTo>
                    <a:pt x="4239" y="15512"/>
                    <a:pt x="4215" y="15392"/>
                    <a:pt x="4178" y="15277"/>
                  </a:cubicBezTo>
                  <a:lnTo>
                    <a:pt x="4226" y="15270"/>
                  </a:lnTo>
                  <a:cubicBezTo>
                    <a:pt x="4086" y="14975"/>
                    <a:pt x="4020" y="14670"/>
                    <a:pt x="3892" y="14143"/>
                  </a:cubicBezTo>
                  <a:cubicBezTo>
                    <a:pt x="3808" y="14049"/>
                    <a:pt x="3971" y="14460"/>
                    <a:pt x="3885" y="14365"/>
                  </a:cubicBezTo>
                  <a:cubicBezTo>
                    <a:pt x="3925" y="14329"/>
                    <a:pt x="3822" y="14200"/>
                    <a:pt x="3799" y="14082"/>
                  </a:cubicBezTo>
                  <a:cubicBezTo>
                    <a:pt x="3785" y="14015"/>
                    <a:pt x="3842" y="14112"/>
                    <a:pt x="3794" y="13938"/>
                  </a:cubicBezTo>
                  <a:cubicBezTo>
                    <a:pt x="3754" y="13793"/>
                    <a:pt x="3654" y="13446"/>
                    <a:pt x="3621" y="13376"/>
                  </a:cubicBezTo>
                  <a:cubicBezTo>
                    <a:pt x="3584" y="13303"/>
                    <a:pt x="3593" y="13416"/>
                    <a:pt x="3557" y="13310"/>
                  </a:cubicBezTo>
                  <a:cubicBezTo>
                    <a:pt x="3526" y="13222"/>
                    <a:pt x="3476" y="13064"/>
                    <a:pt x="3501" y="13025"/>
                  </a:cubicBezTo>
                  <a:cubicBezTo>
                    <a:pt x="3677" y="13448"/>
                    <a:pt x="3851" y="13940"/>
                    <a:pt x="4027" y="14489"/>
                  </a:cubicBezTo>
                  <a:cubicBezTo>
                    <a:pt x="4014" y="14263"/>
                    <a:pt x="4108" y="14776"/>
                    <a:pt x="4172" y="14688"/>
                  </a:cubicBezTo>
                  <a:cubicBezTo>
                    <a:pt x="4104" y="14473"/>
                    <a:pt x="4041" y="14414"/>
                    <a:pt x="3971" y="14202"/>
                  </a:cubicBezTo>
                  <a:cubicBezTo>
                    <a:pt x="3878" y="13839"/>
                    <a:pt x="3876" y="13735"/>
                    <a:pt x="3774" y="13423"/>
                  </a:cubicBezTo>
                  <a:cubicBezTo>
                    <a:pt x="3797" y="13436"/>
                    <a:pt x="3833" y="13529"/>
                    <a:pt x="3785" y="13348"/>
                  </a:cubicBezTo>
                  <a:cubicBezTo>
                    <a:pt x="3697" y="13245"/>
                    <a:pt x="3801" y="13536"/>
                    <a:pt x="3779" y="13570"/>
                  </a:cubicBezTo>
                  <a:cubicBezTo>
                    <a:pt x="3745" y="13529"/>
                    <a:pt x="3718" y="13484"/>
                    <a:pt x="3697" y="13434"/>
                  </a:cubicBezTo>
                  <a:cubicBezTo>
                    <a:pt x="3630" y="13095"/>
                    <a:pt x="3571" y="13010"/>
                    <a:pt x="3510" y="12874"/>
                  </a:cubicBezTo>
                  <a:cubicBezTo>
                    <a:pt x="3512" y="12813"/>
                    <a:pt x="3526" y="12775"/>
                    <a:pt x="3566" y="12793"/>
                  </a:cubicBezTo>
                  <a:cubicBezTo>
                    <a:pt x="3490" y="12513"/>
                    <a:pt x="3440" y="12483"/>
                    <a:pt x="3453" y="12662"/>
                  </a:cubicBezTo>
                  <a:cubicBezTo>
                    <a:pt x="3293" y="12255"/>
                    <a:pt x="3176" y="11539"/>
                    <a:pt x="2959" y="10898"/>
                  </a:cubicBezTo>
                  <a:cubicBezTo>
                    <a:pt x="3006" y="10731"/>
                    <a:pt x="2796" y="10173"/>
                    <a:pt x="2713" y="10051"/>
                  </a:cubicBezTo>
                  <a:cubicBezTo>
                    <a:pt x="2656" y="9574"/>
                    <a:pt x="2439" y="9213"/>
                    <a:pt x="2317" y="8493"/>
                  </a:cubicBezTo>
                  <a:cubicBezTo>
                    <a:pt x="2284" y="8452"/>
                    <a:pt x="2256" y="8407"/>
                    <a:pt x="2236" y="8357"/>
                  </a:cubicBezTo>
                  <a:cubicBezTo>
                    <a:pt x="2299" y="8362"/>
                    <a:pt x="2227" y="8298"/>
                    <a:pt x="2198" y="8143"/>
                  </a:cubicBezTo>
                  <a:cubicBezTo>
                    <a:pt x="2284" y="8310"/>
                    <a:pt x="2164" y="7849"/>
                    <a:pt x="2119" y="7639"/>
                  </a:cubicBezTo>
                  <a:cubicBezTo>
                    <a:pt x="2227" y="7849"/>
                    <a:pt x="2060" y="7269"/>
                    <a:pt x="2053" y="7133"/>
                  </a:cubicBezTo>
                  <a:cubicBezTo>
                    <a:pt x="1988" y="7045"/>
                    <a:pt x="1958" y="7077"/>
                    <a:pt x="1859" y="6794"/>
                  </a:cubicBezTo>
                  <a:cubicBezTo>
                    <a:pt x="1902" y="6873"/>
                    <a:pt x="1918" y="6871"/>
                    <a:pt x="1918" y="6785"/>
                  </a:cubicBezTo>
                  <a:cubicBezTo>
                    <a:pt x="1859" y="6548"/>
                    <a:pt x="1809" y="6607"/>
                    <a:pt x="1753" y="6442"/>
                  </a:cubicBezTo>
                  <a:cubicBezTo>
                    <a:pt x="1773" y="6302"/>
                    <a:pt x="1642" y="5923"/>
                    <a:pt x="1622" y="5801"/>
                  </a:cubicBezTo>
                  <a:cubicBezTo>
                    <a:pt x="1678" y="5852"/>
                    <a:pt x="1635" y="5694"/>
                    <a:pt x="1678" y="5717"/>
                  </a:cubicBezTo>
                  <a:cubicBezTo>
                    <a:pt x="1516" y="5173"/>
                    <a:pt x="1538" y="5234"/>
                    <a:pt x="1428" y="4726"/>
                  </a:cubicBezTo>
                  <a:cubicBezTo>
                    <a:pt x="1382" y="4662"/>
                    <a:pt x="1430" y="4945"/>
                    <a:pt x="1367" y="4735"/>
                  </a:cubicBezTo>
                  <a:cubicBezTo>
                    <a:pt x="1263" y="4335"/>
                    <a:pt x="1238" y="3962"/>
                    <a:pt x="1100" y="3745"/>
                  </a:cubicBezTo>
                  <a:cubicBezTo>
                    <a:pt x="1154" y="3790"/>
                    <a:pt x="1096" y="3601"/>
                    <a:pt x="1125" y="3594"/>
                  </a:cubicBezTo>
                  <a:cubicBezTo>
                    <a:pt x="1190" y="3766"/>
                    <a:pt x="1303" y="4308"/>
                    <a:pt x="1335" y="4301"/>
                  </a:cubicBezTo>
                  <a:cubicBezTo>
                    <a:pt x="1265" y="4075"/>
                    <a:pt x="1303" y="4075"/>
                    <a:pt x="1308" y="4010"/>
                  </a:cubicBezTo>
                  <a:cubicBezTo>
                    <a:pt x="1265" y="3781"/>
                    <a:pt x="1229" y="3793"/>
                    <a:pt x="1188" y="3659"/>
                  </a:cubicBezTo>
                  <a:cubicBezTo>
                    <a:pt x="1208" y="3571"/>
                    <a:pt x="1310" y="3867"/>
                    <a:pt x="1231" y="3578"/>
                  </a:cubicBezTo>
                  <a:cubicBezTo>
                    <a:pt x="1148" y="3463"/>
                    <a:pt x="1181" y="3664"/>
                    <a:pt x="1096" y="3233"/>
                  </a:cubicBezTo>
                  <a:cubicBezTo>
                    <a:pt x="1039" y="3181"/>
                    <a:pt x="1082" y="3339"/>
                    <a:pt x="1039" y="3314"/>
                  </a:cubicBezTo>
                  <a:cubicBezTo>
                    <a:pt x="1014" y="3208"/>
                    <a:pt x="967" y="3054"/>
                    <a:pt x="983" y="3029"/>
                  </a:cubicBezTo>
                  <a:cubicBezTo>
                    <a:pt x="1010" y="2939"/>
                    <a:pt x="1048" y="3133"/>
                    <a:pt x="1078" y="3160"/>
                  </a:cubicBezTo>
                  <a:cubicBezTo>
                    <a:pt x="1087" y="3027"/>
                    <a:pt x="1028" y="2822"/>
                    <a:pt x="965" y="2625"/>
                  </a:cubicBezTo>
                  <a:lnTo>
                    <a:pt x="687" y="3185"/>
                  </a:lnTo>
                  <a:cubicBezTo>
                    <a:pt x="870" y="3088"/>
                    <a:pt x="1041" y="2991"/>
                    <a:pt x="1132" y="2959"/>
                  </a:cubicBezTo>
                  <a:cubicBezTo>
                    <a:pt x="1224" y="2907"/>
                    <a:pt x="1129" y="2898"/>
                    <a:pt x="1256" y="2837"/>
                  </a:cubicBezTo>
                  <a:cubicBezTo>
                    <a:pt x="1425" y="2806"/>
                    <a:pt x="1620" y="2650"/>
                    <a:pt x="1814" y="2598"/>
                  </a:cubicBezTo>
                  <a:cubicBezTo>
                    <a:pt x="1818" y="2510"/>
                    <a:pt x="1378" y="2806"/>
                    <a:pt x="1312" y="2749"/>
                  </a:cubicBezTo>
                  <a:cubicBezTo>
                    <a:pt x="1561" y="2607"/>
                    <a:pt x="1581" y="2670"/>
                    <a:pt x="1796" y="2510"/>
                  </a:cubicBezTo>
                  <a:cubicBezTo>
                    <a:pt x="1956" y="2503"/>
                    <a:pt x="2713" y="2155"/>
                    <a:pt x="2216" y="2350"/>
                  </a:cubicBezTo>
                  <a:cubicBezTo>
                    <a:pt x="2541" y="2119"/>
                    <a:pt x="3099" y="2045"/>
                    <a:pt x="3467" y="1792"/>
                  </a:cubicBezTo>
                  <a:cubicBezTo>
                    <a:pt x="3413" y="1846"/>
                    <a:pt x="3246" y="1943"/>
                    <a:pt x="3481" y="1850"/>
                  </a:cubicBezTo>
                  <a:cubicBezTo>
                    <a:pt x="3487" y="1769"/>
                    <a:pt x="3566" y="1832"/>
                    <a:pt x="3625" y="1817"/>
                  </a:cubicBezTo>
                  <a:cubicBezTo>
                    <a:pt x="3849" y="1713"/>
                    <a:pt x="3758" y="1681"/>
                    <a:pt x="4099" y="1550"/>
                  </a:cubicBezTo>
                  <a:cubicBezTo>
                    <a:pt x="3804" y="1577"/>
                    <a:pt x="4515" y="1198"/>
                    <a:pt x="4836" y="1083"/>
                  </a:cubicBezTo>
                  <a:cubicBezTo>
                    <a:pt x="4851" y="1044"/>
                    <a:pt x="4736" y="1096"/>
                    <a:pt x="4689" y="1103"/>
                  </a:cubicBezTo>
                  <a:cubicBezTo>
                    <a:pt x="4897" y="994"/>
                    <a:pt x="4942" y="1001"/>
                    <a:pt x="5107" y="927"/>
                  </a:cubicBezTo>
                  <a:cubicBezTo>
                    <a:pt x="5127" y="879"/>
                    <a:pt x="4973" y="952"/>
                    <a:pt x="5023" y="886"/>
                  </a:cubicBezTo>
                  <a:cubicBezTo>
                    <a:pt x="5384" y="703"/>
                    <a:pt x="5113" y="769"/>
                    <a:pt x="5418" y="606"/>
                  </a:cubicBezTo>
                  <a:cubicBezTo>
                    <a:pt x="5348" y="633"/>
                    <a:pt x="5276" y="656"/>
                    <a:pt x="5204" y="672"/>
                  </a:cubicBezTo>
                  <a:lnTo>
                    <a:pt x="5412" y="577"/>
                  </a:lnTo>
                  <a:cubicBezTo>
                    <a:pt x="5186" y="635"/>
                    <a:pt x="5466" y="419"/>
                    <a:pt x="5168" y="511"/>
                  </a:cubicBezTo>
                  <a:cubicBezTo>
                    <a:pt x="5518" y="270"/>
                    <a:pt x="5188" y="270"/>
                    <a:pt x="5436" y="1"/>
                  </a:cubicBezTo>
                  <a:cubicBezTo>
                    <a:pt x="5192" y="102"/>
                    <a:pt x="5202" y="64"/>
                    <a:pt x="5021" y="193"/>
                  </a:cubicBezTo>
                  <a:cubicBezTo>
                    <a:pt x="4888" y="157"/>
                    <a:pt x="4316" y="491"/>
                    <a:pt x="4122" y="606"/>
                  </a:cubicBezTo>
                  <a:cubicBezTo>
                    <a:pt x="3819" y="748"/>
                    <a:pt x="3776" y="730"/>
                    <a:pt x="3485" y="834"/>
                  </a:cubicBezTo>
                  <a:cubicBezTo>
                    <a:pt x="3544" y="882"/>
                    <a:pt x="3453" y="963"/>
                    <a:pt x="3307" y="1060"/>
                  </a:cubicBezTo>
                  <a:cubicBezTo>
                    <a:pt x="3404" y="954"/>
                    <a:pt x="3119" y="1112"/>
                    <a:pt x="3085" y="1096"/>
                  </a:cubicBezTo>
                  <a:cubicBezTo>
                    <a:pt x="3261" y="1015"/>
                    <a:pt x="3322" y="958"/>
                    <a:pt x="3422" y="895"/>
                  </a:cubicBezTo>
                  <a:cubicBezTo>
                    <a:pt x="3311" y="952"/>
                    <a:pt x="3194" y="1001"/>
                    <a:pt x="3074" y="1040"/>
                  </a:cubicBezTo>
                  <a:cubicBezTo>
                    <a:pt x="2970" y="1119"/>
                    <a:pt x="2929" y="1186"/>
                    <a:pt x="2672" y="1302"/>
                  </a:cubicBezTo>
                  <a:cubicBezTo>
                    <a:pt x="2625" y="1252"/>
                    <a:pt x="1823" y="1717"/>
                    <a:pt x="1967" y="1561"/>
                  </a:cubicBezTo>
                  <a:cubicBezTo>
                    <a:pt x="1685" y="1742"/>
                    <a:pt x="901" y="2031"/>
                    <a:pt x="513" y="2230"/>
                  </a:cubicBezTo>
                  <a:cubicBezTo>
                    <a:pt x="425" y="2307"/>
                    <a:pt x="703" y="2203"/>
                    <a:pt x="526" y="2289"/>
                  </a:cubicBezTo>
                  <a:cubicBezTo>
                    <a:pt x="470" y="2304"/>
                    <a:pt x="409" y="2322"/>
                    <a:pt x="343" y="2345"/>
                  </a:cubicBezTo>
                  <a:lnTo>
                    <a:pt x="0" y="2458"/>
                  </a:lnTo>
                  <a:lnTo>
                    <a:pt x="61" y="2919"/>
                  </a:lnTo>
                  <a:cubicBezTo>
                    <a:pt x="91" y="3145"/>
                    <a:pt x="136" y="3370"/>
                    <a:pt x="194" y="3592"/>
                  </a:cubicBezTo>
                  <a:cubicBezTo>
                    <a:pt x="316" y="3687"/>
                    <a:pt x="398" y="4464"/>
                    <a:pt x="540" y="4642"/>
                  </a:cubicBezTo>
                  <a:cubicBezTo>
                    <a:pt x="538" y="5037"/>
                    <a:pt x="782" y="5593"/>
                    <a:pt x="886" y="6137"/>
                  </a:cubicBezTo>
                  <a:cubicBezTo>
                    <a:pt x="931" y="6239"/>
                    <a:pt x="971" y="6239"/>
                    <a:pt x="1017" y="6336"/>
                  </a:cubicBezTo>
                  <a:cubicBezTo>
                    <a:pt x="1001" y="6352"/>
                    <a:pt x="1028" y="6451"/>
                    <a:pt x="1055" y="6553"/>
                  </a:cubicBezTo>
                  <a:cubicBezTo>
                    <a:pt x="1012" y="6476"/>
                    <a:pt x="998" y="6480"/>
                    <a:pt x="1026" y="6629"/>
                  </a:cubicBezTo>
                  <a:cubicBezTo>
                    <a:pt x="1041" y="6643"/>
                    <a:pt x="1059" y="6686"/>
                    <a:pt x="1078" y="6769"/>
                  </a:cubicBezTo>
                  <a:cubicBezTo>
                    <a:pt x="1109" y="6792"/>
                    <a:pt x="1089" y="6659"/>
                    <a:pt x="1123" y="6763"/>
                  </a:cubicBezTo>
                  <a:cubicBezTo>
                    <a:pt x="1150" y="6921"/>
                    <a:pt x="1120" y="6959"/>
                    <a:pt x="1184" y="7194"/>
                  </a:cubicBezTo>
                  <a:cubicBezTo>
                    <a:pt x="1249" y="7269"/>
                    <a:pt x="1154" y="6846"/>
                    <a:pt x="1224" y="7040"/>
                  </a:cubicBezTo>
                  <a:cubicBezTo>
                    <a:pt x="1269" y="7221"/>
                    <a:pt x="1260" y="7293"/>
                    <a:pt x="1269" y="7402"/>
                  </a:cubicBezTo>
                  <a:cubicBezTo>
                    <a:pt x="1238" y="7400"/>
                    <a:pt x="1199" y="7169"/>
                    <a:pt x="1170" y="7196"/>
                  </a:cubicBezTo>
                  <a:cubicBezTo>
                    <a:pt x="1247" y="7506"/>
                    <a:pt x="1335" y="7833"/>
                    <a:pt x="1369" y="8050"/>
                  </a:cubicBezTo>
                  <a:cubicBezTo>
                    <a:pt x="1400" y="8086"/>
                    <a:pt x="1434" y="8154"/>
                    <a:pt x="1468" y="8256"/>
                  </a:cubicBezTo>
                  <a:cubicBezTo>
                    <a:pt x="1498" y="8610"/>
                    <a:pt x="1606" y="8960"/>
                    <a:pt x="1737" y="9317"/>
                  </a:cubicBezTo>
                  <a:cubicBezTo>
                    <a:pt x="1629" y="9294"/>
                    <a:pt x="1918" y="10207"/>
                    <a:pt x="2017" y="10672"/>
                  </a:cubicBezTo>
                  <a:cubicBezTo>
                    <a:pt x="2058" y="10672"/>
                    <a:pt x="2110" y="10945"/>
                    <a:pt x="2150" y="10948"/>
                  </a:cubicBezTo>
                  <a:cubicBezTo>
                    <a:pt x="2074" y="10713"/>
                    <a:pt x="2225" y="10875"/>
                    <a:pt x="2259" y="11004"/>
                  </a:cubicBezTo>
                  <a:cubicBezTo>
                    <a:pt x="2238" y="11009"/>
                    <a:pt x="2277" y="11131"/>
                    <a:pt x="2263" y="11151"/>
                  </a:cubicBezTo>
                  <a:cubicBezTo>
                    <a:pt x="2232" y="11088"/>
                    <a:pt x="2193" y="10889"/>
                    <a:pt x="2164" y="10945"/>
                  </a:cubicBezTo>
                  <a:cubicBezTo>
                    <a:pt x="2284" y="11255"/>
                    <a:pt x="2200" y="11131"/>
                    <a:pt x="2207" y="11232"/>
                  </a:cubicBezTo>
                  <a:cubicBezTo>
                    <a:pt x="2211" y="11311"/>
                    <a:pt x="2340" y="11745"/>
                    <a:pt x="2229" y="11449"/>
                  </a:cubicBezTo>
                  <a:cubicBezTo>
                    <a:pt x="2259" y="11587"/>
                    <a:pt x="2354" y="11747"/>
                    <a:pt x="2286" y="11736"/>
                  </a:cubicBezTo>
                  <a:cubicBezTo>
                    <a:pt x="2399" y="12113"/>
                    <a:pt x="2536" y="12608"/>
                    <a:pt x="2607" y="12937"/>
                  </a:cubicBezTo>
                  <a:cubicBezTo>
                    <a:pt x="2670" y="13071"/>
                    <a:pt x="2647" y="12854"/>
                    <a:pt x="2695" y="12852"/>
                  </a:cubicBezTo>
                  <a:cubicBezTo>
                    <a:pt x="2713" y="13014"/>
                    <a:pt x="2778" y="13240"/>
                    <a:pt x="2686" y="13001"/>
                  </a:cubicBezTo>
                  <a:cubicBezTo>
                    <a:pt x="2760" y="13389"/>
                    <a:pt x="2893" y="13421"/>
                    <a:pt x="2979" y="13543"/>
                  </a:cubicBezTo>
                  <a:cubicBezTo>
                    <a:pt x="2911" y="13574"/>
                    <a:pt x="3042" y="13802"/>
                    <a:pt x="3067" y="13825"/>
                  </a:cubicBezTo>
                  <a:cubicBezTo>
                    <a:pt x="3085" y="13911"/>
                    <a:pt x="3119" y="14026"/>
                    <a:pt x="3106" y="14040"/>
                  </a:cubicBezTo>
                  <a:cubicBezTo>
                    <a:pt x="3006" y="13918"/>
                    <a:pt x="2986" y="13676"/>
                    <a:pt x="2907" y="13628"/>
                  </a:cubicBezTo>
                  <a:cubicBezTo>
                    <a:pt x="3153" y="14554"/>
                    <a:pt x="3042" y="14848"/>
                    <a:pt x="3352" y="15695"/>
                  </a:cubicBezTo>
                  <a:cubicBezTo>
                    <a:pt x="3481" y="16366"/>
                    <a:pt x="3709" y="17032"/>
                    <a:pt x="3878" y="17529"/>
                  </a:cubicBezTo>
                  <a:lnTo>
                    <a:pt x="3833" y="17536"/>
                  </a:lnTo>
                  <a:cubicBezTo>
                    <a:pt x="4025" y="18168"/>
                    <a:pt x="4108" y="18778"/>
                    <a:pt x="4307" y="19230"/>
                  </a:cubicBezTo>
                  <a:cubicBezTo>
                    <a:pt x="4314" y="19261"/>
                    <a:pt x="4321" y="19293"/>
                    <a:pt x="4325" y="19322"/>
                  </a:cubicBezTo>
                  <a:lnTo>
                    <a:pt x="4409" y="19767"/>
                  </a:lnTo>
                  <a:lnTo>
                    <a:pt x="4917" y="19622"/>
                  </a:lnTo>
                  <a:cubicBezTo>
                    <a:pt x="5572" y="19440"/>
                    <a:pt x="6177" y="19198"/>
                    <a:pt x="6760" y="18990"/>
                  </a:cubicBezTo>
                  <a:cubicBezTo>
                    <a:pt x="7137" y="18855"/>
                    <a:pt x="7446" y="18717"/>
                    <a:pt x="7616" y="18651"/>
                  </a:cubicBezTo>
                  <a:cubicBezTo>
                    <a:pt x="7812" y="18577"/>
                    <a:pt x="8144" y="18496"/>
                    <a:pt x="8336" y="18423"/>
                  </a:cubicBezTo>
                  <a:cubicBezTo>
                    <a:pt x="8436" y="18385"/>
                    <a:pt x="8515" y="18333"/>
                    <a:pt x="8619" y="18295"/>
                  </a:cubicBezTo>
                  <a:cubicBezTo>
                    <a:pt x="8716" y="18258"/>
                    <a:pt x="8817" y="18227"/>
                    <a:pt x="8917" y="18193"/>
                  </a:cubicBezTo>
                  <a:lnTo>
                    <a:pt x="9298" y="18069"/>
                  </a:lnTo>
                  <a:lnTo>
                    <a:pt x="9233" y="17669"/>
                  </a:lnTo>
                  <a:cubicBezTo>
                    <a:pt x="9190" y="17400"/>
                    <a:pt x="9149" y="17122"/>
                    <a:pt x="9064" y="16887"/>
                  </a:cubicBezTo>
                  <a:cubicBezTo>
                    <a:pt x="9059" y="16766"/>
                    <a:pt x="9041" y="16644"/>
                    <a:pt x="9016" y="16524"/>
                  </a:cubicBezTo>
                  <a:cubicBezTo>
                    <a:pt x="8971" y="16330"/>
                    <a:pt x="8919" y="16350"/>
                    <a:pt x="8878" y="16095"/>
                  </a:cubicBezTo>
                  <a:cubicBezTo>
                    <a:pt x="8844" y="15849"/>
                    <a:pt x="8840" y="15702"/>
                    <a:pt x="8874" y="15729"/>
                  </a:cubicBezTo>
                  <a:cubicBezTo>
                    <a:pt x="8725" y="15399"/>
                    <a:pt x="8643" y="14313"/>
                    <a:pt x="8512" y="14292"/>
                  </a:cubicBezTo>
                  <a:cubicBezTo>
                    <a:pt x="8528" y="14295"/>
                    <a:pt x="8540" y="14383"/>
                    <a:pt x="8510" y="14365"/>
                  </a:cubicBezTo>
                  <a:cubicBezTo>
                    <a:pt x="8479" y="14094"/>
                    <a:pt x="8436" y="14134"/>
                    <a:pt x="8400" y="14006"/>
                  </a:cubicBezTo>
                  <a:cubicBezTo>
                    <a:pt x="8413" y="13960"/>
                    <a:pt x="8352" y="13728"/>
                    <a:pt x="8379" y="13714"/>
                  </a:cubicBezTo>
                  <a:cubicBezTo>
                    <a:pt x="8409" y="13782"/>
                    <a:pt x="8431" y="13981"/>
                    <a:pt x="8465" y="13929"/>
                  </a:cubicBezTo>
                  <a:cubicBezTo>
                    <a:pt x="8420" y="13552"/>
                    <a:pt x="8359" y="13735"/>
                    <a:pt x="8311" y="13502"/>
                  </a:cubicBezTo>
                  <a:cubicBezTo>
                    <a:pt x="8314" y="13389"/>
                    <a:pt x="8230" y="13032"/>
                    <a:pt x="8223" y="12922"/>
                  </a:cubicBezTo>
                  <a:cubicBezTo>
                    <a:pt x="8280" y="13098"/>
                    <a:pt x="8332" y="13369"/>
                    <a:pt x="8391" y="13421"/>
                  </a:cubicBezTo>
                  <a:cubicBezTo>
                    <a:pt x="8334" y="13175"/>
                    <a:pt x="8273" y="12958"/>
                    <a:pt x="8214" y="12775"/>
                  </a:cubicBezTo>
                  <a:cubicBezTo>
                    <a:pt x="8239" y="12757"/>
                    <a:pt x="8262" y="12854"/>
                    <a:pt x="8287" y="12843"/>
                  </a:cubicBezTo>
                  <a:cubicBezTo>
                    <a:pt x="8192" y="12341"/>
                    <a:pt x="8217" y="12852"/>
                    <a:pt x="8147" y="12560"/>
                  </a:cubicBezTo>
                  <a:cubicBezTo>
                    <a:pt x="8192" y="12499"/>
                    <a:pt x="8158" y="12219"/>
                    <a:pt x="8090" y="11978"/>
                  </a:cubicBezTo>
                  <a:cubicBezTo>
                    <a:pt x="8110" y="11946"/>
                    <a:pt x="8147" y="12081"/>
                    <a:pt x="8135" y="11973"/>
                  </a:cubicBezTo>
                  <a:cubicBezTo>
                    <a:pt x="8083" y="11903"/>
                    <a:pt x="8040" y="11449"/>
                    <a:pt x="7982" y="11546"/>
                  </a:cubicBezTo>
                  <a:cubicBezTo>
                    <a:pt x="8043" y="11761"/>
                    <a:pt x="8079" y="11989"/>
                    <a:pt x="8043" y="12054"/>
                  </a:cubicBezTo>
                  <a:cubicBezTo>
                    <a:pt x="8016" y="11779"/>
                    <a:pt x="7970" y="12048"/>
                    <a:pt x="7946" y="11770"/>
                  </a:cubicBezTo>
                  <a:cubicBezTo>
                    <a:pt x="8034" y="11874"/>
                    <a:pt x="7930" y="11490"/>
                    <a:pt x="7941" y="11402"/>
                  </a:cubicBezTo>
                  <a:cubicBezTo>
                    <a:pt x="7891" y="11228"/>
                    <a:pt x="7919" y="11537"/>
                    <a:pt x="7869" y="11334"/>
                  </a:cubicBezTo>
                  <a:cubicBezTo>
                    <a:pt x="7887" y="11264"/>
                    <a:pt x="7815" y="10961"/>
                    <a:pt x="7864" y="10968"/>
                  </a:cubicBezTo>
                  <a:cubicBezTo>
                    <a:pt x="7898" y="11196"/>
                    <a:pt x="7939" y="11221"/>
                    <a:pt x="7970" y="11474"/>
                  </a:cubicBezTo>
                  <a:cubicBezTo>
                    <a:pt x="8000" y="11429"/>
                    <a:pt x="7995" y="11298"/>
                    <a:pt x="7995" y="11178"/>
                  </a:cubicBezTo>
                  <a:cubicBezTo>
                    <a:pt x="7939" y="10936"/>
                    <a:pt x="7873" y="10851"/>
                    <a:pt x="7815" y="10679"/>
                  </a:cubicBezTo>
                  <a:cubicBezTo>
                    <a:pt x="7864" y="10726"/>
                    <a:pt x="7742" y="10338"/>
                    <a:pt x="7792" y="10388"/>
                  </a:cubicBezTo>
                  <a:cubicBezTo>
                    <a:pt x="7819" y="10546"/>
                    <a:pt x="7846" y="10616"/>
                    <a:pt x="7878" y="10600"/>
                  </a:cubicBezTo>
                  <a:cubicBezTo>
                    <a:pt x="7792" y="10245"/>
                    <a:pt x="7772" y="10180"/>
                    <a:pt x="7702" y="9954"/>
                  </a:cubicBezTo>
                  <a:cubicBezTo>
                    <a:pt x="7711" y="9882"/>
                    <a:pt x="7679" y="9708"/>
                    <a:pt x="7697" y="9660"/>
                  </a:cubicBezTo>
                  <a:cubicBezTo>
                    <a:pt x="7643" y="9644"/>
                    <a:pt x="7593" y="9166"/>
                    <a:pt x="7609" y="9082"/>
                  </a:cubicBezTo>
                  <a:cubicBezTo>
                    <a:pt x="7544" y="8915"/>
                    <a:pt x="7496" y="8305"/>
                    <a:pt x="7372" y="8000"/>
                  </a:cubicBezTo>
                  <a:cubicBezTo>
                    <a:pt x="7388" y="7987"/>
                    <a:pt x="7417" y="8009"/>
                    <a:pt x="7404" y="7924"/>
                  </a:cubicBezTo>
                  <a:cubicBezTo>
                    <a:pt x="7320" y="7921"/>
                    <a:pt x="7255" y="7456"/>
                    <a:pt x="7207" y="7501"/>
                  </a:cubicBezTo>
                  <a:cubicBezTo>
                    <a:pt x="7214" y="7411"/>
                    <a:pt x="7180" y="7223"/>
                    <a:pt x="7189" y="7135"/>
                  </a:cubicBezTo>
                  <a:cubicBezTo>
                    <a:pt x="7169" y="7129"/>
                    <a:pt x="7148" y="7117"/>
                    <a:pt x="7133" y="6995"/>
                  </a:cubicBezTo>
                  <a:cubicBezTo>
                    <a:pt x="7058" y="6939"/>
                    <a:pt x="7105" y="7196"/>
                    <a:pt x="7092" y="7291"/>
                  </a:cubicBezTo>
                  <a:cubicBezTo>
                    <a:pt x="7044" y="6964"/>
                    <a:pt x="7024" y="6966"/>
                    <a:pt x="6997" y="6932"/>
                  </a:cubicBezTo>
                  <a:cubicBezTo>
                    <a:pt x="6983" y="6830"/>
                    <a:pt x="7015" y="6848"/>
                    <a:pt x="7017" y="6783"/>
                  </a:cubicBezTo>
                  <a:cubicBezTo>
                    <a:pt x="7081" y="7214"/>
                    <a:pt x="7096" y="6751"/>
                    <a:pt x="7175" y="7065"/>
                  </a:cubicBezTo>
                  <a:lnTo>
                    <a:pt x="7110" y="6704"/>
                  </a:lnTo>
                  <a:cubicBezTo>
                    <a:pt x="7060" y="6546"/>
                    <a:pt x="7090" y="6799"/>
                    <a:pt x="7053" y="6636"/>
                  </a:cubicBezTo>
                  <a:cubicBezTo>
                    <a:pt x="7081" y="6489"/>
                    <a:pt x="6999" y="6273"/>
                    <a:pt x="6952" y="5983"/>
                  </a:cubicBezTo>
                  <a:cubicBezTo>
                    <a:pt x="6918" y="5945"/>
                    <a:pt x="6880" y="6078"/>
                    <a:pt x="6848" y="5918"/>
                  </a:cubicBezTo>
                  <a:cubicBezTo>
                    <a:pt x="6929" y="5990"/>
                    <a:pt x="6828" y="5604"/>
                    <a:pt x="6889" y="5622"/>
                  </a:cubicBezTo>
                  <a:cubicBezTo>
                    <a:pt x="6932" y="5726"/>
                    <a:pt x="6968" y="5990"/>
                    <a:pt x="7006" y="6200"/>
                  </a:cubicBezTo>
                  <a:cubicBezTo>
                    <a:pt x="7020" y="6114"/>
                    <a:pt x="6999" y="5830"/>
                    <a:pt x="6979" y="5688"/>
                  </a:cubicBezTo>
                  <a:cubicBezTo>
                    <a:pt x="6979" y="5688"/>
                    <a:pt x="6963" y="5658"/>
                    <a:pt x="6945" y="5620"/>
                  </a:cubicBezTo>
                  <a:cubicBezTo>
                    <a:pt x="6923" y="5572"/>
                    <a:pt x="6907" y="5525"/>
                    <a:pt x="6893" y="5475"/>
                  </a:cubicBezTo>
                  <a:cubicBezTo>
                    <a:pt x="6898" y="5489"/>
                    <a:pt x="6907" y="5369"/>
                    <a:pt x="6900" y="5329"/>
                  </a:cubicBezTo>
                  <a:cubicBezTo>
                    <a:pt x="6891" y="5286"/>
                    <a:pt x="6852" y="5247"/>
                    <a:pt x="6830" y="5114"/>
                  </a:cubicBezTo>
                  <a:cubicBezTo>
                    <a:pt x="6780" y="4818"/>
                    <a:pt x="6789" y="4685"/>
                    <a:pt x="6726" y="4608"/>
                  </a:cubicBezTo>
                  <a:cubicBezTo>
                    <a:pt x="6719" y="4425"/>
                    <a:pt x="6742" y="4556"/>
                    <a:pt x="6760" y="4459"/>
                  </a:cubicBezTo>
                  <a:cubicBezTo>
                    <a:pt x="6740" y="4337"/>
                    <a:pt x="6717" y="4217"/>
                    <a:pt x="6697" y="4098"/>
                  </a:cubicBezTo>
                  <a:cubicBezTo>
                    <a:pt x="6681" y="4082"/>
                    <a:pt x="6665" y="4098"/>
                    <a:pt x="6654" y="4028"/>
                  </a:cubicBezTo>
                  <a:cubicBezTo>
                    <a:pt x="6593" y="3967"/>
                    <a:pt x="6640" y="4389"/>
                    <a:pt x="6572" y="4181"/>
                  </a:cubicBezTo>
                  <a:cubicBezTo>
                    <a:pt x="6561" y="4093"/>
                    <a:pt x="6581" y="4136"/>
                    <a:pt x="6602" y="4179"/>
                  </a:cubicBezTo>
                  <a:cubicBezTo>
                    <a:pt x="6575" y="3982"/>
                    <a:pt x="6530" y="3790"/>
                    <a:pt x="6471" y="3603"/>
                  </a:cubicBezTo>
                  <a:cubicBezTo>
                    <a:pt x="6455" y="3267"/>
                    <a:pt x="6435" y="3169"/>
                    <a:pt x="6378" y="2729"/>
                  </a:cubicBezTo>
                  <a:cubicBezTo>
                    <a:pt x="6414" y="2835"/>
                    <a:pt x="6448" y="3052"/>
                    <a:pt x="6491" y="3014"/>
                  </a:cubicBezTo>
                  <a:cubicBezTo>
                    <a:pt x="6444" y="2849"/>
                    <a:pt x="6414" y="2679"/>
                    <a:pt x="6401" y="2508"/>
                  </a:cubicBezTo>
                  <a:cubicBezTo>
                    <a:pt x="6369" y="2548"/>
                    <a:pt x="6365" y="2636"/>
                    <a:pt x="6315" y="2368"/>
                  </a:cubicBezTo>
                  <a:cubicBezTo>
                    <a:pt x="6335" y="2370"/>
                    <a:pt x="6351" y="2460"/>
                    <a:pt x="6374" y="2438"/>
                  </a:cubicBezTo>
                  <a:cubicBezTo>
                    <a:pt x="6351" y="2178"/>
                    <a:pt x="6313" y="2397"/>
                    <a:pt x="6288" y="2223"/>
                  </a:cubicBezTo>
                  <a:cubicBezTo>
                    <a:pt x="6256" y="1686"/>
                    <a:pt x="6118" y="1155"/>
                    <a:pt x="6042" y="484"/>
                  </a:cubicBezTo>
                  <a:cubicBezTo>
                    <a:pt x="6001" y="522"/>
                    <a:pt x="5958" y="238"/>
                    <a:pt x="5954" y="416"/>
                  </a:cubicBezTo>
                  <a:cubicBezTo>
                    <a:pt x="5972" y="620"/>
                    <a:pt x="6082" y="920"/>
                    <a:pt x="6094" y="1214"/>
                  </a:cubicBezTo>
                  <a:cubicBezTo>
                    <a:pt x="6048" y="922"/>
                    <a:pt x="6010" y="884"/>
                    <a:pt x="6024" y="1071"/>
                  </a:cubicBezTo>
                  <a:cubicBezTo>
                    <a:pt x="5978" y="744"/>
                    <a:pt x="5924" y="672"/>
                    <a:pt x="5875" y="498"/>
                  </a:cubicBezTo>
                  <a:cubicBezTo>
                    <a:pt x="5936" y="782"/>
                    <a:pt x="5920" y="875"/>
                    <a:pt x="5920" y="1008"/>
                  </a:cubicBezTo>
                  <a:cubicBezTo>
                    <a:pt x="5823" y="891"/>
                    <a:pt x="5832" y="385"/>
                    <a:pt x="5744" y="362"/>
                  </a:cubicBezTo>
                  <a:cubicBezTo>
                    <a:pt x="5739" y="550"/>
                    <a:pt x="5814" y="821"/>
                    <a:pt x="5816" y="943"/>
                  </a:cubicBezTo>
                  <a:cubicBezTo>
                    <a:pt x="5786" y="753"/>
                    <a:pt x="5753" y="708"/>
                    <a:pt x="5716" y="730"/>
                  </a:cubicBezTo>
                  <a:cubicBezTo>
                    <a:pt x="5750" y="879"/>
                    <a:pt x="5838" y="1270"/>
                    <a:pt x="5759" y="1241"/>
                  </a:cubicBezTo>
                  <a:cubicBezTo>
                    <a:pt x="5694" y="812"/>
                    <a:pt x="5716" y="1417"/>
                    <a:pt x="5692" y="1467"/>
                  </a:cubicBezTo>
                  <a:cubicBezTo>
                    <a:pt x="5678" y="1369"/>
                    <a:pt x="5689" y="1326"/>
                    <a:pt x="5655" y="1175"/>
                  </a:cubicBezTo>
                  <a:cubicBezTo>
                    <a:pt x="5588" y="1125"/>
                    <a:pt x="5712" y="1561"/>
                    <a:pt x="5631" y="1471"/>
                  </a:cubicBezTo>
                  <a:cubicBezTo>
                    <a:pt x="5730" y="1864"/>
                    <a:pt x="5692" y="2169"/>
                    <a:pt x="5773" y="2266"/>
                  </a:cubicBezTo>
                  <a:cubicBezTo>
                    <a:pt x="5685" y="1871"/>
                    <a:pt x="5786" y="1959"/>
                    <a:pt x="5746" y="1683"/>
                  </a:cubicBezTo>
                  <a:cubicBezTo>
                    <a:pt x="5802" y="1970"/>
                    <a:pt x="5789" y="2085"/>
                    <a:pt x="5859" y="2406"/>
                  </a:cubicBezTo>
                  <a:cubicBezTo>
                    <a:pt x="5843" y="2415"/>
                    <a:pt x="5816" y="2304"/>
                    <a:pt x="5829" y="2408"/>
                  </a:cubicBezTo>
                  <a:cubicBezTo>
                    <a:pt x="5879" y="2551"/>
                    <a:pt x="5913" y="3054"/>
                    <a:pt x="6015" y="3199"/>
                  </a:cubicBezTo>
                  <a:cubicBezTo>
                    <a:pt x="5981" y="3233"/>
                    <a:pt x="6010" y="3429"/>
                    <a:pt x="6019" y="3567"/>
                  </a:cubicBezTo>
                  <a:cubicBezTo>
                    <a:pt x="6039" y="3687"/>
                    <a:pt x="6067" y="3603"/>
                    <a:pt x="6089" y="3707"/>
                  </a:cubicBezTo>
                  <a:cubicBezTo>
                    <a:pt x="6152" y="4019"/>
                    <a:pt x="6064" y="3804"/>
                    <a:pt x="6082" y="3928"/>
                  </a:cubicBezTo>
                  <a:cubicBezTo>
                    <a:pt x="6157" y="4039"/>
                    <a:pt x="6067" y="4039"/>
                    <a:pt x="6118" y="4220"/>
                  </a:cubicBezTo>
                  <a:cubicBezTo>
                    <a:pt x="6152" y="4258"/>
                    <a:pt x="6188" y="4251"/>
                    <a:pt x="6220" y="4357"/>
                  </a:cubicBezTo>
                  <a:cubicBezTo>
                    <a:pt x="6188" y="4427"/>
                    <a:pt x="6297" y="4622"/>
                    <a:pt x="6240" y="4651"/>
                  </a:cubicBezTo>
                  <a:cubicBezTo>
                    <a:pt x="6222" y="4561"/>
                    <a:pt x="6207" y="4479"/>
                    <a:pt x="6184" y="4509"/>
                  </a:cubicBezTo>
                  <a:cubicBezTo>
                    <a:pt x="6279" y="4908"/>
                    <a:pt x="6428" y="5491"/>
                    <a:pt x="6466" y="6099"/>
                  </a:cubicBezTo>
                  <a:cubicBezTo>
                    <a:pt x="6518" y="6275"/>
                    <a:pt x="6489" y="5965"/>
                    <a:pt x="6541" y="6166"/>
                  </a:cubicBezTo>
                  <a:cubicBezTo>
                    <a:pt x="6579" y="6334"/>
                    <a:pt x="6618" y="6629"/>
                    <a:pt x="6597" y="6749"/>
                  </a:cubicBezTo>
                  <a:cubicBezTo>
                    <a:pt x="6694" y="7126"/>
                    <a:pt x="6740" y="7560"/>
                    <a:pt x="6789" y="7833"/>
                  </a:cubicBezTo>
                  <a:cubicBezTo>
                    <a:pt x="6846" y="7867"/>
                    <a:pt x="6758" y="7472"/>
                    <a:pt x="6839" y="7682"/>
                  </a:cubicBezTo>
                  <a:cubicBezTo>
                    <a:pt x="6796" y="7244"/>
                    <a:pt x="6658" y="6808"/>
                    <a:pt x="6692" y="6593"/>
                  </a:cubicBezTo>
                  <a:cubicBezTo>
                    <a:pt x="6721" y="6699"/>
                    <a:pt x="6744" y="6776"/>
                    <a:pt x="6773" y="6880"/>
                  </a:cubicBezTo>
                  <a:cubicBezTo>
                    <a:pt x="6758" y="6977"/>
                    <a:pt x="6706" y="6808"/>
                    <a:pt x="6780" y="7174"/>
                  </a:cubicBezTo>
                  <a:cubicBezTo>
                    <a:pt x="6810" y="7201"/>
                    <a:pt x="6801" y="7063"/>
                    <a:pt x="6825" y="7169"/>
                  </a:cubicBezTo>
                  <a:cubicBezTo>
                    <a:pt x="6816" y="7481"/>
                    <a:pt x="6895" y="8075"/>
                    <a:pt x="6988" y="8183"/>
                  </a:cubicBezTo>
                  <a:cubicBezTo>
                    <a:pt x="6920" y="8041"/>
                    <a:pt x="6999" y="8344"/>
                    <a:pt x="6913" y="8190"/>
                  </a:cubicBezTo>
                  <a:cubicBezTo>
                    <a:pt x="6968" y="8481"/>
                    <a:pt x="6968" y="8486"/>
                    <a:pt x="6907" y="8411"/>
                  </a:cubicBezTo>
                  <a:cubicBezTo>
                    <a:pt x="6938" y="8608"/>
                    <a:pt x="6956" y="8554"/>
                    <a:pt x="6956" y="8700"/>
                  </a:cubicBezTo>
                  <a:cubicBezTo>
                    <a:pt x="7022" y="8786"/>
                    <a:pt x="6927" y="8466"/>
                    <a:pt x="6993" y="8551"/>
                  </a:cubicBezTo>
                  <a:cubicBezTo>
                    <a:pt x="6988" y="8734"/>
                    <a:pt x="7074" y="8789"/>
                    <a:pt x="7112" y="9053"/>
                  </a:cubicBezTo>
                  <a:cubicBezTo>
                    <a:pt x="7051" y="9075"/>
                    <a:pt x="7164" y="9310"/>
                    <a:pt x="7160" y="9491"/>
                  </a:cubicBezTo>
                  <a:cubicBezTo>
                    <a:pt x="7216" y="9536"/>
                    <a:pt x="7218" y="9477"/>
                    <a:pt x="7248" y="9556"/>
                  </a:cubicBezTo>
                  <a:cubicBezTo>
                    <a:pt x="7255" y="9692"/>
                    <a:pt x="7291" y="9906"/>
                    <a:pt x="7223" y="9852"/>
                  </a:cubicBezTo>
                  <a:cubicBezTo>
                    <a:pt x="7148" y="9489"/>
                    <a:pt x="7072" y="9231"/>
                    <a:pt x="6990" y="9064"/>
                  </a:cubicBezTo>
                  <a:cubicBezTo>
                    <a:pt x="6997" y="9121"/>
                    <a:pt x="7015" y="9206"/>
                    <a:pt x="7002" y="9211"/>
                  </a:cubicBezTo>
                  <a:cubicBezTo>
                    <a:pt x="7038" y="9466"/>
                    <a:pt x="7085" y="9383"/>
                    <a:pt x="7124" y="9640"/>
                  </a:cubicBezTo>
                  <a:cubicBezTo>
                    <a:pt x="7096" y="9613"/>
                    <a:pt x="7083" y="9556"/>
                    <a:pt x="7078" y="9644"/>
                  </a:cubicBezTo>
                  <a:cubicBezTo>
                    <a:pt x="7148" y="9900"/>
                    <a:pt x="7239" y="10277"/>
                    <a:pt x="7203" y="10442"/>
                  </a:cubicBezTo>
                  <a:cubicBezTo>
                    <a:pt x="7110" y="10144"/>
                    <a:pt x="7020" y="9963"/>
                    <a:pt x="6977" y="9507"/>
                  </a:cubicBezTo>
                  <a:cubicBezTo>
                    <a:pt x="7002" y="9511"/>
                    <a:pt x="7020" y="9690"/>
                    <a:pt x="7047" y="9647"/>
                  </a:cubicBezTo>
                  <a:cubicBezTo>
                    <a:pt x="6959" y="9245"/>
                    <a:pt x="7029" y="9179"/>
                    <a:pt x="6929" y="9069"/>
                  </a:cubicBezTo>
                  <a:lnTo>
                    <a:pt x="6990" y="9064"/>
                  </a:lnTo>
                  <a:cubicBezTo>
                    <a:pt x="6936" y="8854"/>
                    <a:pt x="6882" y="8694"/>
                    <a:pt x="6832" y="8344"/>
                  </a:cubicBezTo>
                  <a:cubicBezTo>
                    <a:pt x="6875" y="8371"/>
                    <a:pt x="6841" y="8208"/>
                    <a:pt x="6895" y="8265"/>
                  </a:cubicBezTo>
                  <a:cubicBezTo>
                    <a:pt x="6873" y="8005"/>
                    <a:pt x="6837" y="8226"/>
                    <a:pt x="6812" y="8052"/>
                  </a:cubicBezTo>
                  <a:cubicBezTo>
                    <a:pt x="6755" y="7738"/>
                    <a:pt x="6701" y="7402"/>
                    <a:pt x="6642" y="7185"/>
                  </a:cubicBezTo>
                  <a:cubicBezTo>
                    <a:pt x="6609" y="7167"/>
                    <a:pt x="6629" y="7287"/>
                    <a:pt x="6622" y="7334"/>
                  </a:cubicBezTo>
                  <a:cubicBezTo>
                    <a:pt x="6559" y="7176"/>
                    <a:pt x="6559" y="6973"/>
                    <a:pt x="6548" y="6826"/>
                  </a:cubicBezTo>
                  <a:cubicBezTo>
                    <a:pt x="6484" y="6747"/>
                    <a:pt x="6286" y="5697"/>
                    <a:pt x="6342" y="5667"/>
                  </a:cubicBezTo>
                  <a:cubicBezTo>
                    <a:pt x="6389" y="5893"/>
                    <a:pt x="6358" y="5965"/>
                    <a:pt x="6421" y="6029"/>
                  </a:cubicBezTo>
                  <a:cubicBezTo>
                    <a:pt x="6401" y="5855"/>
                    <a:pt x="6385" y="5697"/>
                    <a:pt x="6335" y="5448"/>
                  </a:cubicBezTo>
                  <a:cubicBezTo>
                    <a:pt x="6308" y="5455"/>
                    <a:pt x="6286" y="5396"/>
                    <a:pt x="6263" y="5308"/>
                  </a:cubicBezTo>
                  <a:cubicBezTo>
                    <a:pt x="6329" y="5299"/>
                    <a:pt x="6193" y="5003"/>
                    <a:pt x="6245" y="4940"/>
                  </a:cubicBezTo>
                  <a:cubicBezTo>
                    <a:pt x="6173" y="4868"/>
                    <a:pt x="6146" y="4746"/>
                    <a:pt x="6109" y="4439"/>
                  </a:cubicBezTo>
                  <a:cubicBezTo>
                    <a:pt x="6048" y="4362"/>
                    <a:pt x="5994" y="4107"/>
                    <a:pt x="5969" y="4156"/>
                  </a:cubicBezTo>
                  <a:cubicBezTo>
                    <a:pt x="5949" y="3931"/>
                    <a:pt x="6010" y="4111"/>
                    <a:pt x="5965" y="3788"/>
                  </a:cubicBezTo>
                  <a:cubicBezTo>
                    <a:pt x="5981" y="3908"/>
                    <a:pt x="6021" y="3982"/>
                    <a:pt x="6008" y="3858"/>
                  </a:cubicBezTo>
                  <a:cubicBezTo>
                    <a:pt x="5868" y="3355"/>
                    <a:pt x="5771" y="2381"/>
                    <a:pt x="5590" y="1839"/>
                  </a:cubicBezTo>
                  <a:cubicBezTo>
                    <a:pt x="5617" y="1866"/>
                    <a:pt x="5631" y="1925"/>
                    <a:pt x="5635" y="1835"/>
                  </a:cubicBezTo>
                  <a:cubicBezTo>
                    <a:pt x="5583" y="1629"/>
                    <a:pt x="5488" y="1421"/>
                    <a:pt x="5518" y="1259"/>
                  </a:cubicBezTo>
                  <a:cubicBezTo>
                    <a:pt x="5543" y="1263"/>
                    <a:pt x="5563" y="1442"/>
                    <a:pt x="5588" y="1399"/>
                  </a:cubicBezTo>
                  <a:cubicBezTo>
                    <a:pt x="5513" y="1051"/>
                    <a:pt x="5500" y="1272"/>
                    <a:pt x="5470" y="1338"/>
                  </a:cubicBezTo>
                  <a:cubicBezTo>
                    <a:pt x="5445" y="1146"/>
                    <a:pt x="5511" y="1177"/>
                    <a:pt x="5482" y="970"/>
                  </a:cubicBezTo>
                  <a:cubicBezTo>
                    <a:pt x="5387" y="866"/>
                    <a:pt x="5333" y="936"/>
                    <a:pt x="5384" y="1198"/>
                  </a:cubicBezTo>
                  <a:cubicBezTo>
                    <a:pt x="5353" y="1229"/>
                    <a:pt x="5333" y="868"/>
                    <a:pt x="5299" y="985"/>
                  </a:cubicBezTo>
                  <a:cubicBezTo>
                    <a:pt x="5366" y="1369"/>
                    <a:pt x="5231" y="1055"/>
                    <a:pt x="5238" y="990"/>
                  </a:cubicBezTo>
                  <a:cubicBezTo>
                    <a:pt x="5229" y="1083"/>
                    <a:pt x="5366" y="1640"/>
                    <a:pt x="5244" y="1284"/>
                  </a:cubicBezTo>
                  <a:cubicBezTo>
                    <a:pt x="5272" y="1521"/>
                    <a:pt x="5369" y="2009"/>
                    <a:pt x="5439" y="2295"/>
                  </a:cubicBezTo>
                  <a:cubicBezTo>
                    <a:pt x="5430" y="2316"/>
                    <a:pt x="5409" y="2302"/>
                    <a:pt x="5421" y="2372"/>
                  </a:cubicBezTo>
                  <a:close/>
                  <a:moveTo>
                    <a:pt x="1658" y="9039"/>
                  </a:moveTo>
                  <a:cubicBezTo>
                    <a:pt x="1572" y="8861"/>
                    <a:pt x="1624" y="8770"/>
                    <a:pt x="1563" y="8538"/>
                  </a:cubicBezTo>
                  <a:cubicBezTo>
                    <a:pt x="1592" y="8522"/>
                    <a:pt x="1633" y="8789"/>
                    <a:pt x="1667" y="8890"/>
                  </a:cubicBezTo>
                  <a:cubicBezTo>
                    <a:pt x="1676" y="8752"/>
                    <a:pt x="1446" y="8118"/>
                    <a:pt x="1583" y="8242"/>
                  </a:cubicBezTo>
                  <a:cubicBezTo>
                    <a:pt x="1629" y="8423"/>
                    <a:pt x="1592" y="8330"/>
                    <a:pt x="1570" y="8317"/>
                  </a:cubicBezTo>
                  <a:cubicBezTo>
                    <a:pt x="1604" y="8380"/>
                    <a:pt x="1640" y="8578"/>
                    <a:pt x="1669" y="8522"/>
                  </a:cubicBezTo>
                  <a:cubicBezTo>
                    <a:pt x="1757" y="8827"/>
                    <a:pt x="1635" y="8698"/>
                    <a:pt x="1735" y="9028"/>
                  </a:cubicBezTo>
                  <a:cubicBezTo>
                    <a:pt x="1671" y="8899"/>
                    <a:pt x="1717" y="9073"/>
                    <a:pt x="1658" y="9039"/>
                  </a:cubicBezTo>
                  <a:close/>
                  <a:moveTo>
                    <a:pt x="7038" y="10823"/>
                  </a:moveTo>
                  <a:cubicBezTo>
                    <a:pt x="7013" y="10643"/>
                    <a:pt x="7096" y="10814"/>
                    <a:pt x="7110" y="10963"/>
                  </a:cubicBezTo>
                  <a:cubicBezTo>
                    <a:pt x="7085" y="10939"/>
                    <a:pt x="7065" y="10837"/>
                    <a:pt x="7040" y="10823"/>
                  </a:cubicBezTo>
                  <a:close/>
                  <a:moveTo>
                    <a:pt x="5861" y="4170"/>
                  </a:moveTo>
                  <a:cubicBezTo>
                    <a:pt x="5818" y="3917"/>
                    <a:pt x="5879" y="4150"/>
                    <a:pt x="5897" y="4021"/>
                  </a:cubicBezTo>
                  <a:lnTo>
                    <a:pt x="5936" y="4238"/>
                  </a:lnTo>
                  <a:cubicBezTo>
                    <a:pt x="5913" y="4183"/>
                    <a:pt x="5888" y="4163"/>
                    <a:pt x="5861" y="4170"/>
                  </a:cubicBezTo>
                  <a:close/>
                  <a:moveTo>
                    <a:pt x="7955" y="15736"/>
                  </a:moveTo>
                  <a:cubicBezTo>
                    <a:pt x="7930" y="15767"/>
                    <a:pt x="7873" y="15408"/>
                    <a:pt x="7932" y="15519"/>
                  </a:cubicBezTo>
                  <a:lnTo>
                    <a:pt x="7957" y="15661"/>
                  </a:lnTo>
                  <a:cubicBezTo>
                    <a:pt x="7943" y="15650"/>
                    <a:pt x="7948" y="15690"/>
                    <a:pt x="7955" y="15736"/>
                  </a:cubicBezTo>
                  <a:close/>
                  <a:moveTo>
                    <a:pt x="8671" y="17332"/>
                  </a:moveTo>
                  <a:lnTo>
                    <a:pt x="8677" y="17332"/>
                  </a:lnTo>
                  <a:lnTo>
                    <a:pt x="8339" y="17897"/>
                  </a:lnTo>
                  <a:cubicBezTo>
                    <a:pt x="8339" y="17836"/>
                    <a:pt x="8350" y="17843"/>
                    <a:pt x="8368" y="17890"/>
                  </a:cubicBezTo>
                  <a:lnTo>
                    <a:pt x="8686" y="17359"/>
                  </a:lnTo>
                  <a:cubicBezTo>
                    <a:pt x="8522" y="17434"/>
                    <a:pt x="8350" y="17497"/>
                    <a:pt x="8174" y="17549"/>
                  </a:cubicBezTo>
                  <a:cubicBezTo>
                    <a:pt x="8199" y="17495"/>
                    <a:pt x="8594" y="17393"/>
                    <a:pt x="8671" y="17332"/>
                  </a:cubicBezTo>
                  <a:close/>
                  <a:moveTo>
                    <a:pt x="4739" y="17179"/>
                  </a:moveTo>
                  <a:cubicBezTo>
                    <a:pt x="4772" y="17222"/>
                    <a:pt x="4806" y="17326"/>
                    <a:pt x="4842" y="17457"/>
                  </a:cubicBezTo>
                  <a:cubicBezTo>
                    <a:pt x="4865" y="17633"/>
                    <a:pt x="4766" y="17387"/>
                    <a:pt x="4800" y="17538"/>
                  </a:cubicBezTo>
                  <a:cubicBezTo>
                    <a:pt x="4750" y="17486"/>
                    <a:pt x="4763" y="17285"/>
                    <a:pt x="4741" y="17179"/>
                  </a:cubicBezTo>
                  <a:close/>
                  <a:moveTo>
                    <a:pt x="6708" y="8429"/>
                  </a:moveTo>
                  <a:cubicBezTo>
                    <a:pt x="6710" y="8341"/>
                    <a:pt x="6679" y="8172"/>
                    <a:pt x="6647" y="7994"/>
                  </a:cubicBezTo>
                  <a:cubicBezTo>
                    <a:pt x="6618" y="7763"/>
                    <a:pt x="6688" y="8120"/>
                    <a:pt x="6699" y="8208"/>
                  </a:cubicBezTo>
                  <a:cubicBezTo>
                    <a:pt x="6715" y="8222"/>
                    <a:pt x="6708" y="8181"/>
                    <a:pt x="6701" y="8136"/>
                  </a:cubicBezTo>
                  <a:cubicBezTo>
                    <a:pt x="6767" y="8240"/>
                    <a:pt x="6749" y="8461"/>
                    <a:pt x="6708" y="8429"/>
                  </a:cubicBezTo>
                  <a:close/>
                  <a:moveTo>
                    <a:pt x="6380" y="6404"/>
                  </a:moveTo>
                  <a:cubicBezTo>
                    <a:pt x="6380" y="6257"/>
                    <a:pt x="6362" y="6311"/>
                    <a:pt x="6329" y="6114"/>
                  </a:cubicBezTo>
                  <a:cubicBezTo>
                    <a:pt x="6353" y="6074"/>
                    <a:pt x="6448" y="6467"/>
                    <a:pt x="6380" y="6404"/>
                  </a:cubicBezTo>
                  <a:close/>
                  <a:moveTo>
                    <a:pt x="6051" y="4450"/>
                  </a:moveTo>
                  <a:cubicBezTo>
                    <a:pt x="6105" y="4554"/>
                    <a:pt x="6105" y="4624"/>
                    <a:pt x="6130" y="4809"/>
                  </a:cubicBezTo>
                  <a:cubicBezTo>
                    <a:pt x="6076" y="4703"/>
                    <a:pt x="6076" y="4633"/>
                    <a:pt x="6051" y="4448"/>
                  </a:cubicBezTo>
                  <a:close/>
                  <a:moveTo>
                    <a:pt x="5856" y="3438"/>
                  </a:moveTo>
                  <a:cubicBezTo>
                    <a:pt x="5852" y="3185"/>
                    <a:pt x="5958" y="3806"/>
                    <a:pt x="5856" y="3438"/>
                  </a:cubicBezTo>
                  <a:close/>
                  <a:moveTo>
                    <a:pt x="4833" y="17606"/>
                  </a:moveTo>
                  <a:lnTo>
                    <a:pt x="4870" y="17748"/>
                  </a:lnTo>
                  <a:lnTo>
                    <a:pt x="4838" y="17752"/>
                  </a:lnTo>
                  <a:lnTo>
                    <a:pt x="4802" y="17612"/>
                  </a:lnTo>
                  <a:close/>
                  <a:moveTo>
                    <a:pt x="8420" y="17752"/>
                  </a:moveTo>
                  <a:cubicBezTo>
                    <a:pt x="8438" y="17789"/>
                    <a:pt x="8449" y="17829"/>
                    <a:pt x="8454" y="17870"/>
                  </a:cubicBezTo>
                  <a:lnTo>
                    <a:pt x="8709" y="17443"/>
                  </a:lnTo>
                  <a:cubicBezTo>
                    <a:pt x="8643" y="17459"/>
                    <a:pt x="8621" y="17441"/>
                    <a:pt x="8702" y="17416"/>
                  </a:cubicBezTo>
                  <a:lnTo>
                    <a:pt x="8427" y="17877"/>
                  </a:lnTo>
                  <a:cubicBezTo>
                    <a:pt x="8420" y="17836"/>
                    <a:pt x="8418" y="17793"/>
                    <a:pt x="8420" y="17752"/>
                  </a:cubicBezTo>
                  <a:close/>
                  <a:moveTo>
                    <a:pt x="7607" y="17804"/>
                  </a:moveTo>
                  <a:cubicBezTo>
                    <a:pt x="7797" y="17741"/>
                    <a:pt x="8016" y="17660"/>
                    <a:pt x="8110" y="17649"/>
                  </a:cubicBezTo>
                  <a:cubicBezTo>
                    <a:pt x="8095" y="17676"/>
                    <a:pt x="7523" y="17883"/>
                    <a:pt x="7607" y="17804"/>
                  </a:cubicBezTo>
                  <a:close/>
                  <a:moveTo>
                    <a:pt x="6807" y="8642"/>
                  </a:moveTo>
                  <a:cubicBezTo>
                    <a:pt x="6832" y="8671"/>
                    <a:pt x="6855" y="8732"/>
                    <a:pt x="6877" y="8856"/>
                  </a:cubicBezTo>
                  <a:cubicBezTo>
                    <a:pt x="6852" y="8825"/>
                    <a:pt x="6828" y="8766"/>
                    <a:pt x="6807" y="8639"/>
                  </a:cubicBezTo>
                  <a:close/>
                  <a:moveTo>
                    <a:pt x="5075" y="18748"/>
                  </a:moveTo>
                  <a:cubicBezTo>
                    <a:pt x="4964" y="18543"/>
                    <a:pt x="5059" y="18502"/>
                    <a:pt x="5075" y="18748"/>
                  </a:cubicBezTo>
                  <a:close/>
                  <a:moveTo>
                    <a:pt x="7178" y="17967"/>
                  </a:moveTo>
                  <a:cubicBezTo>
                    <a:pt x="7293" y="17924"/>
                    <a:pt x="7302" y="17940"/>
                    <a:pt x="7395" y="17908"/>
                  </a:cubicBezTo>
                  <a:cubicBezTo>
                    <a:pt x="7381" y="17926"/>
                    <a:pt x="7325" y="17949"/>
                    <a:pt x="7327" y="17963"/>
                  </a:cubicBezTo>
                  <a:lnTo>
                    <a:pt x="7182" y="18012"/>
                  </a:lnTo>
                  <a:close/>
                  <a:moveTo>
                    <a:pt x="7720" y="13628"/>
                  </a:moveTo>
                  <a:cubicBezTo>
                    <a:pt x="7702" y="13617"/>
                    <a:pt x="7699" y="13558"/>
                    <a:pt x="7708" y="13556"/>
                  </a:cubicBezTo>
                  <a:cubicBezTo>
                    <a:pt x="7677" y="13305"/>
                    <a:pt x="7625" y="13254"/>
                    <a:pt x="7632" y="13123"/>
                  </a:cubicBezTo>
                  <a:cubicBezTo>
                    <a:pt x="7666" y="13141"/>
                    <a:pt x="7693" y="13443"/>
                    <a:pt x="7729" y="13409"/>
                  </a:cubicBezTo>
                  <a:cubicBezTo>
                    <a:pt x="7763" y="13574"/>
                    <a:pt x="7699" y="13491"/>
                    <a:pt x="7720" y="13626"/>
                  </a:cubicBezTo>
                  <a:close/>
                  <a:moveTo>
                    <a:pt x="7376" y="11677"/>
                  </a:moveTo>
                  <a:cubicBezTo>
                    <a:pt x="7322" y="11524"/>
                    <a:pt x="7419" y="11555"/>
                    <a:pt x="7347" y="11164"/>
                  </a:cubicBezTo>
                  <a:cubicBezTo>
                    <a:pt x="7372" y="11221"/>
                    <a:pt x="7395" y="11241"/>
                    <a:pt x="7422" y="11232"/>
                  </a:cubicBezTo>
                  <a:cubicBezTo>
                    <a:pt x="7453" y="11384"/>
                    <a:pt x="7444" y="11424"/>
                    <a:pt x="7458" y="11524"/>
                  </a:cubicBezTo>
                  <a:cubicBezTo>
                    <a:pt x="7392" y="11280"/>
                    <a:pt x="7358" y="11413"/>
                    <a:pt x="7435" y="11745"/>
                  </a:cubicBezTo>
                  <a:cubicBezTo>
                    <a:pt x="7419" y="11783"/>
                    <a:pt x="7347" y="11465"/>
                    <a:pt x="7376" y="11675"/>
                  </a:cubicBezTo>
                  <a:close/>
                  <a:moveTo>
                    <a:pt x="7325" y="11388"/>
                  </a:moveTo>
                  <a:cubicBezTo>
                    <a:pt x="7304" y="11377"/>
                    <a:pt x="7288" y="11257"/>
                    <a:pt x="7270" y="11171"/>
                  </a:cubicBezTo>
                  <a:lnTo>
                    <a:pt x="7315" y="11167"/>
                  </a:lnTo>
                  <a:cubicBezTo>
                    <a:pt x="7354" y="11325"/>
                    <a:pt x="7304" y="11273"/>
                    <a:pt x="7325" y="11386"/>
                  </a:cubicBezTo>
                  <a:close/>
                  <a:moveTo>
                    <a:pt x="4847" y="18414"/>
                  </a:moveTo>
                  <a:cubicBezTo>
                    <a:pt x="4872" y="18378"/>
                    <a:pt x="4901" y="18455"/>
                    <a:pt x="4926" y="18475"/>
                  </a:cubicBezTo>
                  <a:cubicBezTo>
                    <a:pt x="4829" y="18215"/>
                    <a:pt x="4901" y="18285"/>
                    <a:pt x="4815" y="17976"/>
                  </a:cubicBezTo>
                  <a:cubicBezTo>
                    <a:pt x="4867" y="18005"/>
                    <a:pt x="4926" y="18191"/>
                    <a:pt x="4985" y="18392"/>
                  </a:cubicBezTo>
                  <a:cubicBezTo>
                    <a:pt x="4851" y="18091"/>
                    <a:pt x="4973" y="18491"/>
                    <a:pt x="4996" y="18685"/>
                  </a:cubicBezTo>
                  <a:cubicBezTo>
                    <a:pt x="4964" y="18755"/>
                    <a:pt x="4917" y="18455"/>
                    <a:pt x="4883" y="18482"/>
                  </a:cubicBezTo>
                  <a:cubicBezTo>
                    <a:pt x="4842" y="18489"/>
                    <a:pt x="4969" y="18669"/>
                    <a:pt x="4890" y="18629"/>
                  </a:cubicBezTo>
                  <a:cubicBezTo>
                    <a:pt x="4854" y="18514"/>
                    <a:pt x="4870" y="18505"/>
                    <a:pt x="4847" y="18414"/>
                  </a:cubicBezTo>
                  <a:close/>
                  <a:moveTo>
                    <a:pt x="4772" y="17615"/>
                  </a:moveTo>
                  <a:cubicBezTo>
                    <a:pt x="4732" y="17633"/>
                    <a:pt x="4671" y="17423"/>
                    <a:pt x="4669" y="17337"/>
                  </a:cubicBezTo>
                  <a:cubicBezTo>
                    <a:pt x="4700" y="17348"/>
                    <a:pt x="4734" y="17452"/>
                    <a:pt x="4772" y="17615"/>
                  </a:cubicBezTo>
                  <a:close/>
                  <a:moveTo>
                    <a:pt x="4815" y="18816"/>
                  </a:moveTo>
                  <a:cubicBezTo>
                    <a:pt x="4824" y="18796"/>
                    <a:pt x="4944" y="18760"/>
                    <a:pt x="5028" y="18728"/>
                  </a:cubicBezTo>
                  <a:cubicBezTo>
                    <a:pt x="5061" y="18755"/>
                    <a:pt x="4901" y="18805"/>
                    <a:pt x="4964" y="18828"/>
                  </a:cubicBezTo>
                  <a:cubicBezTo>
                    <a:pt x="4890" y="18834"/>
                    <a:pt x="4806" y="18870"/>
                    <a:pt x="4718" y="18904"/>
                  </a:cubicBezTo>
                  <a:lnTo>
                    <a:pt x="5071" y="19085"/>
                  </a:lnTo>
                  <a:cubicBezTo>
                    <a:pt x="5043" y="18999"/>
                    <a:pt x="5014" y="18911"/>
                    <a:pt x="5014" y="18830"/>
                  </a:cubicBezTo>
                  <a:cubicBezTo>
                    <a:pt x="5030" y="18839"/>
                    <a:pt x="5066" y="18965"/>
                    <a:pt x="5095" y="19076"/>
                  </a:cubicBezTo>
                  <a:lnTo>
                    <a:pt x="4709" y="18879"/>
                  </a:lnTo>
                  <a:cubicBezTo>
                    <a:pt x="4845" y="18830"/>
                    <a:pt x="4955" y="18789"/>
                    <a:pt x="4815" y="18816"/>
                  </a:cubicBezTo>
                  <a:close/>
                  <a:moveTo>
                    <a:pt x="7878" y="14349"/>
                  </a:moveTo>
                  <a:cubicBezTo>
                    <a:pt x="7783" y="14134"/>
                    <a:pt x="7882" y="14100"/>
                    <a:pt x="7878" y="14349"/>
                  </a:cubicBezTo>
                  <a:close/>
                  <a:moveTo>
                    <a:pt x="7855" y="14130"/>
                  </a:moveTo>
                  <a:cubicBezTo>
                    <a:pt x="7817" y="13904"/>
                    <a:pt x="7772" y="13927"/>
                    <a:pt x="7736" y="13626"/>
                  </a:cubicBezTo>
                  <a:cubicBezTo>
                    <a:pt x="7794" y="13694"/>
                    <a:pt x="7851" y="13836"/>
                    <a:pt x="7905" y="14053"/>
                  </a:cubicBezTo>
                  <a:cubicBezTo>
                    <a:pt x="7930" y="14019"/>
                    <a:pt x="7896" y="13843"/>
                    <a:pt x="7955" y="13902"/>
                  </a:cubicBezTo>
                  <a:cubicBezTo>
                    <a:pt x="7898" y="13746"/>
                    <a:pt x="7844" y="13590"/>
                    <a:pt x="7783" y="13622"/>
                  </a:cubicBezTo>
                  <a:cubicBezTo>
                    <a:pt x="7751" y="13371"/>
                    <a:pt x="7699" y="13319"/>
                    <a:pt x="7706" y="13188"/>
                  </a:cubicBezTo>
                  <a:cubicBezTo>
                    <a:pt x="7738" y="13172"/>
                    <a:pt x="7765" y="13245"/>
                    <a:pt x="7790" y="13400"/>
                  </a:cubicBezTo>
                  <a:cubicBezTo>
                    <a:pt x="7776" y="13400"/>
                    <a:pt x="7763" y="13315"/>
                    <a:pt x="7749" y="13258"/>
                  </a:cubicBezTo>
                  <a:cubicBezTo>
                    <a:pt x="7733" y="13272"/>
                    <a:pt x="7760" y="13391"/>
                    <a:pt x="7774" y="13477"/>
                  </a:cubicBezTo>
                  <a:cubicBezTo>
                    <a:pt x="7848" y="13385"/>
                    <a:pt x="7806" y="13242"/>
                    <a:pt x="7776" y="12890"/>
                  </a:cubicBezTo>
                  <a:cubicBezTo>
                    <a:pt x="7803" y="12894"/>
                    <a:pt x="7896" y="13093"/>
                    <a:pt x="7828" y="12739"/>
                  </a:cubicBezTo>
                  <a:cubicBezTo>
                    <a:pt x="7889" y="12777"/>
                    <a:pt x="7930" y="13199"/>
                    <a:pt x="7873" y="13175"/>
                  </a:cubicBezTo>
                  <a:cubicBezTo>
                    <a:pt x="8020" y="13913"/>
                    <a:pt x="8131" y="14451"/>
                    <a:pt x="8248" y="15198"/>
                  </a:cubicBezTo>
                  <a:cubicBezTo>
                    <a:pt x="8160" y="15221"/>
                    <a:pt x="8077" y="14274"/>
                    <a:pt x="8018" y="14335"/>
                  </a:cubicBezTo>
                  <a:cubicBezTo>
                    <a:pt x="7982" y="14286"/>
                    <a:pt x="7993" y="14204"/>
                    <a:pt x="7979" y="14119"/>
                  </a:cubicBezTo>
                  <a:cubicBezTo>
                    <a:pt x="7932" y="14042"/>
                    <a:pt x="7896" y="14082"/>
                    <a:pt x="7855" y="14130"/>
                  </a:cubicBezTo>
                  <a:close/>
                  <a:moveTo>
                    <a:pt x="8287" y="15340"/>
                  </a:moveTo>
                  <a:cubicBezTo>
                    <a:pt x="8352" y="15627"/>
                    <a:pt x="8280" y="15564"/>
                    <a:pt x="8345" y="15849"/>
                  </a:cubicBezTo>
                  <a:cubicBezTo>
                    <a:pt x="8278" y="15663"/>
                    <a:pt x="8334" y="16079"/>
                    <a:pt x="8255" y="15858"/>
                  </a:cubicBezTo>
                  <a:cubicBezTo>
                    <a:pt x="8280" y="15706"/>
                    <a:pt x="8296" y="15438"/>
                    <a:pt x="8199" y="15200"/>
                  </a:cubicBezTo>
                  <a:cubicBezTo>
                    <a:pt x="8230" y="15237"/>
                    <a:pt x="8257" y="15304"/>
                    <a:pt x="8287" y="15340"/>
                  </a:cubicBezTo>
                  <a:close/>
                  <a:moveTo>
                    <a:pt x="7903" y="13172"/>
                  </a:moveTo>
                  <a:cubicBezTo>
                    <a:pt x="7968" y="13256"/>
                    <a:pt x="7873" y="12937"/>
                    <a:pt x="7937" y="13023"/>
                  </a:cubicBezTo>
                  <a:cubicBezTo>
                    <a:pt x="7957" y="13129"/>
                    <a:pt x="7934" y="13324"/>
                    <a:pt x="7986" y="13385"/>
                  </a:cubicBezTo>
                  <a:cubicBezTo>
                    <a:pt x="8007" y="13597"/>
                    <a:pt x="7921" y="13296"/>
                    <a:pt x="7903" y="13172"/>
                  </a:cubicBezTo>
                  <a:close/>
                  <a:moveTo>
                    <a:pt x="7607" y="12903"/>
                  </a:moveTo>
                  <a:cubicBezTo>
                    <a:pt x="7611" y="12725"/>
                    <a:pt x="7645" y="12811"/>
                    <a:pt x="7702" y="12822"/>
                  </a:cubicBezTo>
                  <a:cubicBezTo>
                    <a:pt x="7727" y="12951"/>
                    <a:pt x="7711" y="12976"/>
                    <a:pt x="7738" y="13111"/>
                  </a:cubicBezTo>
                  <a:lnTo>
                    <a:pt x="7661" y="13118"/>
                  </a:lnTo>
                  <a:cubicBezTo>
                    <a:pt x="7645" y="13016"/>
                    <a:pt x="7627" y="12913"/>
                    <a:pt x="7609" y="12903"/>
                  </a:cubicBezTo>
                  <a:close/>
                  <a:moveTo>
                    <a:pt x="5389" y="18622"/>
                  </a:moveTo>
                  <a:cubicBezTo>
                    <a:pt x="5389" y="18663"/>
                    <a:pt x="5233" y="18748"/>
                    <a:pt x="5107" y="18764"/>
                  </a:cubicBezTo>
                  <a:cubicBezTo>
                    <a:pt x="5080" y="18733"/>
                    <a:pt x="5202" y="18681"/>
                    <a:pt x="5389" y="18622"/>
                  </a:cubicBezTo>
                  <a:close/>
                  <a:moveTo>
                    <a:pt x="8332" y="16732"/>
                  </a:moveTo>
                  <a:cubicBezTo>
                    <a:pt x="8278" y="16689"/>
                    <a:pt x="8318" y="16576"/>
                    <a:pt x="8280" y="16443"/>
                  </a:cubicBezTo>
                  <a:cubicBezTo>
                    <a:pt x="8321" y="16449"/>
                    <a:pt x="8330" y="16686"/>
                    <a:pt x="8332" y="16732"/>
                  </a:cubicBezTo>
                  <a:close/>
                  <a:moveTo>
                    <a:pt x="7437" y="11598"/>
                  </a:moveTo>
                  <a:lnTo>
                    <a:pt x="7514" y="11591"/>
                  </a:lnTo>
                  <a:cubicBezTo>
                    <a:pt x="7474" y="11826"/>
                    <a:pt x="7600" y="11887"/>
                    <a:pt x="7647" y="12167"/>
                  </a:cubicBezTo>
                  <a:cubicBezTo>
                    <a:pt x="7634" y="12169"/>
                    <a:pt x="7652" y="12258"/>
                    <a:pt x="7659" y="12312"/>
                  </a:cubicBezTo>
                  <a:cubicBezTo>
                    <a:pt x="7587" y="12149"/>
                    <a:pt x="7598" y="12454"/>
                    <a:pt x="7629" y="12682"/>
                  </a:cubicBezTo>
                  <a:cubicBezTo>
                    <a:pt x="7510" y="12278"/>
                    <a:pt x="7514" y="11998"/>
                    <a:pt x="7437" y="11598"/>
                  </a:cubicBezTo>
                  <a:close/>
                  <a:moveTo>
                    <a:pt x="917" y="2747"/>
                  </a:moveTo>
                  <a:cubicBezTo>
                    <a:pt x="915" y="2713"/>
                    <a:pt x="913" y="2682"/>
                    <a:pt x="906" y="2648"/>
                  </a:cubicBezTo>
                  <a:lnTo>
                    <a:pt x="669" y="3129"/>
                  </a:lnTo>
                  <a:cubicBezTo>
                    <a:pt x="768" y="3088"/>
                    <a:pt x="865" y="3027"/>
                    <a:pt x="987" y="2968"/>
                  </a:cubicBezTo>
                  <a:cubicBezTo>
                    <a:pt x="1062" y="2937"/>
                    <a:pt x="827" y="3084"/>
                    <a:pt x="678" y="3151"/>
                  </a:cubicBezTo>
                  <a:lnTo>
                    <a:pt x="931" y="2641"/>
                  </a:lnTo>
                  <a:cubicBezTo>
                    <a:pt x="949" y="2715"/>
                    <a:pt x="951" y="2770"/>
                    <a:pt x="917" y="2747"/>
                  </a:cubicBezTo>
                  <a:close/>
                  <a:moveTo>
                    <a:pt x="3959" y="14649"/>
                  </a:moveTo>
                  <a:cubicBezTo>
                    <a:pt x="4000" y="14674"/>
                    <a:pt x="4065" y="15022"/>
                    <a:pt x="4065" y="15074"/>
                  </a:cubicBezTo>
                  <a:cubicBezTo>
                    <a:pt x="4009" y="14905"/>
                    <a:pt x="3907" y="14780"/>
                    <a:pt x="3896" y="14586"/>
                  </a:cubicBezTo>
                  <a:cubicBezTo>
                    <a:pt x="3932" y="14629"/>
                    <a:pt x="4070" y="15087"/>
                    <a:pt x="3959" y="14647"/>
                  </a:cubicBezTo>
                  <a:close/>
                  <a:moveTo>
                    <a:pt x="8025" y="14997"/>
                  </a:moveTo>
                  <a:cubicBezTo>
                    <a:pt x="7991" y="14737"/>
                    <a:pt x="8061" y="14986"/>
                    <a:pt x="8101" y="14916"/>
                  </a:cubicBezTo>
                  <a:cubicBezTo>
                    <a:pt x="8120" y="15065"/>
                    <a:pt x="8029" y="14945"/>
                    <a:pt x="8092" y="15212"/>
                  </a:cubicBezTo>
                  <a:cubicBezTo>
                    <a:pt x="8070" y="15196"/>
                    <a:pt x="8049" y="14995"/>
                    <a:pt x="8025" y="14997"/>
                  </a:cubicBezTo>
                  <a:close/>
                  <a:moveTo>
                    <a:pt x="4513" y="16847"/>
                  </a:moveTo>
                  <a:cubicBezTo>
                    <a:pt x="4531" y="17043"/>
                    <a:pt x="4400" y="16768"/>
                    <a:pt x="4350" y="16576"/>
                  </a:cubicBezTo>
                  <a:cubicBezTo>
                    <a:pt x="4397" y="16454"/>
                    <a:pt x="4468" y="16939"/>
                    <a:pt x="4515" y="16845"/>
                  </a:cubicBezTo>
                  <a:close/>
                  <a:moveTo>
                    <a:pt x="8129" y="15503"/>
                  </a:moveTo>
                  <a:cubicBezTo>
                    <a:pt x="8133" y="15433"/>
                    <a:pt x="8086" y="15234"/>
                    <a:pt x="8135" y="15282"/>
                  </a:cubicBezTo>
                  <a:cubicBezTo>
                    <a:pt x="8131" y="15422"/>
                    <a:pt x="8167" y="15462"/>
                    <a:pt x="8201" y="15643"/>
                  </a:cubicBezTo>
                  <a:cubicBezTo>
                    <a:pt x="8176" y="15618"/>
                    <a:pt x="8153" y="15517"/>
                    <a:pt x="8129" y="15501"/>
                  </a:cubicBezTo>
                  <a:close/>
                  <a:moveTo>
                    <a:pt x="8479" y="17633"/>
                  </a:moveTo>
                  <a:cubicBezTo>
                    <a:pt x="8564" y="17601"/>
                    <a:pt x="8653" y="17579"/>
                    <a:pt x="8743" y="17563"/>
                  </a:cubicBezTo>
                  <a:lnTo>
                    <a:pt x="8578" y="17838"/>
                  </a:lnTo>
                  <a:cubicBezTo>
                    <a:pt x="8578" y="17809"/>
                    <a:pt x="8576" y="17777"/>
                    <a:pt x="8571" y="17739"/>
                  </a:cubicBezTo>
                  <a:cubicBezTo>
                    <a:pt x="8583" y="17771"/>
                    <a:pt x="8592" y="17800"/>
                    <a:pt x="8598" y="17834"/>
                  </a:cubicBezTo>
                  <a:lnTo>
                    <a:pt x="8747" y="17581"/>
                  </a:lnTo>
                  <a:cubicBezTo>
                    <a:pt x="8630" y="17626"/>
                    <a:pt x="8465" y="17669"/>
                    <a:pt x="8415" y="17732"/>
                  </a:cubicBezTo>
                  <a:cubicBezTo>
                    <a:pt x="8314" y="17746"/>
                    <a:pt x="8370" y="17701"/>
                    <a:pt x="8479" y="17631"/>
                  </a:cubicBezTo>
                  <a:close/>
                  <a:moveTo>
                    <a:pt x="8386" y="16874"/>
                  </a:moveTo>
                  <a:cubicBezTo>
                    <a:pt x="8429" y="16838"/>
                    <a:pt x="8465" y="16930"/>
                    <a:pt x="8499" y="17158"/>
                  </a:cubicBezTo>
                  <a:cubicBezTo>
                    <a:pt x="8553" y="17129"/>
                    <a:pt x="8409" y="16716"/>
                    <a:pt x="8472" y="16648"/>
                  </a:cubicBezTo>
                  <a:cubicBezTo>
                    <a:pt x="8528" y="17084"/>
                    <a:pt x="8598" y="17102"/>
                    <a:pt x="8655" y="17513"/>
                  </a:cubicBezTo>
                  <a:cubicBezTo>
                    <a:pt x="8558" y="17319"/>
                    <a:pt x="8643" y="17795"/>
                    <a:pt x="8531" y="17597"/>
                  </a:cubicBezTo>
                  <a:cubicBezTo>
                    <a:pt x="8456" y="17253"/>
                    <a:pt x="8463" y="17215"/>
                    <a:pt x="8388" y="16874"/>
                  </a:cubicBezTo>
                  <a:close/>
                  <a:moveTo>
                    <a:pt x="4698" y="17701"/>
                  </a:moveTo>
                  <a:cubicBezTo>
                    <a:pt x="4784" y="18048"/>
                    <a:pt x="4811" y="18274"/>
                    <a:pt x="4802" y="18421"/>
                  </a:cubicBezTo>
                  <a:cubicBezTo>
                    <a:pt x="4797" y="18238"/>
                    <a:pt x="4603" y="17671"/>
                    <a:pt x="4700" y="17701"/>
                  </a:cubicBezTo>
                  <a:close/>
                  <a:moveTo>
                    <a:pt x="4822" y="18893"/>
                  </a:moveTo>
                  <a:cubicBezTo>
                    <a:pt x="4795" y="18916"/>
                    <a:pt x="4763" y="18936"/>
                    <a:pt x="4729" y="18949"/>
                  </a:cubicBezTo>
                  <a:lnTo>
                    <a:pt x="5025" y="19099"/>
                  </a:lnTo>
                  <a:cubicBezTo>
                    <a:pt x="5012" y="19060"/>
                    <a:pt x="5001" y="19022"/>
                    <a:pt x="4989" y="18981"/>
                  </a:cubicBezTo>
                  <a:cubicBezTo>
                    <a:pt x="5007" y="18954"/>
                    <a:pt x="5028" y="19015"/>
                    <a:pt x="5048" y="19092"/>
                  </a:cubicBezTo>
                  <a:lnTo>
                    <a:pt x="4725" y="18927"/>
                  </a:lnTo>
                  <a:close/>
                  <a:moveTo>
                    <a:pt x="8325" y="16438"/>
                  </a:moveTo>
                  <a:cubicBezTo>
                    <a:pt x="8368" y="16424"/>
                    <a:pt x="8422" y="16729"/>
                    <a:pt x="8420" y="16797"/>
                  </a:cubicBezTo>
                  <a:cubicBezTo>
                    <a:pt x="8386" y="16790"/>
                    <a:pt x="8357" y="16619"/>
                    <a:pt x="8325" y="16438"/>
                  </a:cubicBezTo>
                  <a:close/>
                  <a:moveTo>
                    <a:pt x="3860" y="14442"/>
                  </a:moveTo>
                  <a:cubicBezTo>
                    <a:pt x="3878" y="14527"/>
                    <a:pt x="3846" y="14507"/>
                    <a:pt x="3831" y="14521"/>
                  </a:cubicBezTo>
                  <a:lnTo>
                    <a:pt x="3779" y="14308"/>
                  </a:lnTo>
                  <a:cubicBezTo>
                    <a:pt x="3804" y="14263"/>
                    <a:pt x="3833" y="14439"/>
                    <a:pt x="3860" y="14442"/>
                  </a:cubicBezTo>
                  <a:close/>
                  <a:moveTo>
                    <a:pt x="4650" y="17633"/>
                  </a:moveTo>
                  <a:cubicBezTo>
                    <a:pt x="4630" y="17624"/>
                    <a:pt x="4628" y="17653"/>
                    <a:pt x="4637" y="17707"/>
                  </a:cubicBezTo>
                  <a:cubicBezTo>
                    <a:pt x="4601" y="17667"/>
                    <a:pt x="4587" y="17547"/>
                    <a:pt x="4617" y="17565"/>
                  </a:cubicBezTo>
                  <a:cubicBezTo>
                    <a:pt x="4533" y="17418"/>
                    <a:pt x="4483" y="17131"/>
                    <a:pt x="4456" y="16926"/>
                  </a:cubicBezTo>
                  <a:cubicBezTo>
                    <a:pt x="4551" y="17143"/>
                    <a:pt x="4576" y="17321"/>
                    <a:pt x="4650" y="17633"/>
                  </a:cubicBezTo>
                  <a:close/>
                  <a:moveTo>
                    <a:pt x="7268" y="10288"/>
                  </a:moveTo>
                  <a:cubicBezTo>
                    <a:pt x="7322" y="10494"/>
                    <a:pt x="7376" y="10688"/>
                    <a:pt x="7431" y="10862"/>
                  </a:cubicBezTo>
                  <a:cubicBezTo>
                    <a:pt x="7365" y="10781"/>
                    <a:pt x="7288" y="10532"/>
                    <a:pt x="7268" y="10290"/>
                  </a:cubicBezTo>
                  <a:close/>
                  <a:moveTo>
                    <a:pt x="6152" y="4071"/>
                  </a:moveTo>
                  <a:cubicBezTo>
                    <a:pt x="6143" y="4023"/>
                    <a:pt x="6134" y="3976"/>
                    <a:pt x="6128" y="3926"/>
                  </a:cubicBezTo>
                  <a:lnTo>
                    <a:pt x="6157" y="3924"/>
                  </a:lnTo>
                  <a:lnTo>
                    <a:pt x="6182" y="4068"/>
                  </a:lnTo>
                  <a:close/>
                  <a:moveTo>
                    <a:pt x="881" y="3045"/>
                  </a:moveTo>
                  <a:cubicBezTo>
                    <a:pt x="816" y="2959"/>
                    <a:pt x="985" y="3072"/>
                    <a:pt x="1030" y="3318"/>
                  </a:cubicBezTo>
                  <a:lnTo>
                    <a:pt x="985" y="3325"/>
                  </a:lnTo>
                  <a:cubicBezTo>
                    <a:pt x="969" y="3339"/>
                    <a:pt x="1003" y="3456"/>
                    <a:pt x="1023" y="3540"/>
                  </a:cubicBezTo>
                  <a:cubicBezTo>
                    <a:pt x="1007" y="3529"/>
                    <a:pt x="989" y="3470"/>
                    <a:pt x="974" y="3474"/>
                  </a:cubicBezTo>
                  <a:lnTo>
                    <a:pt x="937" y="3332"/>
                  </a:lnTo>
                  <a:cubicBezTo>
                    <a:pt x="987" y="3309"/>
                    <a:pt x="928" y="3099"/>
                    <a:pt x="883" y="3047"/>
                  </a:cubicBezTo>
                  <a:close/>
                  <a:moveTo>
                    <a:pt x="8138" y="15205"/>
                  </a:moveTo>
                  <a:lnTo>
                    <a:pt x="8113" y="15060"/>
                  </a:lnTo>
                  <a:lnTo>
                    <a:pt x="8142" y="15058"/>
                  </a:lnTo>
                  <a:lnTo>
                    <a:pt x="8167" y="15203"/>
                  </a:lnTo>
                  <a:close/>
                  <a:moveTo>
                    <a:pt x="7234" y="9927"/>
                  </a:moveTo>
                  <a:cubicBezTo>
                    <a:pt x="7234" y="10071"/>
                    <a:pt x="7252" y="10017"/>
                    <a:pt x="7284" y="10216"/>
                  </a:cubicBezTo>
                  <a:cubicBezTo>
                    <a:pt x="7261" y="10331"/>
                    <a:pt x="7171" y="9818"/>
                    <a:pt x="7236" y="9927"/>
                  </a:cubicBezTo>
                  <a:close/>
                  <a:moveTo>
                    <a:pt x="6731" y="7253"/>
                  </a:moveTo>
                  <a:cubicBezTo>
                    <a:pt x="6805" y="7409"/>
                    <a:pt x="6794" y="7718"/>
                    <a:pt x="6731" y="7253"/>
                  </a:cubicBezTo>
                  <a:close/>
                  <a:moveTo>
                    <a:pt x="6511" y="6024"/>
                  </a:moveTo>
                  <a:cubicBezTo>
                    <a:pt x="6462" y="5572"/>
                    <a:pt x="6740" y="6577"/>
                    <a:pt x="6631" y="6528"/>
                  </a:cubicBezTo>
                  <a:cubicBezTo>
                    <a:pt x="6595" y="6322"/>
                    <a:pt x="6559" y="6031"/>
                    <a:pt x="6514" y="6024"/>
                  </a:cubicBezTo>
                  <a:close/>
                  <a:moveTo>
                    <a:pt x="5888" y="2408"/>
                  </a:moveTo>
                  <a:cubicBezTo>
                    <a:pt x="5809" y="2289"/>
                    <a:pt x="5899" y="2286"/>
                    <a:pt x="5879" y="2187"/>
                  </a:cubicBezTo>
                  <a:cubicBezTo>
                    <a:pt x="5960" y="2307"/>
                    <a:pt x="5870" y="2309"/>
                    <a:pt x="5888" y="2406"/>
                  </a:cubicBezTo>
                  <a:close/>
                  <a:moveTo>
                    <a:pt x="3469" y="1780"/>
                  </a:moveTo>
                  <a:lnTo>
                    <a:pt x="3261" y="1875"/>
                  </a:lnTo>
                  <a:cubicBezTo>
                    <a:pt x="3261" y="1859"/>
                    <a:pt x="3343" y="1826"/>
                    <a:pt x="3397" y="1796"/>
                  </a:cubicBezTo>
                  <a:cubicBezTo>
                    <a:pt x="3293" y="1821"/>
                    <a:pt x="3169" y="1866"/>
                    <a:pt x="3458" y="1735"/>
                  </a:cubicBezTo>
                  <a:close/>
                  <a:moveTo>
                    <a:pt x="3885" y="14733"/>
                  </a:moveTo>
                  <a:cubicBezTo>
                    <a:pt x="3867" y="14412"/>
                    <a:pt x="3907" y="15142"/>
                    <a:pt x="3885" y="14733"/>
                  </a:cubicBezTo>
                  <a:close/>
                  <a:moveTo>
                    <a:pt x="1231" y="4244"/>
                  </a:moveTo>
                  <a:cubicBezTo>
                    <a:pt x="1218" y="4373"/>
                    <a:pt x="1306" y="4522"/>
                    <a:pt x="1256" y="4536"/>
                  </a:cubicBezTo>
                  <a:cubicBezTo>
                    <a:pt x="1231" y="4398"/>
                    <a:pt x="1188" y="4229"/>
                    <a:pt x="1233" y="4244"/>
                  </a:cubicBezTo>
                  <a:close/>
                  <a:moveTo>
                    <a:pt x="1931" y="7083"/>
                  </a:moveTo>
                  <a:lnTo>
                    <a:pt x="1967" y="7223"/>
                  </a:lnTo>
                  <a:lnTo>
                    <a:pt x="1938" y="7228"/>
                  </a:lnTo>
                  <a:lnTo>
                    <a:pt x="1902" y="7088"/>
                  </a:lnTo>
                  <a:close/>
                  <a:moveTo>
                    <a:pt x="2022" y="7436"/>
                  </a:moveTo>
                  <a:cubicBezTo>
                    <a:pt x="2058" y="7662"/>
                    <a:pt x="2078" y="7673"/>
                    <a:pt x="2148" y="7933"/>
                  </a:cubicBezTo>
                  <a:cubicBezTo>
                    <a:pt x="2112" y="7908"/>
                    <a:pt x="2067" y="7659"/>
                    <a:pt x="2033" y="7729"/>
                  </a:cubicBezTo>
                  <a:cubicBezTo>
                    <a:pt x="1992" y="7549"/>
                    <a:pt x="1988" y="7451"/>
                    <a:pt x="2024" y="7436"/>
                  </a:cubicBezTo>
                  <a:close/>
                  <a:moveTo>
                    <a:pt x="2308" y="8569"/>
                  </a:moveTo>
                  <a:lnTo>
                    <a:pt x="2399" y="8924"/>
                  </a:lnTo>
                  <a:cubicBezTo>
                    <a:pt x="2358" y="8949"/>
                    <a:pt x="2313" y="8800"/>
                    <a:pt x="2268" y="8723"/>
                  </a:cubicBezTo>
                  <a:cubicBezTo>
                    <a:pt x="2256" y="8617"/>
                    <a:pt x="2295" y="8612"/>
                    <a:pt x="2311" y="8569"/>
                  </a:cubicBezTo>
                  <a:close/>
                  <a:moveTo>
                    <a:pt x="2559" y="9563"/>
                  </a:moveTo>
                  <a:cubicBezTo>
                    <a:pt x="2577" y="9631"/>
                    <a:pt x="2555" y="9620"/>
                    <a:pt x="2548" y="9638"/>
                  </a:cubicBezTo>
                  <a:cubicBezTo>
                    <a:pt x="2584" y="9730"/>
                    <a:pt x="2613" y="9823"/>
                    <a:pt x="2634" y="9920"/>
                  </a:cubicBezTo>
                  <a:cubicBezTo>
                    <a:pt x="2613" y="9884"/>
                    <a:pt x="2591" y="9850"/>
                    <a:pt x="2570" y="9857"/>
                  </a:cubicBezTo>
                  <a:cubicBezTo>
                    <a:pt x="2532" y="9674"/>
                    <a:pt x="2487" y="9405"/>
                    <a:pt x="2561" y="9563"/>
                  </a:cubicBezTo>
                  <a:close/>
                  <a:moveTo>
                    <a:pt x="3605" y="13746"/>
                  </a:moveTo>
                  <a:cubicBezTo>
                    <a:pt x="3496" y="13540"/>
                    <a:pt x="3591" y="13500"/>
                    <a:pt x="3605" y="13746"/>
                  </a:cubicBezTo>
                  <a:close/>
                  <a:moveTo>
                    <a:pt x="7715" y="12454"/>
                  </a:moveTo>
                  <a:cubicBezTo>
                    <a:pt x="7686" y="12431"/>
                    <a:pt x="7706" y="12325"/>
                    <a:pt x="7675" y="12310"/>
                  </a:cubicBezTo>
                  <a:cubicBezTo>
                    <a:pt x="7661" y="12129"/>
                    <a:pt x="7760" y="12382"/>
                    <a:pt x="7788" y="12594"/>
                  </a:cubicBezTo>
                  <a:cubicBezTo>
                    <a:pt x="7763" y="12748"/>
                    <a:pt x="7690" y="12185"/>
                    <a:pt x="7713" y="12454"/>
                  </a:cubicBezTo>
                  <a:close/>
                  <a:moveTo>
                    <a:pt x="6191" y="3921"/>
                  </a:moveTo>
                  <a:cubicBezTo>
                    <a:pt x="6179" y="3827"/>
                    <a:pt x="6198" y="3806"/>
                    <a:pt x="6182" y="3702"/>
                  </a:cubicBezTo>
                  <a:cubicBezTo>
                    <a:pt x="6193" y="3689"/>
                    <a:pt x="6202" y="3730"/>
                    <a:pt x="6211" y="3775"/>
                  </a:cubicBezTo>
                  <a:lnTo>
                    <a:pt x="6236" y="3919"/>
                  </a:lnTo>
                  <a:close/>
                  <a:moveTo>
                    <a:pt x="1509" y="5527"/>
                  </a:moveTo>
                  <a:cubicBezTo>
                    <a:pt x="1531" y="5502"/>
                    <a:pt x="1581" y="5803"/>
                    <a:pt x="1534" y="5744"/>
                  </a:cubicBezTo>
                  <a:cubicBezTo>
                    <a:pt x="1484" y="5588"/>
                    <a:pt x="1536" y="5640"/>
                    <a:pt x="1509" y="5527"/>
                  </a:cubicBezTo>
                  <a:close/>
                  <a:moveTo>
                    <a:pt x="2837" y="10771"/>
                  </a:moveTo>
                  <a:cubicBezTo>
                    <a:pt x="2780" y="10704"/>
                    <a:pt x="2701" y="10342"/>
                    <a:pt x="2695" y="10277"/>
                  </a:cubicBezTo>
                  <a:cubicBezTo>
                    <a:pt x="2686" y="10182"/>
                    <a:pt x="2819" y="10643"/>
                    <a:pt x="2837" y="10771"/>
                  </a:cubicBezTo>
                  <a:close/>
                  <a:moveTo>
                    <a:pt x="2909" y="11054"/>
                  </a:moveTo>
                  <a:cubicBezTo>
                    <a:pt x="2934" y="11074"/>
                    <a:pt x="2966" y="11230"/>
                    <a:pt x="2995" y="11336"/>
                  </a:cubicBezTo>
                  <a:cubicBezTo>
                    <a:pt x="2970" y="11314"/>
                    <a:pt x="2939" y="11216"/>
                    <a:pt x="2914" y="11201"/>
                  </a:cubicBezTo>
                  <a:cubicBezTo>
                    <a:pt x="2898" y="11124"/>
                    <a:pt x="2932" y="11149"/>
                    <a:pt x="2909" y="11054"/>
                  </a:cubicBezTo>
                  <a:close/>
                  <a:moveTo>
                    <a:pt x="3063" y="12282"/>
                  </a:moveTo>
                  <a:cubicBezTo>
                    <a:pt x="3106" y="12230"/>
                    <a:pt x="3153" y="12294"/>
                    <a:pt x="3207" y="12479"/>
                  </a:cubicBezTo>
                  <a:cubicBezTo>
                    <a:pt x="3243" y="12468"/>
                    <a:pt x="3164" y="12212"/>
                    <a:pt x="3162" y="12118"/>
                  </a:cubicBezTo>
                  <a:cubicBezTo>
                    <a:pt x="3232" y="12210"/>
                    <a:pt x="3322" y="12626"/>
                    <a:pt x="3356" y="12824"/>
                  </a:cubicBezTo>
                  <a:cubicBezTo>
                    <a:pt x="3322" y="12757"/>
                    <a:pt x="3295" y="12687"/>
                    <a:pt x="3273" y="12617"/>
                  </a:cubicBezTo>
                  <a:cubicBezTo>
                    <a:pt x="3257" y="12642"/>
                    <a:pt x="3304" y="12795"/>
                    <a:pt x="3329" y="12901"/>
                  </a:cubicBezTo>
                  <a:cubicBezTo>
                    <a:pt x="3302" y="12874"/>
                    <a:pt x="3275" y="12815"/>
                    <a:pt x="3243" y="12693"/>
                  </a:cubicBezTo>
                  <a:cubicBezTo>
                    <a:pt x="3250" y="12759"/>
                    <a:pt x="3205" y="12879"/>
                    <a:pt x="3252" y="12915"/>
                  </a:cubicBezTo>
                  <a:cubicBezTo>
                    <a:pt x="3271" y="12994"/>
                    <a:pt x="3246" y="12955"/>
                    <a:pt x="3237" y="12917"/>
                  </a:cubicBezTo>
                  <a:lnTo>
                    <a:pt x="3207" y="12922"/>
                  </a:lnTo>
                  <a:cubicBezTo>
                    <a:pt x="3237" y="12843"/>
                    <a:pt x="3121" y="12463"/>
                    <a:pt x="3060" y="12282"/>
                  </a:cubicBezTo>
                  <a:close/>
                  <a:moveTo>
                    <a:pt x="5951" y="2402"/>
                  </a:moveTo>
                  <a:cubicBezTo>
                    <a:pt x="5938" y="2332"/>
                    <a:pt x="5958" y="2345"/>
                    <a:pt x="5967" y="2327"/>
                  </a:cubicBezTo>
                  <a:cubicBezTo>
                    <a:pt x="5938" y="2232"/>
                    <a:pt x="5915" y="2137"/>
                    <a:pt x="5902" y="2038"/>
                  </a:cubicBezTo>
                  <a:cubicBezTo>
                    <a:pt x="5983" y="2185"/>
                    <a:pt x="5992" y="2397"/>
                    <a:pt x="6048" y="2614"/>
                  </a:cubicBezTo>
                  <a:cubicBezTo>
                    <a:pt x="6015" y="2596"/>
                    <a:pt x="5983" y="2472"/>
                    <a:pt x="5949" y="2402"/>
                  </a:cubicBezTo>
                  <a:close/>
                  <a:moveTo>
                    <a:pt x="831" y="2907"/>
                  </a:moveTo>
                  <a:cubicBezTo>
                    <a:pt x="806" y="2860"/>
                    <a:pt x="764" y="2804"/>
                    <a:pt x="786" y="2914"/>
                  </a:cubicBezTo>
                  <a:cubicBezTo>
                    <a:pt x="694" y="2824"/>
                    <a:pt x="782" y="2612"/>
                    <a:pt x="831" y="2907"/>
                  </a:cubicBezTo>
                  <a:close/>
                  <a:moveTo>
                    <a:pt x="7223" y="9412"/>
                  </a:moveTo>
                  <a:cubicBezTo>
                    <a:pt x="7200" y="9428"/>
                    <a:pt x="7108" y="8942"/>
                    <a:pt x="7173" y="9051"/>
                  </a:cubicBezTo>
                  <a:cubicBezTo>
                    <a:pt x="7209" y="9224"/>
                    <a:pt x="7173" y="9211"/>
                    <a:pt x="7223" y="9414"/>
                  </a:cubicBezTo>
                  <a:close/>
                  <a:moveTo>
                    <a:pt x="1511" y="2580"/>
                  </a:moveTo>
                  <a:lnTo>
                    <a:pt x="1303" y="2677"/>
                  </a:lnTo>
                  <a:lnTo>
                    <a:pt x="1297" y="2648"/>
                  </a:lnTo>
                  <a:lnTo>
                    <a:pt x="1504" y="2553"/>
                  </a:lnTo>
                  <a:close/>
                  <a:moveTo>
                    <a:pt x="1376" y="5177"/>
                  </a:moveTo>
                  <a:cubicBezTo>
                    <a:pt x="1396" y="5152"/>
                    <a:pt x="1502" y="5570"/>
                    <a:pt x="1432" y="5464"/>
                  </a:cubicBezTo>
                  <a:cubicBezTo>
                    <a:pt x="1387" y="5319"/>
                    <a:pt x="1394" y="5277"/>
                    <a:pt x="1376" y="5179"/>
                  </a:cubicBezTo>
                  <a:close/>
                  <a:moveTo>
                    <a:pt x="2663" y="10207"/>
                  </a:moveTo>
                  <a:cubicBezTo>
                    <a:pt x="2636" y="10263"/>
                    <a:pt x="2597" y="10071"/>
                    <a:pt x="2566" y="10076"/>
                  </a:cubicBezTo>
                  <a:cubicBezTo>
                    <a:pt x="2532" y="9927"/>
                    <a:pt x="2634" y="10051"/>
                    <a:pt x="2663" y="10209"/>
                  </a:cubicBezTo>
                  <a:close/>
                  <a:moveTo>
                    <a:pt x="7415" y="10496"/>
                  </a:moveTo>
                  <a:cubicBezTo>
                    <a:pt x="7406" y="10449"/>
                    <a:pt x="7397" y="10399"/>
                    <a:pt x="7388" y="10351"/>
                  </a:cubicBezTo>
                  <a:cubicBezTo>
                    <a:pt x="7410" y="10329"/>
                    <a:pt x="7426" y="10417"/>
                    <a:pt x="7446" y="10419"/>
                  </a:cubicBezTo>
                  <a:cubicBezTo>
                    <a:pt x="7456" y="10469"/>
                    <a:pt x="7465" y="10516"/>
                    <a:pt x="7474" y="10564"/>
                  </a:cubicBezTo>
                  <a:cubicBezTo>
                    <a:pt x="7451" y="10589"/>
                    <a:pt x="7433" y="10500"/>
                    <a:pt x="7413" y="10498"/>
                  </a:cubicBezTo>
                  <a:close/>
                  <a:moveTo>
                    <a:pt x="2812" y="10921"/>
                  </a:moveTo>
                  <a:cubicBezTo>
                    <a:pt x="2868" y="10979"/>
                    <a:pt x="2848" y="11146"/>
                    <a:pt x="2920" y="11345"/>
                  </a:cubicBezTo>
                  <a:cubicBezTo>
                    <a:pt x="2882" y="11289"/>
                    <a:pt x="2841" y="11173"/>
                    <a:pt x="2801" y="10997"/>
                  </a:cubicBezTo>
                  <a:cubicBezTo>
                    <a:pt x="2819" y="11006"/>
                    <a:pt x="2823" y="10979"/>
                    <a:pt x="2812" y="10923"/>
                  </a:cubicBezTo>
                  <a:close/>
                  <a:moveTo>
                    <a:pt x="6584" y="5726"/>
                  </a:moveTo>
                  <a:cubicBezTo>
                    <a:pt x="6566" y="5597"/>
                    <a:pt x="6581" y="5559"/>
                    <a:pt x="6620" y="5575"/>
                  </a:cubicBezTo>
                  <a:cubicBezTo>
                    <a:pt x="6638" y="5701"/>
                    <a:pt x="6622" y="5742"/>
                    <a:pt x="6584" y="5726"/>
                  </a:cubicBezTo>
                  <a:close/>
                  <a:moveTo>
                    <a:pt x="1159" y="2713"/>
                  </a:moveTo>
                  <a:cubicBezTo>
                    <a:pt x="1026" y="2781"/>
                    <a:pt x="1044" y="2693"/>
                    <a:pt x="1218" y="2639"/>
                  </a:cubicBezTo>
                  <a:lnTo>
                    <a:pt x="1224" y="2666"/>
                  </a:lnTo>
                  <a:cubicBezTo>
                    <a:pt x="1166" y="2691"/>
                    <a:pt x="1161" y="2702"/>
                    <a:pt x="1159" y="2711"/>
                  </a:cubicBezTo>
                  <a:close/>
                  <a:moveTo>
                    <a:pt x="1148" y="4407"/>
                  </a:moveTo>
                  <a:cubicBezTo>
                    <a:pt x="1195" y="4454"/>
                    <a:pt x="1254" y="4805"/>
                    <a:pt x="1306" y="4972"/>
                  </a:cubicBezTo>
                  <a:cubicBezTo>
                    <a:pt x="1285" y="4936"/>
                    <a:pt x="1263" y="4902"/>
                    <a:pt x="1242" y="4908"/>
                  </a:cubicBezTo>
                  <a:cubicBezTo>
                    <a:pt x="1236" y="4739"/>
                    <a:pt x="1159" y="4685"/>
                    <a:pt x="1102" y="4414"/>
                  </a:cubicBezTo>
                  <a:cubicBezTo>
                    <a:pt x="1127" y="4459"/>
                    <a:pt x="1172" y="4515"/>
                    <a:pt x="1148" y="4405"/>
                  </a:cubicBezTo>
                  <a:close/>
                  <a:moveTo>
                    <a:pt x="3099" y="12059"/>
                  </a:moveTo>
                  <a:cubicBezTo>
                    <a:pt x="3072" y="12029"/>
                    <a:pt x="3045" y="11973"/>
                    <a:pt x="3013" y="11851"/>
                  </a:cubicBezTo>
                  <a:cubicBezTo>
                    <a:pt x="3038" y="11810"/>
                    <a:pt x="3070" y="11946"/>
                    <a:pt x="3097" y="12057"/>
                  </a:cubicBezTo>
                  <a:close/>
                  <a:moveTo>
                    <a:pt x="8506" y="16499"/>
                  </a:moveTo>
                  <a:cubicBezTo>
                    <a:pt x="8454" y="16140"/>
                    <a:pt x="8440" y="16059"/>
                    <a:pt x="8366" y="15704"/>
                  </a:cubicBezTo>
                  <a:cubicBezTo>
                    <a:pt x="8411" y="15704"/>
                    <a:pt x="8449" y="15921"/>
                    <a:pt x="8492" y="15986"/>
                  </a:cubicBezTo>
                  <a:cubicBezTo>
                    <a:pt x="8472" y="16111"/>
                    <a:pt x="8519" y="16176"/>
                    <a:pt x="8540" y="16422"/>
                  </a:cubicBezTo>
                  <a:cubicBezTo>
                    <a:pt x="8607" y="16465"/>
                    <a:pt x="8567" y="16226"/>
                    <a:pt x="8522" y="15984"/>
                  </a:cubicBezTo>
                  <a:cubicBezTo>
                    <a:pt x="8601" y="16201"/>
                    <a:pt x="8682" y="16698"/>
                    <a:pt x="8788" y="17136"/>
                  </a:cubicBezTo>
                  <a:cubicBezTo>
                    <a:pt x="8768" y="17125"/>
                    <a:pt x="8763" y="17154"/>
                    <a:pt x="8770" y="17210"/>
                  </a:cubicBezTo>
                  <a:cubicBezTo>
                    <a:pt x="8716" y="17165"/>
                    <a:pt x="8759" y="17055"/>
                    <a:pt x="8720" y="16921"/>
                  </a:cubicBezTo>
                  <a:cubicBezTo>
                    <a:pt x="8682" y="16759"/>
                    <a:pt x="8711" y="17009"/>
                    <a:pt x="8662" y="16851"/>
                  </a:cubicBezTo>
                  <a:cubicBezTo>
                    <a:pt x="8625" y="16872"/>
                    <a:pt x="8704" y="16976"/>
                    <a:pt x="8711" y="17140"/>
                  </a:cubicBezTo>
                  <a:cubicBezTo>
                    <a:pt x="8662" y="17102"/>
                    <a:pt x="8578" y="16745"/>
                    <a:pt x="8578" y="16639"/>
                  </a:cubicBezTo>
                  <a:cubicBezTo>
                    <a:pt x="8657" y="16872"/>
                    <a:pt x="8585" y="16576"/>
                    <a:pt x="8682" y="16705"/>
                  </a:cubicBezTo>
                  <a:cubicBezTo>
                    <a:pt x="8623" y="16605"/>
                    <a:pt x="8569" y="16443"/>
                    <a:pt x="8506" y="16497"/>
                  </a:cubicBezTo>
                  <a:close/>
                  <a:moveTo>
                    <a:pt x="8253" y="14979"/>
                  </a:moveTo>
                  <a:cubicBezTo>
                    <a:pt x="8223" y="14916"/>
                    <a:pt x="8212" y="14816"/>
                    <a:pt x="8201" y="14690"/>
                  </a:cubicBezTo>
                  <a:cubicBezTo>
                    <a:pt x="8217" y="14701"/>
                    <a:pt x="8230" y="14760"/>
                    <a:pt x="8244" y="14758"/>
                  </a:cubicBezTo>
                  <a:lnTo>
                    <a:pt x="8271" y="14905"/>
                  </a:lnTo>
                  <a:cubicBezTo>
                    <a:pt x="8251" y="14891"/>
                    <a:pt x="8246" y="14920"/>
                    <a:pt x="8253" y="14977"/>
                  </a:cubicBezTo>
                  <a:close/>
                  <a:moveTo>
                    <a:pt x="7124" y="8689"/>
                  </a:moveTo>
                  <a:lnTo>
                    <a:pt x="7085" y="8472"/>
                  </a:lnTo>
                  <a:lnTo>
                    <a:pt x="7114" y="8470"/>
                  </a:lnTo>
                  <a:lnTo>
                    <a:pt x="7153" y="8687"/>
                  </a:lnTo>
                  <a:close/>
                  <a:moveTo>
                    <a:pt x="4757" y="1046"/>
                  </a:moveTo>
                  <a:cubicBezTo>
                    <a:pt x="4786" y="1008"/>
                    <a:pt x="4849" y="961"/>
                    <a:pt x="4881" y="922"/>
                  </a:cubicBezTo>
                  <a:cubicBezTo>
                    <a:pt x="5037" y="857"/>
                    <a:pt x="4994" y="965"/>
                    <a:pt x="4757" y="1044"/>
                  </a:cubicBezTo>
                  <a:close/>
                  <a:moveTo>
                    <a:pt x="876" y="2826"/>
                  </a:moveTo>
                  <a:lnTo>
                    <a:pt x="669" y="2921"/>
                  </a:lnTo>
                  <a:lnTo>
                    <a:pt x="664" y="2894"/>
                  </a:lnTo>
                  <a:lnTo>
                    <a:pt x="870" y="2797"/>
                  </a:lnTo>
                  <a:close/>
                  <a:moveTo>
                    <a:pt x="985" y="3768"/>
                  </a:moveTo>
                  <a:cubicBezTo>
                    <a:pt x="1019" y="3881"/>
                    <a:pt x="1001" y="3892"/>
                    <a:pt x="1023" y="3985"/>
                  </a:cubicBezTo>
                  <a:cubicBezTo>
                    <a:pt x="998" y="3942"/>
                    <a:pt x="974" y="3903"/>
                    <a:pt x="994" y="3989"/>
                  </a:cubicBezTo>
                  <a:cubicBezTo>
                    <a:pt x="953" y="3985"/>
                    <a:pt x="928" y="3750"/>
                    <a:pt x="922" y="3707"/>
                  </a:cubicBezTo>
                  <a:cubicBezTo>
                    <a:pt x="944" y="3739"/>
                    <a:pt x="967" y="3775"/>
                    <a:pt x="985" y="3768"/>
                  </a:cubicBezTo>
                  <a:close/>
                  <a:moveTo>
                    <a:pt x="1721" y="6747"/>
                  </a:moveTo>
                  <a:cubicBezTo>
                    <a:pt x="1687" y="6745"/>
                    <a:pt x="1640" y="6449"/>
                    <a:pt x="1599" y="6325"/>
                  </a:cubicBezTo>
                  <a:cubicBezTo>
                    <a:pt x="1678" y="6433"/>
                    <a:pt x="1667" y="6512"/>
                    <a:pt x="1723" y="6747"/>
                  </a:cubicBezTo>
                  <a:close/>
                  <a:moveTo>
                    <a:pt x="8086" y="14040"/>
                  </a:moveTo>
                  <a:cubicBezTo>
                    <a:pt x="8126" y="14001"/>
                    <a:pt x="8171" y="14216"/>
                    <a:pt x="8167" y="14324"/>
                  </a:cubicBezTo>
                  <a:cubicBezTo>
                    <a:pt x="8138" y="14308"/>
                    <a:pt x="8110" y="14202"/>
                    <a:pt x="8086" y="14037"/>
                  </a:cubicBezTo>
                  <a:close/>
                  <a:moveTo>
                    <a:pt x="1511" y="5970"/>
                  </a:moveTo>
                  <a:cubicBezTo>
                    <a:pt x="1590" y="6069"/>
                    <a:pt x="1516" y="6110"/>
                    <a:pt x="1498" y="6047"/>
                  </a:cubicBezTo>
                  <a:cubicBezTo>
                    <a:pt x="1489" y="6004"/>
                    <a:pt x="1498" y="5952"/>
                    <a:pt x="1511" y="5970"/>
                  </a:cubicBezTo>
                  <a:close/>
                  <a:moveTo>
                    <a:pt x="8280" y="15049"/>
                  </a:moveTo>
                  <a:cubicBezTo>
                    <a:pt x="8325" y="15047"/>
                    <a:pt x="8345" y="15329"/>
                    <a:pt x="8415" y="15553"/>
                  </a:cubicBezTo>
                  <a:cubicBezTo>
                    <a:pt x="8422" y="15489"/>
                    <a:pt x="8438" y="15453"/>
                    <a:pt x="8479" y="15474"/>
                  </a:cubicBezTo>
                  <a:cubicBezTo>
                    <a:pt x="8537" y="15742"/>
                    <a:pt x="8524" y="15826"/>
                    <a:pt x="8481" y="15840"/>
                  </a:cubicBezTo>
                  <a:cubicBezTo>
                    <a:pt x="8499" y="15569"/>
                    <a:pt x="8431" y="15625"/>
                    <a:pt x="8370" y="15483"/>
                  </a:cubicBezTo>
                  <a:cubicBezTo>
                    <a:pt x="8345" y="15259"/>
                    <a:pt x="8311" y="15218"/>
                    <a:pt x="8280" y="15049"/>
                  </a:cubicBezTo>
                  <a:close/>
                  <a:moveTo>
                    <a:pt x="2500" y="9940"/>
                  </a:moveTo>
                  <a:cubicBezTo>
                    <a:pt x="2415" y="9760"/>
                    <a:pt x="2439" y="9523"/>
                    <a:pt x="2500" y="9940"/>
                  </a:cubicBezTo>
                  <a:close/>
                  <a:moveTo>
                    <a:pt x="2848" y="11505"/>
                  </a:moveTo>
                  <a:lnTo>
                    <a:pt x="2760" y="11151"/>
                  </a:lnTo>
                  <a:cubicBezTo>
                    <a:pt x="2808" y="11171"/>
                    <a:pt x="2925" y="11517"/>
                    <a:pt x="2848" y="11505"/>
                  </a:cubicBezTo>
                  <a:close/>
                  <a:moveTo>
                    <a:pt x="5924" y="18751"/>
                  </a:moveTo>
                  <a:cubicBezTo>
                    <a:pt x="6166" y="18694"/>
                    <a:pt x="6272" y="18683"/>
                    <a:pt x="6502" y="18599"/>
                  </a:cubicBezTo>
                  <a:cubicBezTo>
                    <a:pt x="6369" y="18701"/>
                    <a:pt x="6067" y="18744"/>
                    <a:pt x="5931" y="18825"/>
                  </a:cubicBezTo>
                  <a:cubicBezTo>
                    <a:pt x="5719" y="18884"/>
                    <a:pt x="6019" y="18755"/>
                    <a:pt x="5924" y="18751"/>
                  </a:cubicBezTo>
                  <a:close/>
                  <a:moveTo>
                    <a:pt x="7932" y="18066"/>
                  </a:moveTo>
                  <a:cubicBezTo>
                    <a:pt x="7835" y="18152"/>
                    <a:pt x="7376" y="18344"/>
                    <a:pt x="7148" y="18396"/>
                  </a:cubicBezTo>
                  <a:cubicBezTo>
                    <a:pt x="7275" y="18270"/>
                    <a:pt x="7704" y="18197"/>
                    <a:pt x="7932" y="18066"/>
                  </a:cubicBezTo>
                  <a:close/>
                  <a:moveTo>
                    <a:pt x="709" y="2928"/>
                  </a:moveTo>
                  <a:cubicBezTo>
                    <a:pt x="727" y="3007"/>
                    <a:pt x="705" y="2968"/>
                    <a:pt x="696" y="2930"/>
                  </a:cubicBezTo>
                  <a:cubicBezTo>
                    <a:pt x="680" y="2955"/>
                    <a:pt x="727" y="3108"/>
                    <a:pt x="752" y="3215"/>
                  </a:cubicBezTo>
                  <a:cubicBezTo>
                    <a:pt x="700" y="3147"/>
                    <a:pt x="644" y="2966"/>
                    <a:pt x="587" y="2752"/>
                  </a:cubicBezTo>
                  <a:lnTo>
                    <a:pt x="549" y="2833"/>
                  </a:lnTo>
                  <a:lnTo>
                    <a:pt x="712" y="2756"/>
                  </a:lnTo>
                  <a:lnTo>
                    <a:pt x="556" y="2849"/>
                  </a:lnTo>
                  <a:lnTo>
                    <a:pt x="608" y="2745"/>
                  </a:lnTo>
                  <a:cubicBezTo>
                    <a:pt x="642" y="2835"/>
                    <a:pt x="678" y="2916"/>
                    <a:pt x="709" y="2928"/>
                  </a:cubicBezTo>
                  <a:close/>
                  <a:moveTo>
                    <a:pt x="7546" y="10634"/>
                  </a:moveTo>
                  <a:lnTo>
                    <a:pt x="7521" y="10489"/>
                  </a:lnTo>
                  <a:lnTo>
                    <a:pt x="7550" y="10487"/>
                  </a:lnTo>
                  <a:lnTo>
                    <a:pt x="7575" y="10631"/>
                  </a:lnTo>
                  <a:close/>
                  <a:moveTo>
                    <a:pt x="2473" y="10019"/>
                  </a:moveTo>
                  <a:cubicBezTo>
                    <a:pt x="2557" y="10130"/>
                    <a:pt x="2491" y="10234"/>
                    <a:pt x="2444" y="10096"/>
                  </a:cubicBezTo>
                  <a:cubicBezTo>
                    <a:pt x="2383" y="9845"/>
                    <a:pt x="2532" y="10238"/>
                    <a:pt x="2473" y="10017"/>
                  </a:cubicBezTo>
                  <a:close/>
                  <a:moveTo>
                    <a:pt x="6859" y="6582"/>
                  </a:moveTo>
                  <a:cubicBezTo>
                    <a:pt x="6834" y="6562"/>
                    <a:pt x="6814" y="6404"/>
                    <a:pt x="6794" y="6295"/>
                  </a:cubicBezTo>
                  <a:cubicBezTo>
                    <a:pt x="6812" y="6331"/>
                    <a:pt x="6832" y="6367"/>
                    <a:pt x="6850" y="6363"/>
                  </a:cubicBezTo>
                  <a:lnTo>
                    <a:pt x="6877" y="6507"/>
                  </a:lnTo>
                  <a:cubicBezTo>
                    <a:pt x="6857" y="6496"/>
                    <a:pt x="6852" y="6526"/>
                    <a:pt x="6859" y="6582"/>
                  </a:cubicBezTo>
                  <a:close/>
                  <a:moveTo>
                    <a:pt x="5355" y="18992"/>
                  </a:moveTo>
                  <a:cubicBezTo>
                    <a:pt x="5339" y="19019"/>
                    <a:pt x="5141" y="19069"/>
                    <a:pt x="5143" y="19094"/>
                  </a:cubicBezTo>
                  <a:cubicBezTo>
                    <a:pt x="4910" y="19155"/>
                    <a:pt x="5206" y="19029"/>
                    <a:pt x="5355" y="18990"/>
                  </a:cubicBezTo>
                  <a:close/>
                  <a:moveTo>
                    <a:pt x="8804" y="17574"/>
                  </a:moveTo>
                  <a:cubicBezTo>
                    <a:pt x="8750" y="17328"/>
                    <a:pt x="8849" y="17477"/>
                    <a:pt x="8786" y="17208"/>
                  </a:cubicBezTo>
                  <a:cubicBezTo>
                    <a:pt x="8842" y="17296"/>
                    <a:pt x="8854" y="17551"/>
                    <a:pt x="8881" y="17567"/>
                  </a:cubicBezTo>
                  <a:cubicBezTo>
                    <a:pt x="8905" y="17780"/>
                    <a:pt x="8824" y="17527"/>
                    <a:pt x="8804" y="17572"/>
                  </a:cubicBezTo>
                  <a:close/>
                  <a:moveTo>
                    <a:pt x="8381" y="15187"/>
                  </a:moveTo>
                  <a:cubicBezTo>
                    <a:pt x="8372" y="15139"/>
                    <a:pt x="8363" y="15092"/>
                    <a:pt x="8354" y="15042"/>
                  </a:cubicBezTo>
                  <a:lnTo>
                    <a:pt x="8386" y="15040"/>
                  </a:lnTo>
                  <a:lnTo>
                    <a:pt x="8411" y="15185"/>
                  </a:lnTo>
                  <a:close/>
                  <a:moveTo>
                    <a:pt x="3639" y="14699"/>
                  </a:moveTo>
                  <a:cubicBezTo>
                    <a:pt x="3639" y="14907"/>
                    <a:pt x="3634" y="14923"/>
                    <a:pt x="3754" y="15343"/>
                  </a:cubicBezTo>
                  <a:cubicBezTo>
                    <a:pt x="3722" y="15320"/>
                    <a:pt x="3740" y="15404"/>
                    <a:pt x="3761" y="15489"/>
                  </a:cubicBezTo>
                  <a:cubicBezTo>
                    <a:pt x="3709" y="15485"/>
                    <a:pt x="3652" y="15338"/>
                    <a:pt x="3603" y="15365"/>
                  </a:cubicBezTo>
                  <a:cubicBezTo>
                    <a:pt x="3632" y="15259"/>
                    <a:pt x="3569" y="14990"/>
                    <a:pt x="3442" y="14728"/>
                  </a:cubicBezTo>
                  <a:cubicBezTo>
                    <a:pt x="3426" y="14539"/>
                    <a:pt x="3560" y="14929"/>
                    <a:pt x="3605" y="14999"/>
                  </a:cubicBezTo>
                  <a:cubicBezTo>
                    <a:pt x="3657" y="14959"/>
                    <a:pt x="3503" y="14663"/>
                    <a:pt x="3510" y="14498"/>
                  </a:cubicBezTo>
                  <a:cubicBezTo>
                    <a:pt x="3551" y="14489"/>
                    <a:pt x="3600" y="14715"/>
                    <a:pt x="3641" y="14697"/>
                  </a:cubicBezTo>
                  <a:close/>
                  <a:moveTo>
                    <a:pt x="7191" y="8389"/>
                  </a:moveTo>
                  <a:cubicBezTo>
                    <a:pt x="7151" y="8131"/>
                    <a:pt x="7203" y="8208"/>
                    <a:pt x="7130" y="7953"/>
                  </a:cubicBezTo>
                  <a:cubicBezTo>
                    <a:pt x="7153" y="7996"/>
                    <a:pt x="7173" y="8039"/>
                    <a:pt x="7162" y="7951"/>
                  </a:cubicBezTo>
                  <a:cubicBezTo>
                    <a:pt x="7232" y="8088"/>
                    <a:pt x="7230" y="8384"/>
                    <a:pt x="7194" y="8389"/>
                  </a:cubicBezTo>
                  <a:close/>
                  <a:moveTo>
                    <a:pt x="2297" y="9457"/>
                  </a:moveTo>
                  <a:cubicBezTo>
                    <a:pt x="2315" y="9541"/>
                    <a:pt x="2284" y="9520"/>
                    <a:pt x="2268" y="9534"/>
                  </a:cubicBezTo>
                  <a:lnTo>
                    <a:pt x="2216" y="9322"/>
                  </a:lnTo>
                  <a:cubicBezTo>
                    <a:pt x="2243" y="9342"/>
                    <a:pt x="2272" y="9441"/>
                    <a:pt x="2299" y="9455"/>
                  </a:cubicBezTo>
                  <a:close/>
                  <a:moveTo>
                    <a:pt x="7388" y="9401"/>
                  </a:moveTo>
                  <a:cubicBezTo>
                    <a:pt x="7374" y="9270"/>
                    <a:pt x="7413" y="9387"/>
                    <a:pt x="7433" y="9396"/>
                  </a:cubicBezTo>
                  <a:cubicBezTo>
                    <a:pt x="7444" y="9525"/>
                    <a:pt x="7408" y="9407"/>
                    <a:pt x="7388" y="9398"/>
                  </a:cubicBezTo>
                  <a:close/>
                  <a:moveTo>
                    <a:pt x="7311" y="8967"/>
                  </a:moveTo>
                  <a:cubicBezTo>
                    <a:pt x="7325" y="8709"/>
                    <a:pt x="7442" y="9202"/>
                    <a:pt x="7494" y="9392"/>
                  </a:cubicBezTo>
                  <a:cubicBezTo>
                    <a:pt x="7413" y="9387"/>
                    <a:pt x="7363" y="8816"/>
                    <a:pt x="7313" y="8965"/>
                  </a:cubicBezTo>
                  <a:close/>
                  <a:moveTo>
                    <a:pt x="6376" y="3687"/>
                  </a:moveTo>
                  <a:cubicBezTo>
                    <a:pt x="6365" y="3608"/>
                    <a:pt x="6396" y="3635"/>
                    <a:pt x="6380" y="3540"/>
                  </a:cubicBezTo>
                  <a:cubicBezTo>
                    <a:pt x="6437" y="3578"/>
                    <a:pt x="6450" y="3811"/>
                    <a:pt x="6473" y="3971"/>
                  </a:cubicBezTo>
                  <a:cubicBezTo>
                    <a:pt x="6439" y="3955"/>
                    <a:pt x="6414" y="3653"/>
                    <a:pt x="6378" y="3687"/>
                  </a:cubicBezTo>
                  <a:close/>
                  <a:moveTo>
                    <a:pt x="2688" y="11311"/>
                  </a:moveTo>
                  <a:cubicBezTo>
                    <a:pt x="2667" y="11189"/>
                    <a:pt x="2710" y="11262"/>
                    <a:pt x="2735" y="11377"/>
                  </a:cubicBezTo>
                  <a:cubicBezTo>
                    <a:pt x="2751" y="11388"/>
                    <a:pt x="2742" y="11347"/>
                    <a:pt x="2733" y="11304"/>
                  </a:cubicBezTo>
                  <a:cubicBezTo>
                    <a:pt x="2742" y="11289"/>
                    <a:pt x="2753" y="11329"/>
                    <a:pt x="2765" y="11372"/>
                  </a:cubicBezTo>
                  <a:lnTo>
                    <a:pt x="2801" y="11512"/>
                  </a:lnTo>
                  <a:cubicBezTo>
                    <a:pt x="2756" y="11539"/>
                    <a:pt x="2699" y="11384"/>
                    <a:pt x="2692" y="11456"/>
                  </a:cubicBezTo>
                  <a:cubicBezTo>
                    <a:pt x="2566" y="11219"/>
                    <a:pt x="2780" y="11451"/>
                    <a:pt x="2690" y="11311"/>
                  </a:cubicBezTo>
                  <a:close/>
                  <a:moveTo>
                    <a:pt x="2963" y="12151"/>
                  </a:moveTo>
                  <a:cubicBezTo>
                    <a:pt x="2934" y="12169"/>
                    <a:pt x="2900" y="12102"/>
                    <a:pt x="2864" y="11946"/>
                  </a:cubicBezTo>
                  <a:cubicBezTo>
                    <a:pt x="2900" y="12018"/>
                    <a:pt x="2927" y="11959"/>
                    <a:pt x="2966" y="12151"/>
                  </a:cubicBezTo>
                  <a:close/>
                  <a:moveTo>
                    <a:pt x="3304" y="13497"/>
                  </a:moveTo>
                  <a:cubicBezTo>
                    <a:pt x="3275" y="13446"/>
                    <a:pt x="3250" y="13427"/>
                    <a:pt x="3225" y="13436"/>
                  </a:cubicBezTo>
                  <a:cubicBezTo>
                    <a:pt x="3178" y="13260"/>
                    <a:pt x="3194" y="13213"/>
                    <a:pt x="3164" y="13077"/>
                  </a:cubicBezTo>
                  <a:cubicBezTo>
                    <a:pt x="3189" y="13091"/>
                    <a:pt x="3216" y="13215"/>
                    <a:pt x="3200" y="13220"/>
                  </a:cubicBezTo>
                  <a:cubicBezTo>
                    <a:pt x="3239" y="13328"/>
                    <a:pt x="3266" y="13272"/>
                    <a:pt x="3307" y="13497"/>
                  </a:cubicBezTo>
                  <a:close/>
                  <a:moveTo>
                    <a:pt x="4614" y="18744"/>
                  </a:moveTo>
                  <a:cubicBezTo>
                    <a:pt x="4689" y="18877"/>
                    <a:pt x="4565" y="18794"/>
                    <a:pt x="4531" y="18536"/>
                  </a:cubicBezTo>
                  <a:cubicBezTo>
                    <a:pt x="4513" y="18525"/>
                    <a:pt x="4522" y="18566"/>
                    <a:pt x="4533" y="18608"/>
                  </a:cubicBezTo>
                  <a:cubicBezTo>
                    <a:pt x="4524" y="18624"/>
                    <a:pt x="4510" y="18584"/>
                    <a:pt x="4499" y="18541"/>
                  </a:cubicBezTo>
                  <a:lnTo>
                    <a:pt x="4463" y="18401"/>
                  </a:lnTo>
                  <a:cubicBezTo>
                    <a:pt x="4501" y="18315"/>
                    <a:pt x="4551" y="18541"/>
                    <a:pt x="4594" y="18602"/>
                  </a:cubicBezTo>
                  <a:cubicBezTo>
                    <a:pt x="4610" y="18669"/>
                    <a:pt x="4589" y="18658"/>
                    <a:pt x="4580" y="18676"/>
                  </a:cubicBezTo>
                  <a:cubicBezTo>
                    <a:pt x="4596" y="18737"/>
                    <a:pt x="4608" y="18742"/>
                    <a:pt x="4617" y="18744"/>
                  </a:cubicBezTo>
                  <a:close/>
                  <a:moveTo>
                    <a:pt x="4854" y="19207"/>
                  </a:moveTo>
                  <a:lnTo>
                    <a:pt x="4998" y="19160"/>
                  </a:lnTo>
                  <a:lnTo>
                    <a:pt x="5001" y="19189"/>
                  </a:lnTo>
                  <a:lnTo>
                    <a:pt x="4858" y="19236"/>
                  </a:lnTo>
                  <a:close/>
                  <a:moveTo>
                    <a:pt x="7670" y="10916"/>
                  </a:moveTo>
                  <a:cubicBezTo>
                    <a:pt x="7661" y="10869"/>
                    <a:pt x="7654" y="10821"/>
                    <a:pt x="7645" y="10771"/>
                  </a:cubicBezTo>
                  <a:cubicBezTo>
                    <a:pt x="7666" y="10783"/>
                    <a:pt x="7670" y="10753"/>
                    <a:pt x="7663" y="10697"/>
                  </a:cubicBezTo>
                  <a:cubicBezTo>
                    <a:pt x="7688" y="10717"/>
                    <a:pt x="7706" y="10878"/>
                    <a:pt x="7729" y="10986"/>
                  </a:cubicBezTo>
                  <a:cubicBezTo>
                    <a:pt x="7713" y="10948"/>
                    <a:pt x="7693" y="10912"/>
                    <a:pt x="7672" y="10916"/>
                  </a:cubicBezTo>
                  <a:close/>
                  <a:moveTo>
                    <a:pt x="1414" y="6205"/>
                  </a:moveTo>
                  <a:cubicBezTo>
                    <a:pt x="1355" y="5936"/>
                    <a:pt x="1513" y="6349"/>
                    <a:pt x="1466" y="6345"/>
                  </a:cubicBezTo>
                  <a:cubicBezTo>
                    <a:pt x="1482" y="6568"/>
                    <a:pt x="1452" y="6187"/>
                    <a:pt x="1414" y="6205"/>
                  </a:cubicBezTo>
                  <a:close/>
                  <a:moveTo>
                    <a:pt x="1730" y="7334"/>
                  </a:moveTo>
                  <a:cubicBezTo>
                    <a:pt x="1791" y="7558"/>
                    <a:pt x="1751" y="7578"/>
                    <a:pt x="1825" y="7835"/>
                  </a:cubicBezTo>
                  <a:cubicBezTo>
                    <a:pt x="1791" y="7822"/>
                    <a:pt x="1744" y="7522"/>
                    <a:pt x="1710" y="7560"/>
                  </a:cubicBezTo>
                  <a:cubicBezTo>
                    <a:pt x="1719" y="7488"/>
                    <a:pt x="1667" y="7293"/>
                    <a:pt x="1730" y="7334"/>
                  </a:cubicBezTo>
                  <a:close/>
                  <a:moveTo>
                    <a:pt x="2464" y="10241"/>
                  </a:moveTo>
                  <a:cubicBezTo>
                    <a:pt x="2507" y="10503"/>
                    <a:pt x="2561" y="10765"/>
                    <a:pt x="2631" y="11024"/>
                  </a:cubicBezTo>
                  <a:cubicBezTo>
                    <a:pt x="2595" y="11004"/>
                    <a:pt x="2588" y="11047"/>
                    <a:pt x="2622" y="11173"/>
                  </a:cubicBezTo>
                  <a:cubicBezTo>
                    <a:pt x="2584" y="11018"/>
                    <a:pt x="2471" y="10688"/>
                    <a:pt x="2446" y="10537"/>
                  </a:cubicBezTo>
                  <a:cubicBezTo>
                    <a:pt x="2473" y="10566"/>
                    <a:pt x="2500" y="10622"/>
                    <a:pt x="2530" y="10744"/>
                  </a:cubicBezTo>
                  <a:cubicBezTo>
                    <a:pt x="2579" y="10722"/>
                    <a:pt x="2396" y="10220"/>
                    <a:pt x="2466" y="10241"/>
                  </a:cubicBezTo>
                  <a:close/>
                  <a:moveTo>
                    <a:pt x="4490" y="18247"/>
                  </a:moveTo>
                  <a:cubicBezTo>
                    <a:pt x="4508" y="18308"/>
                    <a:pt x="4501" y="18315"/>
                    <a:pt x="4492" y="18322"/>
                  </a:cubicBezTo>
                  <a:lnTo>
                    <a:pt x="4463" y="18326"/>
                  </a:lnTo>
                  <a:cubicBezTo>
                    <a:pt x="4420" y="18179"/>
                    <a:pt x="4427" y="18136"/>
                    <a:pt x="4407" y="18039"/>
                  </a:cubicBezTo>
                  <a:cubicBezTo>
                    <a:pt x="4434" y="18053"/>
                    <a:pt x="4465" y="18252"/>
                    <a:pt x="4492" y="18247"/>
                  </a:cubicBezTo>
                  <a:close/>
                  <a:moveTo>
                    <a:pt x="6202" y="2528"/>
                  </a:moveTo>
                  <a:cubicBezTo>
                    <a:pt x="6166" y="2338"/>
                    <a:pt x="6155" y="2216"/>
                    <a:pt x="6198" y="2234"/>
                  </a:cubicBezTo>
                  <a:cubicBezTo>
                    <a:pt x="6218" y="2365"/>
                    <a:pt x="6243" y="2386"/>
                    <a:pt x="6263" y="2521"/>
                  </a:cubicBezTo>
                  <a:close/>
                  <a:moveTo>
                    <a:pt x="2360" y="9888"/>
                  </a:moveTo>
                  <a:cubicBezTo>
                    <a:pt x="2399" y="10096"/>
                    <a:pt x="2358" y="9970"/>
                    <a:pt x="2317" y="9967"/>
                  </a:cubicBezTo>
                  <a:cubicBezTo>
                    <a:pt x="2252" y="9753"/>
                    <a:pt x="2268" y="9708"/>
                    <a:pt x="2225" y="9541"/>
                  </a:cubicBezTo>
                  <a:cubicBezTo>
                    <a:pt x="2265" y="9520"/>
                    <a:pt x="2324" y="10008"/>
                    <a:pt x="2360" y="9888"/>
                  </a:cubicBezTo>
                  <a:close/>
                  <a:moveTo>
                    <a:pt x="4136" y="16906"/>
                  </a:moveTo>
                  <a:cubicBezTo>
                    <a:pt x="4165" y="17152"/>
                    <a:pt x="4036" y="16653"/>
                    <a:pt x="4000" y="16558"/>
                  </a:cubicBezTo>
                  <a:cubicBezTo>
                    <a:pt x="4041" y="16515"/>
                    <a:pt x="4095" y="16881"/>
                    <a:pt x="4136" y="16906"/>
                  </a:cubicBezTo>
                  <a:close/>
                  <a:moveTo>
                    <a:pt x="7013" y="18505"/>
                  </a:moveTo>
                  <a:cubicBezTo>
                    <a:pt x="7241" y="18435"/>
                    <a:pt x="7451" y="18376"/>
                    <a:pt x="7521" y="18394"/>
                  </a:cubicBezTo>
                  <a:cubicBezTo>
                    <a:pt x="7216" y="18507"/>
                    <a:pt x="7063" y="18534"/>
                    <a:pt x="7013" y="18505"/>
                  </a:cubicBezTo>
                  <a:close/>
                  <a:moveTo>
                    <a:pt x="5005" y="19205"/>
                  </a:moveTo>
                  <a:cubicBezTo>
                    <a:pt x="5183" y="19146"/>
                    <a:pt x="5032" y="19248"/>
                    <a:pt x="5012" y="19263"/>
                  </a:cubicBezTo>
                  <a:cubicBezTo>
                    <a:pt x="4931" y="19286"/>
                    <a:pt x="4903" y="19279"/>
                    <a:pt x="4829" y="19297"/>
                  </a:cubicBezTo>
                  <a:lnTo>
                    <a:pt x="4691" y="19331"/>
                  </a:lnTo>
                  <a:lnTo>
                    <a:pt x="4671" y="19216"/>
                  </a:lnTo>
                  <a:cubicBezTo>
                    <a:pt x="4669" y="19207"/>
                    <a:pt x="4666" y="19193"/>
                    <a:pt x="4664" y="19180"/>
                  </a:cubicBezTo>
                  <a:cubicBezTo>
                    <a:pt x="4669" y="19182"/>
                    <a:pt x="4675" y="19193"/>
                    <a:pt x="4682" y="19211"/>
                  </a:cubicBezTo>
                  <a:lnTo>
                    <a:pt x="4725" y="19331"/>
                  </a:lnTo>
                  <a:lnTo>
                    <a:pt x="4827" y="19286"/>
                  </a:lnTo>
                  <a:cubicBezTo>
                    <a:pt x="4885" y="19257"/>
                    <a:pt x="5005" y="19223"/>
                    <a:pt x="5005" y="19202"/>
                  </a:cubicBezTo>
                  <a:close/>
                  <a:moveTo>
                    <a:pt x="8666" y="16264"/>
                  </a:moveTo>
                  <a:cubicBezTo>
                    <a:pt x="8657" y="16174"/>
                    <a:pt x="8659" y="16115"/>
                    <a:pt x="8686" y="16115"/>
                  </a:cubicBezTo>
                  <a:cubicBezTo>
                    <a:pt x="8695" y="16203"/>
                    <a:pt x="8693" y="16264"/>
                    <a:pt x="8666" y="16264"/>
                  </a:cubicBezTo>
                  <a:close/>
                  <a:moveTo>
                    <a:pt x="6645" y="4326"/>
                  </a:moveTo>
                  <a:cubicBezTo>
                    <a:pt x="6674" y="4448"/>
                    <a:pt x="6658" y="4464"/>
                    <a:pt x="6640" y="4473"/>
                  </a:cubicBezTo>
                  <a:cubicBezTo>
                    <a:pt x="6665" y="4615"/>
                    <a:pt x="6697" y="4561"/>
                    <a:pt x="6721" y="4759"/>
                  </a:cubicBezTo>
                  <a:cubicBezTo>
                    <a:pt x="6717" y="4897"/>
                    <a:pt x="6685" y="4771"/>
                    <a:pt x="6645" y="4766"/>
                  </a:cubicBezTo>
                  <a:cubicBezTo>
                    <a:pt x="6701" y="4676"/>
                    <a:pt x="6588" y="4454"/>
                    <a:pt x="6645" y="4323"/>
                  </a:cubicBezTo>
                  <a:close/>
                  <a:moveTo>
                    <a:pt x="3320" y="13863"/>
                  </a:moveTo>
                  <a:cubicBezTo>
                    <a:pt x="3320" y="13933"/>
                    <a:pt x="3381" y="14125"/>
                    <a:pt x="3327" y="14085"/>
                  </a:cubicBezTo>
                  <a:cubicBezTo>
                    <a:pt x="3273" y="13899"/>
                    <a:pt x="3271" y="13827"/>
                    <a:pt x="3320" y="13863"/>
                  </a:cubicBezTo>
                  <a:close/>
                  <a:moveTo>
                    <a:pt x="3948" y="16345"/>
                  </a:moveTo>
                  <a:cubicBezTo>
                    <a:pt x="4032" y="16763"/>
                    <a:pt x="3810" y="16099"/>
                    <a:pt x="3948" y="16345"/>
                  </a:cubicBezTo>
                  <a:close/>
                  <a:moveTo>
                    <a:pt x="5366" y="19112"/>
                  </a:moveTo>
                  <a:cubicBezTo>
                    <a:pt x="5678" y="18995"/>
                    <a:pt x="5773" y="18999"/>
                    <a:pt x="6085" y="18882"/>
                  </a:cubicBezTo>
                  <a:cubicBezTo>
                    <a:pt x="6008" y="18995"/>
                    <a:pt x="5597" y="19058"/>
                    <a:pt x="5301" y="19196"/>
                  </a:cubicBezTo>
                  <a:cubicBezTo>
                    <a:pt x="5355" y="19164"/>
                    <a:pt x="5375" y="19135"/>
                    <a:pt x="5366" y="19110"/>
                  </a:cubicBezTo>
                  <a:close/>
                  <a:moveTo>
                    <a:pt x="8659" y="15971"/>
                  </a:moveTo>
                  <a:cubicBezTo>
                    <a:pt x="8587" y="15864"/>
                    <a:pt x="8662" y="15828"/>
                    <a:pt x="8677" y="15896"/>
                  </a:cubicBezTo>
                  <a:cubicBezTo>
                    <a:pt x="8686" y="15937"/>
                    <a:pt x="8673" y="15989"/>
                    <a:pt x="8659" y="15971"/>
                  </a:cubicBezTo>
                  <a:close/>
                  <a:moveTo>
                    <a:pt x="6057" y="1365"/>
                  </a:moveTo>
                  <a:cubicBezTo>
                    <a:pt x="6030" y="1123"/>
                    <a:pt x="6103" y="1442"/>
                    <a:pt x="6116" y="1433"/>
                  </a:cubicBezTo>
                  <a:cubicBezTo>
                    <a:pt x="6130" y="1496"/>
                    <a:pt x="6123" y="1500"/>
                    <a:pt x="6114" y="1507"/>
                  </a:cubicBezTo>
                  <a:cubicBezTo>
                    <a:pt x="6121" y="1706"/>
                    <a:pt x="6107" y="1340"/>
                    <a:pt x="6060" y="1365"/>
                  </a:cubicBezTo>
                  <a:close/>
                  <a:moveTo>
                    <a:pt x="1475" y="6638"/>
                  </a:moveTo>
                  <a:cubicBezTo>
                    <a:pt x="1520" y="6788"/>
                    <a:pt x="1489" y="6776"/>
                    <a:pt x="1466" y="6785"/>
                  </a:cubicBezTo>
                  <a:lnTo>
                    <a:pt x="1412" y="6573"/>
                  </a:lnTo>
                  <a:cubicBezTo>
                    <a:pt x="1434" y="6609"/>
                    <a:pt x="1457" y="6643"/>
                    <a:pt x="1475" y="6638"/>
                  </a:cubicBezTo>
                  <a:close/>
                  <a:moveTo>
                    <a:pt x="1893" y="8414"/>
                  </a:moveTo>
                  <a:cubicBezTo>
                    <a:pt x="1922" y="8423"/>
                    <a:pt x="1940" y="8450"/>
                    <a:pt x="1940" y="8479"/>
                  </a:cubicBezTo>
                  <a:cubicBezTo>
                    <a:pt x="1940" y="8594"/>
                    <a:pt x="1717" y="8005"/>
                    <a:pt x="1893" y="8414"/>
                  </a:cubicBezTo>
                  <a:close/>
                  <a:moveTo>
                    <a:pt x="2857" y="12169"/>
                  </a:moveTo>
                  <a:cubicBezTo>
                    <a:pt x="2900" y="12192"/>
                    <a:pt x="2966" y="12542"/>
                    <a:pt x="2966" y="12594"/>
                  </a:cubicBezTo>
                  <a:cubicBezTo>
                    <a:pt x="2909" y="12533"/>
                    <a:pt x="2932" y="12368"/>
                    <a:pt x="2859" y="12167"/>
                  </a:cubicBezTo>
                  <a:close/>
                  <a:moveTo>
                    <a:pt x="7932" y="11777"/>
                  </a:moveTo>
                  <a:cubicBezTo>
                    <a:pt x="7885" y="11729"/>
                    <a:pt x="7914" y="11553"/>
                    <a:pt x="7912" y="11485"/>
                  </a:cubicBezTo>
                  <a:cubicBezTo>
                    <a:pt x="7982" y="11587"/>
                    <a:pt x="7923" y="11688"/>
                    <a:pt x="7932" y="11774"/>
                  </a:cubicBezTo>
                  <a:close/>
                  <a:moveTo>
                    <a:pt x="6319" y="2666"/>
                  </a:moveTo>
                  <a:cubicBezTo>
                    <a:pt x="6414" y="2880"/>
                    <a:pt x="6317" y="2912"/>
                    <a:pt x="6319" y="2666"/>
                  </a:cubicBezTo>
                  <a:close/>
                  <a:moveTo>
                    <a:pt x="7562" y="9166"/>
                  </a:moveTo>
                  <a:cubicBezTo>
                    <a:pt x="7548" y="9168"/>
                    <a:pt x="7566" y="9254"/>
                    <a:pt x="7573" y="9310"/>
                  </a:cubicBezTo>
                  <a:cubicBezTo>
                    <a:pt x="7523" y="9114"/>
                    <a:pt x="7456" y="8983"/>
                    <a:pt x="7539" y="9387"/>
                  </a:cubicBezTo>
                  <a:cubicBezTo>
                    <a:pt x="7505" y="9328"/>
                    <a:pt x="7476" y="9157"/>
                    <a:pt x="7444" y="9028"/>
                  </a:cubicBezTo>
                  <a:cubicBezTo>
                    <a:pt x="7476" y="9053"/>
                    <a:pt x="7465" y="8969"/>
                    <a:pt x="7449" y="8881"/>
                  </a:cubicBezTo>
                  <a:cubicBezTo>
                    <a:pt x="7544" y="9048"/>
                    <a:pt x="7478" y="8800"/>
                    <a:pt x="7577" y="9163"/>
                  </a:cubicBezTo>
                  <a:cubicBezTo>
                    <a:pt x="7589" y="9245"/>
                    <a:pt x="7571" y="9204"/>
                    <a:pt x="7564" y="9163"/>
                  </a:cubicBezTo>
                  <a:close/>
                  <a:moveTo>
                    <a:pt x="8549" y="15173"/>
                  </a:moveTo>
                  <a:cubicBezTo>
                    <a:pt x="8558" y="15024"/>
                    <a:pt x="8517" y="14557"/>
                    <a:pt x="8422" y="14376"/>
                  </a:cubicBezTo>
                  <a:cubicBezTo>
                    <a:pt x="8402" y="14137"/>
                    <a:pt x="8485" y="14523"/>
                    <a:pt x="8510" y="14442"/>
                  </a:cubicBezTo>
                  <a:cubicBezTo>
                    <a:pt x="8596" y="14864"/>
                    <a:pt x="8583" y="15042"/>
                    <a:pt x="8549" y="15171"/>
                  </a:cubicBezTo>
                  <a:close/>
                  <a:moveTo>
                    <a:pt x="8049" y="12352"/>
                  </a:moveTo>
                  <a:cubicBezTo>
                    <a:pt x="8040" y="12226"/>
                    <a:pt x="8070" y="12163"/>
                    <a:pt x="8113" y="12273"/>
                  </a:cubicBezTo>
                  <a:cubicBezTo>
                    <a:pt x="8081" y="12384"/>
                    <a:pt x="8092" y="12416"/>
                    <a:pt x="8158" y="12712"/>
                  </a:cubicBezTo>
                  <a:cubicBezTo>
                    <a:pt x="8120" y="12689"/>
                    <a:pt x="8090" y="12395"/>
                    <a:pt x="8049" y="12352"/>
                  </a:cubicBezTo>
                  <a:close/>
                  <a:moveTo>
                    <a:pt x="7309" y="8086"/>
                  </a:moveTo>
                  <a:cubicBezTo>
                    <a:pt x="7370" y="8274"/>
                    <a:pt x="7419" y="8466"/>
                    <a:pt x="7458" y="8660"/>
                  </a:cubicBezTo>
                  <a:cubicBezTo>
                    <a:pt x="7385" y="8497"/>
                    <a:pt x="7345" y="8391"/>
                    <a:pt x="7311" y="8084"/>
                  </a:cubicBezTo>
                  <a:close/>
                  <a:moveTo>
                    <a:pt x="2408" y="1817"/>
                  </a:moveTo>
                  <a:cubicBezTo>
                    <a:pt x="2381" y="1787"/>
                    <a:pt x="2494" y="1724"/>
                    <a:pt x="2677" y="1645"/>
                  </a:cubicBezTo>
                  <a:cubicBezTo>
                    <a:pt x="2573" y="1706"/>
                    <a:pt x="2584" y="1738"/>
                    <a:pt x="2410" y="1814"/>
                  </a:cubicBezTo>
                  <a:close/>
                  <a:moveTo>
                    <a:pt x="2566" y="11329"/>
                  </a:moveTo>
                  <a:cubicBezTo>
                    <a:pt x="2469" y="11000"/>
                    <a:pt x="2607" y="11194"/>
                    <a:pt x="2566" y="11329"/>
                  </a:cubicBezTo>
                  <a:close/>
                  <a:moveTo>
                    <a:pt x="3747" y="15934"/>
                  </a:moveTo>
                  <a:lnTo>
                    <a:pt x="3783" y="16074"/>
                  </a:lnTo>
                  <a:lnTo>
                    <a:pt x="3752" y="16081"/>
                  </a:lnTo>
                  <a:lnTo>
                    <a:pt x="3715" y="15939"/>
                  </a:lnTo>
                  <a:close/>
                  <a:moveTo>
                    <a:pt x="7024" y="18640"/>
                  </a:moveTo>
                  <a:cubicBezTo>
                    <a:pt x="7248" y="18584"/>
                    <a:pt x="7589" y="18462"/>
                    <a:pt x="7607" y="18520"/>
                  </a:cubicBezTo>
                  <a:cubicBezTo>
                    <a:pt x="7381" y="18590"/>
                    <a:pt x="7449" y="18622"/>
                    <a:pt x="7180" y="18697"/>
                  </a:cubicBezTo>
                  <a:cubicBezTo>
                    <a:pt x="7072" y="18676"/>
                    <a:pt x="7049" y="18708"/>
                    <a:pt x="7026" y="18640"/>
                  </a:cubicBezTo>
                  <a:close/>
                  <a:moveTo>
                    <a:pt x="2887" y="1548"/>
                  </a:moveTo>
                  <a:cubicBezTo>
                    <a:pt x="2902" y="1518"/>
                    <a:pt x="3056" y="1457"/>
                    <a:pt x="3160" y="1408"/>
                  </a:cubicBezTo>
                  <a:cubicBezTo>
                    <a:pt x="3149" y="1451"/>
                    <a:pt x="2981" y="1525"/>
                    <a:pt x="2887" y="1548"/>
                  </a:cubicBezTo>
                  <a:close/>
                  <a:moveTo>
                    <a:pt x="1988" y="1977"/>
                  </a:moveTo>
                  <a:lnTo>
                    <a:pt x="1780" y="2072"/>
                  </a:lnTo>
                  <a:lnTo>
                    <a:pt x="1775" y="2045"/>
                  </a:lnTo>
                  <a:lnTo>
                    <a:pt x="1983" y="1948"/>
                  </a:lnTo>
                  <a:close/>
                  <a:moveTo>
                    <a:pt x="4020" y="17068"/>
                  </a:moveTo>
                  <a:cubicBezTo>
                    <a:pt x="4054" y="17181"/>
                    <a:pt x="4038" y="17192"/>
                    <a:pt x="4061" y="17285"/>
                  </a:cubicBezTo>
                  <a:cubicBezTo>
                    <a:pt x="4045" y="17271"/>
                    <a:pt x="4027" y="17215"/>
                    <a:pt x="4011" y="17217"/>
                  </a:cubicBezTo>
                  <a:lnTo>
                    <a:pt x="3975" y="17077"/>
                  </a:lnTo>
                  <a:close/>
                  <a:moveTo>
                    <a:pt x="4454" y="18843"/>
                  </a:moveTo>
                  <a:cubicBezTo>
                    <a:pt x="4364" y="18683"/>
                    <a:pt x="4436" y="18547"/>
                    <a:pt x="4454" y="18843"/>
                  </a:cubicBezTo>
                  <a:close/>
                  <a:moveTo>
                    <a:pt x="8321" y="18215"/>
                  </a:moveTo>
                  <a:lnTo>
                    <a:pt x="8463" y="18166"/>
                  </a:lnTo>
                  <a:lnTo>
                    <a:pt x="8467" y="18195"/>
                  </a:lnTo>
                  <a:lnTo>
                    <a:pt x="8323" y="18245"/>
                  </a:lnTo>
                  <a:close/>
                  <a:moveTo>
                    <a:pt x="1705" y="2074"/>
                  </a:moveTo>
                  <a:cubicBezTo>
                    <a:pt x="1690" y="2103"/>
                    <a:pt x="1536" y="2167"/>
                    <a:pt x="1432" y="2216"/>
                  </a:cubicBezTo>
                  <a:cubicBezTo>
                    <a:pt x="1473" y="2182"/>
                    <a:pt x="1511" y="2151"/>
                    <a:pt x="1425" y="2187"/>
                  </a:cubicBezTo>
                  <a:cubicBezTo>
                    <a:pt x="1482" y="2112"/>
                    <a:pt x="1613" y="2119"/>
                    <a:pt x="1705" y="2074"/>
                  </a:cubicBezTo>
                  <a:close/>
                  <a:moveTo>
                    <a:pt x="8896" y="16612"/>
                  </a:moveTo>
                  <a:cubicBezTo>
                    <a:pt x="8955" y="16799"/>
                    <a:pt x="8994" y="16991"/>
                    <a:pt x="9014" y="17188"/>
                  </a:cubicBezTo>
                  <a:cubicBezTo>
                    <a:pt x="8955" y="17000"/>
                    <a:pt x="8915" y="16806"/>
                    <a:pt x="8896" y="16612"/>
                  </a:cubicBezTo>
                  <a:close/>
                  <a:moveTo>
                    <a:pt x="3706" y="1123"/>
                  </a:moveTo>
                  <a:cubicBezTo>
                    <a:pt x="3731" y="1137"/>
                    <a:pt x="3338" y="1315"/>
                    <a:pt x="3496" y="1205"/>
                  </a:cubicBezTo>
                  <a:cubicBezTo>
                    <a:pt x="3472" y="1223"/>
                    <a:pt x="3706" y="1123"/>
                    <a:pt x="3706" y="1123"/>
                  </a:cubicBezTo>
                  <a:close/>
                  <a:moveTo>
                    <a:pt x="4350" y="18563"/>
                  </a:moveTo>
                  <a:cubicBezTo>
                    <a:pt x="4404" y="18787"/>
                    <a:pt x="4409" y="18909"/>
                    <a:pt x="4366" y="18931"/>
                  </a:cubicBezTo>
                  <a:cubicBezTo>
                    <a:pt x="4300" y="18550"/>
                    <a:pt x="4296" y="18640"/>
                    <a:pt x="4215" y="18586"/>
                  </a:cubicBezTo>
                  <a:cubicBezTo>
                    <a:pt x="4221" y="18457"/>
                    <a:pt x="4206" y="18453"/>
                    <a:pt x="4147" y="18376"/>
                  </a:cubicBezTo>
                  <a:cubicBezTo>
                    <a:pt x="4156" y="18319"/>
                    <a:pt x="4111" y="18148"/>
                    <a:pt x="4154" y="18154"/>
                  </a:cubicBezTo>
                  <a:lnTo>
                    <a:pt x="4242" y="18509"/>
                  </a:lnTo>
                  <a:cubicBezTo>
                    <a:pt x="4282" y="18536"/>
                    <a:pt x="4246" y="18403"/>
                    <a:pt x="4219" y="18290"/>
                  </a:cubicBezTo>
                  <a:cubicBezTo>
                    <a:pt x="4257" y="18247"/>
                    <a:pt x="4314" y="18640"/>
                    <a:pt x="4350" y="18563"/>
                  </a:cubicBezTo>
                  <a:close/>
                  <a:moveTo>
                    <a:pt x="8540" y="18186"/>
                  </a:moveTo>
                  <a:cubicBezTo>
                    <a:pt x="8564" y="18218"/>
                    <a:pt x="8445" y="18270"/>
                    <a:pt x="8257" y="18328"/>
                  </a:cubicBezTo>
                  <a:cubicBezTo>
                    <a:pt x="8316" y="18285"/>
                    <a:pt x="8359" y="18245"/>
                    <a:pt x="8540" y="18186"/>
                  </a:cubicBezTo>
                  <a:close/>
                  <a:moveTo>
                    <a:pt x="3429" y="15171"/>
                  </a:moveTo>
                  <a:cubicBezTo>
                    <a:pt x="3593" y="15648"/>
                    <a:pt x="3659" y="16210"/>
                    <a:pt x="3794" y="16736"/>
                  </a:cubicBezTo>
                  <a:cubicBezTo>
                    <a:pt x="3684" y="16535"/>
                    <a:pt x="3634" y="16129"/>
                    <a:pt x="3548" y="15889"/>
                  </a:cubicBezTo>
                  <a:cubicBezTo>
                    <a:pt x="3517" y="15776"/>
                    <a:pt x="3505" y="16016"/>
                    <a:pt x="3435" y="15686"/>
                  </a:cubicBezTo>
                  <a:cubicBezTo>
                    <a:pt x="3481" y="15715"/>
                    <a:pt x="3526" y="15670"/>
                    <a:pt x="3580" y="15882"/>
                  </a:cubicBezTo>
                  <a:cubicBezTo>
                    <a:pt x="3573" y="15593"/>
                    <a:pt x="3444" y="15528"/>
                    <a:pt x="3397" y="15469"/>
                  </a:cubicBezTo>
                  <a:cubicBezTo>
                    <a:pt x="3395" y="15327"/>
                    <a:pt x="3354" y="15065"/>
                    <a:pt x="3472" y="15458"/>
                  </a:cubicBezTo>
                  <a:cubicBezTo>
                    <a:pt x="3481" y="15410"/>
                    <a:pt x="3460" y="15304"/>
                    <a:pt x="3431" y="15171"/>
                  </a:cubicBezTo>
                  <a:close/>
                  <a:moveTo>
                    <a:pt x="5459" y="19281"/>
                  </a:moveTo>
                  <a:cubicBezTo>
                    <a:pt x="5430" y="19309"/>
                    <a:pt x="5371" y="19342"/>
                    <a:pt x="5247" y="19385"/>
                  </a:cubicBezTo>
                  <a:cubicBezTo>
                    <a:pt x="5211" y="19365"/>
                    <a:pt x="5346" y="19322"/>
                    <a:pt x="5459" y="19281"/>
                  </a:cubicBezTo>
                  <a:close/>
                  <a:moveTo>
                    <a:pt x="856" y="5186"/>
                  </a:moveTo>
                  <a:cubicBezTo>
                    <a:pt x="854" y="5114"/>
                    <a:pt x="847" y="5042"/>
                    <a:pt x="834" y="4969"/>
                  </a:cubicBezTo>
                  <a:cubicBezTo>
                    <a:pt x="890" y="5010"/>
                    <a:pt x="856" y="5123"/>
                    <a:pt x="906" y="5252"/>
                  </a:cubicBezTo>
                  <a:cubicBezTo>
                    <a:pt x="872" y="5319"/>
                    <a:pt x="829" y="5148"/>
                    <a:pt x="793" y="5123"/>
                  </a:cubicBezTo>
                  <a:cubicBezTo>
                    <a:pt x="755" y="4981"/>
                    <a:pt x="840" y="5132"/>
                    <a:pt x="856" y="5186"/>
                  </a:cubicBezTo>
                  <a:close/>
                  <a:moveTo>
                    <a:pt x="6109" y="19108"/>
                  </a:moveTo>
                  <a:cubicBezTo>
                    <a:pt x="5945" y="19211"/>
                    <a:pt x="5814" y="19153"/>
                    <a:pt x="6109" y="19108"/>
                  </a:cubicBezTo>
                  <a:close/>
                  <a:moveTo>
                    <a:pt x="2168" y="1749"/>
                  </a:moveTo>
                  <a:cubicBezTo>
                    <a:pt x="2051" y="1810"/>
                    <a:pt x="2035" y="1799"/>
                    <a:pt x="2022" y="1783"/>
                  </a:cubicBezTo>
                  <a:cubicBezTo>
                    <a:pt x="2083" y="1760"/>
                    <a:pt x="2087" y="1749"/>
                    <a:pt x="2089" y="1738"/>
                  </a:cubicBezTo>
                  <a:cubicBezTo>
                    <a:pt x="2171" y="1704"/>
                    <a:pt x="2153" y="1738"/>
                    <a:pt x="2168" y="1749"/>
                  </a:cubicBezTo>
                  <a:close/>
                  <a:moveTo>
                    <a:pt x="1269" y="6817"/>
                  </a:moveTo>
                  <a:cubicBezTo>
                    <a:pt x="1177" y="6652"/>
                    <a:pt x="1227" y="6471"/>
                    <a:pt x="1269" y="6817"/>
                  </a:cubicBezTo>
                  <a:close/>
                  <a:moveTo>
                    <a:pt x="1660" y="8303"/>
                  </a:moveTo>
                  <a:cubicBezTo>
                    <a:pt x="1683" y="8554"/>
                    <a:pt x="1531" y="7944"/>
                    <a:pt x="1660" y="8303"/>
                  </a:cubicBezTo>
                  <a:close/>
                  <a:moveTo>
                    <a:pt x="4314" y="18791"/>
                  </a:moveTo>
                  <a:cubicBezTo>
                    <a:pt x="4370" y="19038"/>
                    <a:pt x="4273" y="18791"/>
                    <a:pt x="4305" y="18940"/>
                  </a:cubicBezTo>
                  <a:cubicBezTo>
                    <a:pt x="4264" y="18913"/>
                    <a:pt x="4255" y="18622"/>
                    <a:pt x="4314" y="18791"/>
                  </a:cubicBezTo>
                  <a:close/>
                  <a:moveTo>
                    <a:pt x="5680" y="19254"/>
                  </a:moveTo>
                  <a:lnTo>
                    <a:pt x="5823" y="19205"/>
                  </a:lnTo>
                  <a:cubicBezTo>
                    <a:pt x="5811" y="19220"/>
                    <a:pt x="5852" y="19209"/>
                    <a:pt x="5897" y="19196"/>
                  </a:cubicBezTo>
                  <a:cubicBezTo>
                    <a:pt x="5805" y="19263"/>
                    <a:pt x="5581" y="19347"/>
                    <a:pt x="5400" y="19426"/>
                  </a:cubicBezTo>
                  <a:lnTo>
                    <a:pt x="5396" y="19381"/>
                  </a:lnTo>
                  <a:cubicBezTo>
                    <a:pt x="5475" y="19315"/>
                    <a:pt x="5698" y="19315"/>
                    <a:pt x="5678" y="19254"/>
                  </a:cubicBezTo>
                  <a:close/>
                  <a:moveTo>
                    <a:pt x="6254" y="19058"/>
                  </a:moveTo>
                  <a:cubicBezTo>
                    <a:pt x="6369" y="19015"/>
                    <a:pt x="6378" y="19029"/>
                    <a:pt x="6471" y="18999"/>
                  </a:cubicBezTo>
                  <a:cubicBezTo>
                    <a:pt x="6457" y="19029"/>
                    <a:pt x="6256" y="19078"/>
                    <a:pt x="6259" y="19103"/>
                  </a:cubicBezTo>
                  <a:cubicBezTo>
                    <a:pt x="6150" y="19132"/>
                    <a:pt x="6283" y="19074"/>
                    <a:pt x="6254" y="19058"/>
                  </a:cubicBezTo>
                  <a:close/>
                  <a:moveTo>
                    <a:pt x="2311" y="10927"/>
                  </a:moveTo>
                  <a:cubicBezTo>
                    <a:pt x="2329" y="11011"/>
                    <a:pt x="2297" y="10991"/>
                    <a:pt x="2281" y="11004"/>
                  </a:cubicBezTo>
                  <a:lnTo>
                    <a:pt x="2211" y="10722"/>
                  </a:lnTo>
                  <a:cubicBezTo>
                    <a:pt x="2232" y="10731"/>
                    <a:pt x="2256" y="10851"/>
                    <a:pt x="2279" y="10932"/>
                  </a:cubicBezTo>
                  <a:close/>
                  <a:moveTo>
                    <a:pt x="278" y="3142"/>
                  </a:moveTo>
                  <a:cubicBezTo>
                    <a:pt x="262" y="3050"/>
                    <a:pt x="242" y="2962"/>
                    <a:pt x="215" y="2874"/>
                  </a:cubicBezTo>
                  <a:lnTo>
                    <a:pt x="142" y="2612"/>
                  </a:lnTo>
                  <a:lnTo>
                    <a:pt x="407" y="2483"/>
                  </a:lnTo>
                  <a:cubicBezTo>
                    <a:pt x="542" y="2417"/>
                    <a:pt x="698" y="2338"/>
                    <a:pt x="906" y="2248"/>
                  </a:cubicBezTo>
                  <a:cubicBezTo>
                    <a:pt x="1116" y="2135"/>
                    <a:pt x="876" y="2173"/>
                    <a:pt x="1233" y="2002"/>
                  </a:cubicBezTo>
                  <a:cubicBezTo>
                    <a:pt x="1188" y="2155"/>
                    <a:pt x="1735" y="1801"/>
                    <a:pt x="1809" y="1850"/>
                  </a:cubicBezTo>
                  <a:lnTo>
                    <a:pt x="1193" y="2164"/>
                  </a:lnTo>
                  <a:cubicBezTo>
                    <a:pt x="1190" y="2076"/>
                    <a:pt x="739" y="2363"/>
                    <a:pt x="418" y="2512"/>
                  </a:cubicBezTo>
                  <a:lnTo>
                    <a:pt x="183" y="2623"/>
                  </a:lnTo>
                  <a:lnTo>
                    <a:pt x="246" y="2862"/>
                  </a:lnTo>
                  <a:cubicBezTo>
                    <a:pt x="278" y="2984"/>
                    <a:pt x="294" y="3088"/>
                    <a:pt x="278" y="3142"/>
                  </a:cubicBezTo>
                  <a:close/>
                  <a:moveTo>
                    <a:pt x="2098" y="10150"/>
                  </a:moveTo>
                  <a:cubicBezTo>
                    <a:pt x="2137" y="10290"/>
                    <a:pt x="2103" y="10446"/>
                    <a:pt x="2191" y="10577"/>
                  </a:cubicBezTo>
                  <a:cubicBezTo>
                    <a:pt x="2191" y="10688"/>
                    <a:pt x="2153" y="10724"/>
                    <a:pt x="2105" y="10738"/>
                  </a:cubicBezTo>
                  <a:cubicBezTo>
                    <a:pt x="2085" y="10476"/>
                    <a:pt x="2031" y="10042"/>
                    <a:pt x="1900" y="9739"/>
                  </a:cubicBezTo>
                  <a:cubicBezTo>
                    <a:pt x="1915" y="9642"/>
                    <a:pt x="1956" y="9766"/>
                    <a:pt x="1943" y="9658"/>
                  </a:cubicBezTo>
                  <a:cubicBezTo>
                    <a:pt x="2024" y="9832"/>
                    <a:pt x="1981" y="10026"/>
                    <a:pt x="2096" y="10150"/>
                  </a:cubicBezTo>
                  <a:close/>
                  <a:moveTo>
                    <a:pt x="784" y="5272"/>
                  </a:moveTo>
                  <a:cubicBezTo>
                    <a:pt x="768" y="5186"/>
                    <a:pt x="680" y="5035"/>
                    <a:pt x="721" y="5209"/>
                  </a:cubicBezTo>
                  <a:cubicBezTo>
                    <a:pt x="569" y="4890"/>
                    <a:pt x="556" y="4488"/>
                    <a:pt x="416" y="4003"/>
                  </a:cubicBezTo>
                  <a:cubicBezTo>
                    <a:pt x="461" y="4039"/>
                    <a:pt x="590" y="4570"/>
                    <a:pt x="529" y="4206"/>
                  </a:cubicBezTo>
                  <a:cubicBezTo>
                    <a:pt x="628" y="4414"/>
                    <a:pt x="671" y="4789"/>
                    <a:pt x="678" y="4920"/>
                  </a:cubicBezTo>
                  <a:cubicBezTo>
                    <a:pt x="714" y="5028"/>
                    <a:pt x="696" y="4922"/>
                    <a:pt x="675" y="4845"/>
                  </a:cubicBezTo>
                  <a:cubicBezTo>
                    <a:pt x="793" y="5177"/>
                    <a:pt x="1003" y="5864"/>
                    <a:pt x="1062" y="6187"/>
                  </a:cubicBezTo>
                  <a:cubicBezTo>
                    <a:pt x="1028" y="6139"/>
                    <a:pt x="901" y="5636"/>
                    <a:pt x="931" y="5911"/>
                  </a:cubicBezTo>
                  <a:cubicBezTo>
                    <a:pt x="915" y="5900"/>
                    <a:pt x="795" y="5390"/>
                    <a:pt x="784" y="5272"/>
                  </a:cubicBezTo>
                  <a:close/>
                  <a:moveTo>
                    <a:pt x="2656" y="12420"/>
                  </a:moveTo>
                  <a:cubicBezTo>
                    <a:pt x="2674" y="12501"/>
                    <a:pt x="2652" y="12461"/>
                    <a:pt x="2640" y="12422"/>
                  </a:cubicBezTo>
                  <a:cubicBezTo>
                    <a:pt x="2627" y="12443"/>
                    <a:pt x="2661" y="12565"/>
                    <a:pt x="2677" y="12562"/>
                  </a:cubicBezTo>
                  <a:cubicBezTo>
                    <a:pt x="2699" y="12675"/>
                    <a:pt x="2634" y="12506"/>
                    <a:pt x="2665" y="12639"/>
                  </a:cubicBezTo>
                  <a:cubicBezTo>
                    <a:pt x="2627" y="12614"/>
                    <a:pt x="2584" y="12366"/>
                    <a:pt x="2552" y="12436"/>
                  </a:cubicBezTo>
                  <a:lnTo>
                    <a:pt x="2509" y="12147"/>
                  </a:lnTo>
                  <a:lnTo>
                    <a:pt x="2555" y="12140"/>
                  </a:lnTo>
                  <a:cubicBezTo>
                    <a:pt x="2525" y="11928"/>
                    <a:pt x="2609" y="12303"/>
                    <a:pt x="2543" y="12217"/>
                  </a:cubicBezTo>
                  <a:cubicBezTo>
                    <a:pt x="2618" y="12445"/>
                    <a:pt x="2579" y="12208"/>
                    <a:pt x="2656" y="12420"/>
                  </a:cubicBezTo>
                  <a:close/>
                  <a:moveTo>
                    <a:pt x="3826" y="17172"/>
                  </a:moveTo>
                  <a:cubicBezTo>
                    <a:pt x="3822" y="17012"/>
                    <a:pt x="3738" y="16885"/>
                    <a:pt x="3684" y="16605"/>
                  </a:cubicBezTo>
                  <a:cubicBezTo>
                    <a:pt x="3715" y="16619"/>
                    <a:pt x="3892" y="17183"/>
                    <a:pt x="3826" y="17172"/>
                  </a:cubicBezTo>
                  <a:close/>
                  <a:moveTo>
                    <a:pt x="3894" y="17310"/>
                  </a:moveTo>
                  <a:cubicBezTo>
                    <a:pt x="3894" y="17378"/>
                    <a:pt x="3955" y="17572"/>
                    <a:pt x="3901" y="17529"/>
                  </a:cubicBezTo>
                  <a:cubicBezTo>
                    <a:pt x="3901" y="17461"/>
                    <a:pt x="3840" y="17267"/>
                    <a:pt x="3892" y="17310"/>
                  </a:cubicBezTo>
                  <a:close/>
                  <a:moveTo>
                    <a:pt x="3817" y="929"/>
                  </a:moveTo>
                  <a:cubicBezTo>
                    <a:pt x="3478" y="1080"/>
                    <a:pt x="3977" y="739"/>
                    <a:pt x="3521" y="967"/>
                  </a:cubicBezTo>
                  <a:cubicBezTo>
                    <a:pt x="3542" y="938"/>
                    <a:pt x="3639" y="888"/>
                    <a:pt x="3650" y="859"/>
                  </a:cubicBezTo>
                  <a:cubicBezTo>
                    <a:pt x="3887" y="775"/>
                    <a:pt x="3729" y="904"/>
                    <a:pt x="3944" y="807"/>
                  </a:cubicBezTo>
                  <a:cubicBezTo>
                    <a:pt x="3948" y="836"/>
                    <a:pt x="3758" y="911"/>
                    <a:pt x="3817" y="929"/>
                  </a:cubicBezTo>
                  <a:close/>
                  <a:moveTo>
                    <a:pt x="1807" y="1835"/>
                  </a:moveTo>
                  <a:cubicBezTo>
                    <a:pt x="1920" y="1753"/>
                    <a:pt x="2157" y="1638"/>
                    <a:pt x="2424" y="1521"/>
                  </a:cubicBezTo>
                  <a:cubicBezTo>
                    <a:pt x="2338" y="1631"/>
                    <a:pt x="2134" y="1679"/>
                    <a:pt x="1805" y="1835"/>
                  </a:cubicBezTo>
                  <a:close/>
                  <a:moveTo>
                    <a:pt x="3973" y="17813"/>
                  </a:moveTo>
                  <a:cubicBezTo>
                    <a:pt x="4014" y="17813"/>
                    <a:pt x="4095" y="18112"/>
                    <a:pt x="4011" y="18028"/>
                  </a:cubicBezTo>
                  <a:lnTo>
                    <a:pt x="4047" y="18170"/>
                  </a:lnTo>
                  <a:cubicBezTo>
                    <a:pt x="4036" y="18304"/>
                    <a:pt x="4000" y="17926"/>
                    <a:pt x="3973" y="17813"/>
                  </a:cubicBezTo>
                  <a:close/>
                  <a:moveTo>
                    <a:pt x="402" y="3637"/>
                  </a:moveTo>
                  <a:cubicBezTo>
                    <a:pt x="450" y="3811"/>
                    <a:pt x="490" y="3978"/>
                    <a:pt x="495" y="4064"/>
                  </a:cubicBezTo>
                  <a:cubicBezTo>
                    <a:pt x="456" y="3969"/>
                    <a:pt x="301" y="3553"/>
                    <a:pt x="402" y="3637"/>
                  </a:cubicBezTo>
                  <a:close/>
                  <a:moveTo>
                    <a:pt x="3133" y="14554"/>
                  </a:moveTo>
                  <a:cubicBezTo>
                    <a:pt x="3158" y="14573"/>
                    <a:pt x="3189" y="14731"/>
                    <a:pt x="3219" y="14837"/>
                  </a:cubicBezTo>
                  <a:cubicBezTo>
                    <a:pt x="3176" y="14837"/>
                    <a:pt x="3219" y="14959"/>
                    <a:pt x="3160" y="14846"/>
                  </a:cubicBezTo>
                  <a:cubicBezTo>
                    <a:pt x="3088" y="14620"/>
                    <a:pt x="3185" y="14742"/>
                    <a:pt x="3133" y="14554"/>
                  </a:cubicBezTo>
                  <a:close/>
                  <a:moveTo>
                    <a:pt x="822" y="2221"/>
                  </a:moveTo>
                  <a:cubicBezTo>
                    <a:pt x="806" y="2261"/>
                    <a:pt x="495" y="2374"/>
                    <a:pt x="540" y="2318"/>
                  </a:cubicBezTo>
                  <a:cubicBezTo>
                    <a:pt x="725" y="2223"/>
                    <a:pt x="685" y="2284"/>
                    <a:pt x="822" y="2223"/>
                  </a:cubicBezTo>
                  <a:close/>
                  <a:moveTo>
                    <a:pt x="269" y="3361"/>
                  </a:moveTo>
                  <a:cubicBezTo>
                    <a:pt x="249" y="3325"/>
                    <a:pt x="226" y="3291"/>
                    <a:pt x="206" y="3298"/>
                  </a:cubicBezTo>
                  <a:cubicBezTo>
                    <a:pt x="206" y="3230"/>
                    <a:pt x="145" y="3036"/>
                    <a:pt x="199" y="3079"/>
                  </a:cubicBezTo>
                  <a:cubicBezTo>
                    <a:pt x="246" y="3273"/>
                    <a:pt x="260" y="3219"/>
                    <a:pt x="269" y="3364"/>
                  </a:cubicBezTo>
                  <a:close/>
                  <a:moveTo>
                    <a:pt x="1516" y="1902"/>
                  </a:moveTo>
                  <a:lnTo>
                    <a:pt x="1378" y="1966"/>
                  </a:lnTo>
                  <a:lnTo>
                    <a:pt x="1371" y="1939"/>
                  </a:lnTo>
                  <a:lnTo>
                    <a:pt x="1509" y="1875"/>
                  </a:lnTo>
                  <a:close/>
                  <a:moveTo>
                    <a:pt x="1994" y="10311"/>
                  </a:moveTo>
                  <a:cubicBezTo>
                    <a:pt x="1970" y="10284"/>
                    <a:pt x="1940" y="10227"/>
                    <a:pt x="1911" y="10103"/>
                  </a:cubicBezTo>
                  <a:cubicBezTo>
                    <a:pt x="1936" y="10067"/>
                    <a:pt x="1967" y="10202"/>
                    <a:pt x="1997" y="1031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6112475" y="3113500"/>
              <a:ext cx="2275" cy="13575"/>
            </a:xfrm>
            <a:custGeom>
              <a:rect b="b" l="l" r="r" t="t"/>
              <a:pathLst>
                <a:path extrusionOk="0" h="543" w="91">
                  <a:moveTo>
                    <a:pt x="16" y="186"/>
                  </a:moveTo>
                  <a:cubicBezTo>
                    <a:pt x="0" y="1"/>
                    <a:pt x="82" y="468"/>
                    <a:pt x="91" y="543"/>
                  </a:cubicBezTo>
                  <a:cubicBezTo>
                    <a:pt x="23" y="461"/>
                    <a:pt x="32" y="269"/>
                    <a:pt x="16" y="186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6134650" y="3254950"/>
              <a:ext cx="3200" cy="9100"/>
            </a:xfrm>
            <a:custGeom>
              <a:rect b="b" l="l" r="r" t="t"/>
              <a:pathLst>
                <a:path extrusionOk="0" h="364" w="128">
                  <a:moveTo>
                    <a:pt x="57" y="127"/>
                  </a:moveTo>
                  <a:cubicBezTo>
                    <a:pt x="78" y="138"/>
                    <a:pt x="85" y="197"/>
                    <a:pt x="76" y="199"/>
                  </a:cubicBezTo>
                  <a:cubicBezTo>
                    <a:pt x="87" y="260"/>
                    <a:pt x="98" y="264"/>
                    <a:pt x="107" y="267"/>
                  </a:cubicBezTo>
                  <a:cubicBezTo>
                    <a:pt x="127" y="364"/>
                    <a:pt x="85" y="332"/>
                    <a:pt x="66" y="348"/>
                  </a:cubicBezTo>
                  <a:cubicBezTo>
                    <a:pt x="66" y="319"/>
                    <a:pt x="1" y="0"/>
                    <a:pt x="60" y="201"/>
                  </a:cubicBezTo>
                  <a:cubicBezTo>
                    <a:pt x="76" y="212"/>
                    <a:pt x="66" y="172"/>
                    <a:pt x="57" y="12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6181300" y="2855975"/>
              <a:ext cx="233950" cy="540600"/>
            </a:xfrm>
            <a:custGeom>
              <a:rect b="b" l="l" r="r" t="t"/>
              <a:pathLst>
                <a:path extrusionOk="0" h="21624" w="9358">
                  <a:moveTo>
                    <a:pt x="9357" y="1"/>
                  </a:moveTo>
                  <a:lnTo>
                    <a:pt x="1" y="656"/>
                  </a:lnTo>
                  <a:lnTo>
                    <a:pt x="3804" y="21623"/>
                  </a:lnTo>
                  <a:lnTo>
                    <a:pt x="9114" y="20795"/>
                  </a:lnTo>
                  <a:lnTo>
                    <a:pt x="9357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6332400" y="3399250"/>
              <a:ext cx="4825" cy="1500"/>
            </a:xfrm>
            <a:custGeom>
              <a:rect b="b" l="l" r="r" t="t"/>
              <a:pathLst>
                <a:path extrusionOk="0" h="60" w="193">
                  <a:moveTo>
                    <a:pt x="190" y="32"/>
                  </a:moveTo>
                  <a:lnTo>
                    <a:pt x="0" y="60"/>
                  </a:lnTo>
                  <a:lnTo>
                    <a:pt x="5" y="30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6419900" y="3361375"/>
              <a:ext cx="1225" cy="14075"/>
            </a:xfrm>
            <a:custGeom>
              <a:rect b="b" l="l" r="r" t="t"/>
              <a:pathLst>
                <a:path extrusionOk="0" h="563" w="49">
                  <a:moveTo>
                    <a:pt x="48" y="158"/>
                  </a:moveTo>
                  <a:cubicBezTo>
                    <a:pt x="48" y="328"/>
                    <a:pt x="26" y="357"/>
                    <a:pt x="28" y="536"/>
                  </a:cubicBezTo>
                  <a:cubicBezTo>
                    <a:pt x="1" y="563"/>
                    <a:pt x="10" y="0"/>
                    <a:pt x="48" y="158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6418375" y="3266675"/>
              <a:ext cx="2250" cy="20350"/>
            </a:xfrm>
            <a:custGeom>
              <a:rect b="b" l="l" r="r" t="t"/>
              <a:pathLst>
                <a:path extrusionOk="0" h="814" w="90">
                  <a:moveTo>
                    <a:pt x="75" y="710"/>
                  </a:moveTo>
                  <a:cubicBezTo>
                    <a:pt x="1" y="814"/>
                    <a:pt x="48" y="224"/>
                    <a:pt x="26" y="37"/>
                  </a:cubicBezTo>
                  <a:cubicBezTo>
                    <a:pt x="89" y="1"/>
                    <a:pt x="60" y="486"/>
                    <a:pt x="75" y="71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6418150" y="3319925"/>
              <a:ext cx="1625" cy="18950"/>
            </a:xfrm>
            <a:custGeom>
              <a:rect b="b" l="l" r="r" t="t"/>
              <a:pathLst>
                <a:path extrusionOk="0" h="758" w="65">
                  <a:moveTo>
                    <a:pt x="60" y="1"/>
                  </a:moveTo>
                  <a:cubicBezTo>
                    <a:pt x="64" y="355"/>
                    <a:pt x="28" y="405"/>
                    <a:pt x="33" y="757"/>
                  </a:cubicBezTo>
                  <a:cubicBezTo>
                    <a:pt x="3" y="588"/>
                    <a:pt x="1" y="48"/>
                    <a:pt x="60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6424825" y="2899625"/>
              <a:ext cx="1200" cy="7875"/>
            </a:xfrm>
            <a:custGeom>
              <a:rect b="b" l="l" r="r" t="t"/>
              <a:pathLst>
                <a:path extrusionOk="0" h="315" w="48">
                  <a:moveTo>
                    <a:pt x="48" y="125"/>
                  </a:moveTo>
                  <a:lnTo>
                    <a:pt x="46" y="314"/>
                  </a:lnTo>
                  <a:lnTo>
                    <a:pt x="0" y="308"/>
                  </a:lnTo>
                  <a:lnTo>
                    <a:pt x="5" y="23"/>
                  </a:lnTo>
                  <a:cubicBezTo>
                    <a:pt x="30" y="0"/>
                    <a:pt x="30" y="118"/>
                    <a:pt x="48" y="125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6417925" y="3211300"/>
              <a:ext cx="2400" cy="11150"/>
            </a:xfrm>
            <a:custGeom>
              <a:rect b="b" l="l" r="r" t="t"/>
              <a:pathLst>
                <a:path extrusionOk="0" h="446" w="96">
                  <a:moveTo>
                    <a:pt x="46" y="445"/>
                  </a:moveTo>
                  <a:cubicBezTo>
                    <a:pt x="1" y="208"/>
                    <a:pt x="96" y="0"/>
                    <a:pt x="46" y="445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6295525" y="2871000"/>
              <a:ext cx="14250" cy="3250"/>
            </a:xfrm>
            <a:custGeom>
              <a:rect b="b" l="l" r="r" t="t"/>
              <a:pathLst>
                <a:path extrusionOk="0" h="130" w="570">
                  <a:moveTo>
                    <a:pt x="102" y="68"/>
                  </a:moveTo>
                  <a:cubicBezTo>
                    <a:pt x="312" y="0"/>
                    <a:pt x="402" y="79"/>
                    <a:pt x="570" y="68"/>
                  </a:cubicBezTo>
                  <a:cubicBezTo>
                    <a:pt x="482" y="129"/>
                    <a:pt x="177" y="107"/>
                    <a:pt x="0" y="107"/>
                  </a:cubicBezTo>
                  <a:cubicBezTo>
                    <a:pt x="57" y="88"/>
                    <a:pt x="269" y="66"/>
                    <a:pt x="102" y="68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6240975" y="3144225"/>
              <a:ext cx="2000" cy="8200"/>
            </a:xfrm>
            <a:custGeom>
              <a:rect b="b" l="l" r="r" t="t"/>
              <a:pathLst>
                <a:path extrusionOk="0" h="328" w="80">
                  <a:moveTo>
                    <a:pt x="19" y="165"/>
                  </a:moveTo>
                  <a:cubicBezTo>
                    <a:pt x="1" y="0"/>
                    <a:pt x="44" y="149"/>
                    <a:pt x="64" y="163"/>
                  </a:cubicBezTo>
                  <a:cubicBezTo>
                    <a:pt x="80" y="328"/>
                    <a:pt x="37" y="176"/>
                    <a:pt x="19" y="165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6167625" y="2845025"/>
              <a:ext cx="258475" cy="566350"/>
            </a:xfrm>
            <a:custGeom>
              <a:rect b="b" l="l" r="r" t="t"/>
              <a:pathLst>
                <a:path extrusionOk="0" h="22654" w="10339">
                  <a:moveTo>
                    <a:pt x="7490" y="75"/>
                  </a:moveTo>
                  <a:cubicBezTo>
                    <a:pt x="7178" y="143"/>
                    <a:pt x="7845" y="73"/>
                    <a:pt x="7757" y="131"/>
                  </a:cubicBezTo>
                  <a:cubicBezTo>
                    <a:pt x="7447" y="152"/>
                    <a:pt x="7298" y="136"/>
                    <a:pt x="7201" y="109"/>
                  </a:cubicBezTo>
                  <a:lnTo>
                    <a:pt x="5674" y="267"/>
                  </a:lnTo>
                  <a:cubicBezTo>
                    <a:pt x="5674" y="247"/>
                    <a:pt x="5726" y="231"/>
                    <a:pt x="5778" y="215"/>
                  </a:cubicBezTo>
                  <a:cubicBezTo>
                    <a:pt x="4979" y="215"/>
                    <a:pt x="3999" y="323"/>
                    <a:pt x="3490" y="439"/>
                  </a:cubicBezTo>
                  <a:cubicBezTo>
                    <a:pt x="3018" y="463"/>
                    <a:pt x="2343" y="484"/>
                    <a:pt x="1702" y="509"/>
                  </a:cubicBezTo>
                  <a:cubicBezTo>
                    <a:pt x="1343" y="561"/>
                    <a:pt x="945" y="606"/>
                    <a:pt x="548" y="635"/>
                  </a:cubicBezTo>
                  <a:lnTo>
                    <a:pt x="1" y="678"/>
                  </a:lnTo>
                  <a:lnTo>
                    <a:pt x="98" y="1204"/>
                  </a:lnTo>
                  <a:cubicBezTo>
                    <a:pt x="186" y="1660"/>
                    <a:pt x="249" y="2121"/>
                    <a:pt x="288" y="2582"/>
                  </a:cubicBezTo>
                  <a:cubicBezTo>
                    <a:pt x="362" y="2733"/>
                    <a:pt x="249" y="2121"/>
                    <a:pt x="315" y="2397"/>
                  </a:cubicBezTo>
                  <a:cubicBezTo>
                    <a:pt x="333" y="2738"/>
                    <a:pt x="383" y="3079"/>
                    <a:pt x="462" y="3411"/>
                  </a:cubicBezTo>
                  <a:cubicBezTo>
                    <a:pt x="401" y="3481"/>
                    <a:pt x="563" y="3926"/>
                    <a:pt x="561" y="4149"/>
                  </a:cubicBezTo>
                  <a:cubicBezTo>
                    <a:pt x="640" y="4339"/>
                    <a:pt x="751" y="4883"/>
                    <a:pt x="787" y="5256"/>
                  </a:cubicBezTo>
                  <a:cubicBezTo>
                    <a:pt x="837" y="5484"/>
                    <a:pt x="963" y="5599"/>
                    <a:pt x="963" y="5897"/>
                  </a:cubicBezTo>
                  <a:cubicBezTo>
                    <a:pt x="920" y="5830"/>
                    <a:pt x="902" y="5624"/>
                    <a:pt x="900" y="5807"/>
                  </a:cubicBezTo>
                  <a:cubicBezTo>
                    <a:pt x="979" y="6277"/>
                    <a:pt x="956" y="5825"/>
                    <a:pt x="1026" y="6175"/>
                  </a:cubicBezTo>
                  <a:cubicBezTo>
                    <a:pt x="1040" y="6349"/>
                    <a:pt x="1044" y="6498"/>
                    <a:pt x="1076" y="6729"/>
                  </a:cubicBezTo>
                  <a:cubicBezTo>
                    <a:pt x="1178" y="7024"/>
                    <a:pt x="1365" y="7948"/>
                    <a:pt x="1415" y="8386"/>
                  </a:cubicBezTo>
                  <a:cubicBezTo>
                    <a:pt x="1388" y="8242"/>
                    <a:pt x="1363" y="8066"/>
                    <a:pt x="1336" y="8111"/>
                  </a:cubicBezTo>
                  <a:cubicBezTo>
                    <a:pt x="1376" y="8495"/>
                    <a:pt x="1415" y="8822"/>
                    <a:pt x="1514" y="9032"/>
                  </a:cubicBezTo>
                  <a:cubicBezTo>
                    <a:pt x="1498" y="9048"/>
                    <a:pt x="1467" y="9016"/>
                    <a:pt x="1485" y="9125"/>
                  </a:cubicBezTo>
                  <a:cubicBezTo>
                    <a:pt x="1532" y="9319"/>
                    <a:pt x="1577" y="9283"/>
                    <a:pt x="1625" y="9583"/>
                  </a:cubicBezTo>
                  <a:cubicBezTo>
                    <a:pt x="1654" y="9759"/>
                    <a:pt x="1586" y="9649"/>
                    <a:pt x="1627" y="9863"/>
                  </a:cubicBezTo>
                  <a:cubicBezTo>
                    <a:pt x="1693" y="10049"/>
                    <a:pt x="1853" y="11103"/>
                    <a:pt x="1819" y="10597"/>
                  </a:cubicBezTo>
                  <a:cubicBezTo>
                    <a:pt x="1835" y="10690"/>
                    <a:pt x="1855" y="10783"/>
                    <a:pt x="1882" y="10873"/>
                  </a:cubicBezTo>
                  <a:cubicBezTo>
                    <a:pt x="1860" y="10929"/>
                    <a:pt x="1866" y="11067"/>
                    <a:pt x="1855" y="11151"/>
                  </a:cubicBezTo>
                  <a:cubicBezTo>
                    <a:pt x="2000" y="11779"/>
                    <a:pt x="2049" y="12255"/>
                    <a:pt x="2189" y="12623"/>
                  </a:cubicBezTo>
                  <a:cubicBezTo>
                    <a:pt x="2095" y="12522"/>
                    <a:pt x="2219" y="12996"/>
                    <a:pt x="2257" y="13177"/>
                  </a:cubicBezTo>
                  <a:cubicBezTo>
                    <a:pt x="2241" y="13208"/>
                    <a:pt x="2250" y="13310"/>
                    <a:pt x="2212" y="13274"/>
                  </a:cubicBezTo>
                  <a:cubicBezTo>
                    <a:pt x="2422" y="14353"/>
                    <a:pt x="2578" y="14916"/>
                    <a:pt x="2777" y="16126"/>
                  </a:cubicBezTo>
                  <a:cubicBezTo>
                    <a:pt x="2813" y="16113"/>
                    <a:pt x="2847" y="16106"/>
                    <a:pt x="2885" y="16309"/>
                  </a:cubicBezTo>
                  <a:cubicBezTo>
                    <a:pt x="2860" y="16316"/>
                    <a:pt x="2833" y="16289"/>
                    <a:pt x="2808" y="16219"/>
                  </a:cubicBezTo>
                  <a:cubicBezTo>
                    <a:pt x="2876" y="16754"/>
                    <a:pt x="2905" y="16702"/>
                    <a:pt x="2935" y="16677"/>
                  </a:cubicBezTo>
                  <a:cubicBezTo>
                    <a:pt x="2957" y="16801"/>
                    <a:pt x="2978" y="16923"/>
                    <a:pt x="3000" y="17048"/>
                  </a:cubicBezTo>
                  <a:cubicBezTo>
                    <a:pt x="2944" y="16971"/>
                    <a:pt x="2982" y="17176"/>
                    <a:pt x="2939" y="17140"/>
                  </a:cubicBezTo>
                  <a:cubicBezTo>
                    <a:pt x="3023" y="17599"/>
                    <a:pt x="3075" y="17642"/>
                    <a:pt x="3102" y="18062"/>
                  </a:cubicBezTo>
                  <a:cubicBezTo>
                    <a:pt x="3167" y="18077"/>
                    <a:pt x="3251" y="18886"/>
                    <a:pt x="3276" y="18705"/>
                  </a:cubicBezTo>
                  <a:cubicBezTo>
                    <a:pt x="3274" y="18820"/>
                    <a:pt x="3305" y="19024"/>
                    <a:pt x="3344" y="19261"/>
                  </a:cubicBezTo>
                  <a:cubicBezTo>
                    <a:pt x="3402" y="19482"/>
                    <a:pt x="3384" y="19317"/>
                    <a:pt x="3420" y="19442"/>
                  </a:cubicBezTo>
                  <a:cubicBezTo>
                    <a:pt x="3463" y="19656"/>
                    <a:pt x="3524" y="19837"/>
                    <a:pt x="3486" y="19905"/>
                  </a:cubicBezTo>
                  <a:cubicBezTo>
                    <a:pt x="3468" y="19756"/>
                    <a:pt x="3373" y="19597"/>
                    <a:pt x="3409" y="19814"/>
                  </a:cubicBezTo>
                  <a:cubicBezTo>
                    <a:pt x="3493" y="19848"/>
                    <a:pt x="3454" y="20101"/>
                    <a:pt x="3490" y="20275"/>
                  </a:cubicBezTo>
                  <a:cubicBezTo>
                    <a:pt x="3549" y="20392"/>
                    <a:pt x="3529" y="20067"/>
                    <a:pt x="3567" y="20273"/>
                  </a:cubicBezTo>
                  <a:cubicBezTo>
                    <a:pt x="3664" y="20912"/>
                    <a:pt x="3506" y="20706"/>
                    <a:pt x="3700" y="21382"/>
                  </a:cubicBezTo>
                  <a:cubicBezTo>
                    <a:pt x="3678" y="21242"/>
                    <a:pt x="3635" y="21041"/>
                    <a:pt x="3651" y="21011"/>
                  </a:cubicBezTo>
                  <a:cubicBezTo>
                    <a:pt x="3727" y="21418"/>
                    <a:pt x="3770" y="21723"/>
                    <a:pt x="3782" y="21935"/>
                  </a:cubicBezTo>
                  <a:cubicBezTo>
                    <a:pt x="3811" y="22016"/>
                    <a:pt x="3838" y="22098"/>
                    <a:pt x="3858" y="22181"/>
                  </a:cubicBezTo>
                  <a:lnTo>
                    <a:pt x="3983" y="22653"/>
                  </a:lnTo>
                  <a:lnTo>
                    <a:pt x="4396" y="22556"/>
                  </a:lnTo>
                  <a:cubicBezTo>
                    <a:pt x="4730" y="22477"/>
                    <a:pt x="5141" y="22427"/>
                    <a:pt x="5652" y="22355"/>
                  </a:cubicBezTo>
                  <a:cubicBezTo>
                    <a:pt x="5778" y="22256"/>
                    <a:pt x="6503" y="22253"/>
                    <a:pt x="6603" y="22149"/>
                  </a:cubicBezTo>
                  <a:cubicBezTo>
                    <a:pt x="6424" y="22174"/>
                    <a:pt x="6393" y="22199"/>
                    <a:pt x="6223" y="22222"/>
                  </a:cubicBezTo>
                  <a:cubicBezTo>
                    <a:pt x="6298" y="22165"/>
                    <a:pt x="6133" y="22181"/>
                    <a:pt x="6140" y="22145"/>
                  </a:cubicBezTo>
                  <a:cubicBezTo>
                    <a:pt x="6295" y="22136"/>
                    <a:pt x="6453" y="22118"/>
                    <a:pt x="6609" y="22089"/>
                  </a:cubicBezTo>
                  <a:lnTo>
                    <a:pt x="6603" y="22134"/>
                  </a:lnTo>
                  <a:cubicBezTo>
                    <a:pt x="7018" y="22009"/>
                    <a:pt x="7420" y="21960"/>
                    <a:pt x="8118" y="21860"/>
                  </a:cubicBezTo>
                  <a:cubicBezTo>
                    <a:pt x="8265" y="21781"/>
                    <a:pt x="7698" y="21921"/>
                    <a:pt x="7842" y="21842"/>
                  </a:cubicBezTo>
                  <a:cubicBezTo>
                    <a:pt x="7879" y="21883"/>
                    <a:pt x="8073" y="21786"/>
                    <a:pt x="8222" y="21770"/>
                  </a:cubicBezTo>
                  <a:cubicBezTo>
                    <a:pt x="8314" y="21761"/>
                    <a:pt x="8174" y="21811"/>
                    <a:pt x="8407" y="21772"/>
                  </a:cubicBezTo>
                  <a:cubicBezTo>
                    <a:pt x="8601" y="21738"/>
                    <a:pt x="9067" y="21659"/>
                    <a:pt x="9166" y="21628"/>
                  </a:cubicBezTo>
                  <a:cubicBezTo>
                    <a:pt x="9265" y="21596"/>
                    <a:pt x="9123" y="21598"/>
                    <a:pt x="9268" y="21567"/>
                  </a:cubicBezTo>
                  <a:cubicBezTo>
                    <a:pt x="9387" y="21540"/>
                    <a:pt x="9602" y="21499"/>
                    <a:pt x="9642" y="21526"/>
                  </a:cubicBezTo>
                  <a:cubicBezTo>
                    <a:pt x="9055" y="21682"/>
                    <a:pt x="8385" y="21831"/>
                    <a:pt x="7641" y="21978"/>
                  </a:cubicBezTo>
                  <a:cubicBezTo>
                    <a:pt x="7928" y="21973"/>
                    <a:pt x="7258" y="22043"/>
                    <a:pt x="7348" y="22111"/>
                  </a:cubicBezTo>
                  <a:cubicBezTo>
                    <a:pt x="7635" y="22055"/>
                    <a:pt x="7730" y="21994"/>
                    <a:pt x="8016" y="21935"/>
                  </a:cubicBezTo>
                  <a:cubicBezTo>
                    <a:pt x="8502" y="21863"/>
                    <a:pt x="8633" y="21865"/>
                    <a:pt x="9055" y="21779"/>
                  </a:cubicBezTo>
                  <a:cubicBezTo>
                    <a:pt x="9033" y="21802"/>
                    <a:pt x="8904" y="21833"/>
                    <a:pt x="9146" y="21795"/>
                  </a:cubicBezTo>
                  <a:cubicBezTo>
                    <a:pt x="9301" y="21714"/>
                    <a:pt x="8904" y="21802"/>
                    <a:pt x="8870" y="21777"/>
                  </a:cubicBezTo>
                  <a:cubicBezTo>
                    <a:pt x="8931" y="21745"/>
                    <a:pt x="8997" y="21720"/>
                    <a:pt x="9064" y="21702"/>
                  </a:cubicBezTo>
                  <a:cubicBezTo>
                    <a:pt x="9401" y="21664"/>
                    <a:pt x="9557" y="21623"/>
                    <a:pt x="9692" y="21583"/>
                  </a:cubicBezTo>
                  <a:lnTo>
                    <a:pt x="10054" y="21474"/>
                  </a:lnTo>
                  <a:lnTo>
                    <a:pt x="10017" y="21208"/>
                  </a:lnTo>
                  <a:cubicBezTo>
                    <a:pt x="10013" y="21163"/>
                    <a:pt x="10006" y="21120"/>
                    <a:pt x="10002" y="21072"/>
                  </a:cubicBezTo>
                  <a:cubicBezTo>
                    <a:pt x="10020" y="20995"/>
                    <a:pt x="10042" y="20955"/>
                    <a:pt x="10076" y="20991"/>
                  </a:cubicBezTo>
                  <a:cubicBezTo>
                    <a:pt x="10076" y="20614"/>
                    <a:pt x="10040" y="20562"/>
                    <a:pt x="10006" y="20790"/>
                  </a:cubicBezTo>
                  <a:cubicBezTo>
                    <a:pt x="9961" y="20225"/>
                    <a:pt x="10040" y="19290"/>
                    <a:pt x="10002" y="18412"/>
                  </a:cubicBezTo>
                  <a:cubicBezTo>
                    <a:pt x="10090" y="18222"/>
                    <a:pt x="10038" y="17452"/>
                    <a:pt x="9990" y="17269"/>
                  </a:cubicBezTo>
                  <a:cubicBezTo>
                    <a:pt x="10063" y="16657"/>
                    <a:pt x="9952" y="16128"/>
                    <a:pt x="10026" y="15184"/>
                  </a:cubicBezTo>
                  <a:cubicBezTo>
                    <a:pt x="10004" y="15121"/>
                    <a:pt x="9990" y="15053"/>
                    <a:pt x="9986" y="14988"/>
                  </a:cubicBezTo>
                  <a:cubicBezTo>
                    <a:pt x="10042" y="15013"/>
                    <a:pt x="9993" y="14911"/>
                    <a:pt x="10004" y="14706"/>
                  </a:cubicBezTo>
                  <a:cubicBezTo>
                    <a:pt x="10042" y="14945"/>
                    <a:pt x="10049" y="14326"/>
                    <a:pt x="10060" y="14048"/>
                  </a:cubicBezTo>
                  <a:cubicBezTo>
                    <a:pt x="10110" y="14349"/>
                    <a:pt x="10103" y="13565"/>
                    <a:pt x="10133" y="13393"/>
                  </a:cubicBezTo>
                  <a:cubicBezTo>
                    <a:pt x="10092" y="13260"/>
                    <a:pt x="10056" y="13292"/>
                    <a:pt x="10035" y="12903"/>
                  </a:cubicBezTo>
                  <a:cubicBezTo>
                    <a:pt x="10056" y="13016"/>
                    <a:pt x="10072" y="13018"/>
                    <a:pt x="10096" y="12912"/>
                  </a:cubicBezTo>
                  <a:cubicBezTo>
                    <a:pt x="10101" y="12596"/>
                    <a:pt x="10040" y="12653"/>
                    <a:pt x="10029" y="12427"/>
                  </a:cubicBezTo>
                  <a:cubicBezTo>
                    <a:pt x="10085" y="12257"/>
                    <a:pt x="10060" y="11738"/>
                    <a:pt x="10074" y="11580"/>
                  </a:cubicBezTo>
                  <a:cubicBezTo>
                    <a:pt x="10115" y="11663"/>
                    <a:pt x="10115" y="11451"/>
                    <a:pt x="10151" y="11496"/>
                  </a:cubicBezTo>
                  <a:cubicBezTo>
                    <a:pt x="10139" y="10760"/>
                    <a:pt x="10144" y="10844"/>
                    <a:pt x="10173" y="10168"/>
                  </a:cubicBezTo>
                  <a:cubicBezTo>
                    <a:pt x="10146" y="10073"/>
                    <a:pt x="10117" y="10446"/>
                    <a:pt x="10112" y="10159"/>
                  </a:cubicBezTo>
                  <a:cubicBezTo>
                    <a:pt x="10119" y="9624"/>
                    <a:pt x="10194" y="9147"/>
                    <a:pt x="10121" y="8831"/>
                  </a:cubicBezTo>
                  <a:cubicBezTo>
                    <a:pt x="10160" y="8906"/>
                    <a:pt x="10153" y="8646"/>
                    <a:pt x="10185" y="8651"/>
                  </a:cubicBezTo>
                  <a:cubicBezTo>
                    <a:pt x="10200" y="8888"/>
                    <a:pt x="10164" y="9606"/>
                    <a:pt x="10198" y="9604"/>
                  </a:cubicBezTo>
                  <a:cubicBezTo>
                    <a:pt x="10189" y="9296"/>
                    <a:pt x="10225" y="9310"/>
                    <a:pt x="10248" y="9231"/>
                  </a:cubicBezTo>
                  <a:cubicBezTo>
                    <a:pt x="10266" y="8931"/>
                    <a:pt x="10230" y="8933"/>
                    <a:pt x="10227" y="8752"/>
                  </a:cubicBezTo>
                  <a:cubicBezTo>
                    <a:pt x="10268" y="8648"/>
                    <a:pt x="10286" y="9055"/>
                    <a:pt x="10288" y="8666"/>
                  </a:cubicBezTo>
                  <a:cubicBezTo>
                    <a:pt x="10239" y="8492"/>
                    <a:pt x="10218" y="8754"/>
                    <a:pt x="10252" y="8188"/>
                  </a:cubicBezTo>
                  <a:cubicBezTo>
                    <a:pt x="10212" y="8102"/>
                    <a:pt x="10209" y="8314"/>
                    <a:pt x="10175" y="8271"/>
                  </a:cubicBezTo>
                  <a:cubicBezTo>
                    <a:pt x="10180" y="8129"/>
                    <a:pt x="10175" y="7921"/>
                    <a:pt x="10196" y="7894"/>
                  </a:cubicBezTo>
                  <a:cubicBezTo>
                    <a:pt x="10246" y="7792"/>
                    <a:pt x="10230" y="8047"/>
                    <a:pt x="10252" y="8093"/>
                  </a:cubicBezTo>
                  <a:cubicBezTo>
                    <a:pt x="10336" y="7772"/>
                    <a:pt x="10250" y="7004"/>
                    <a:pt x="10275" y="6765"/>
                  </a:cubicBezTo>
                  <a:cubicBezTo>
                    <a:pt x="10268" y="6631"/>
                    <a:pt x="10218" y="6742"/>
                    <a:pt x="10218" y="6568"/>
                  </a:cubicBezTo>
                  <a:cubicBezTo>
                    <a:pt x="10264" y="6358"/>
                    <a:pt x="10207" y="6062"/>
                    <a:pt x="10248" y="5812"/>
                  </a:cubicBezTo>
                  <a:cubicBezTo>
                    <a:pt x="10166" y="5769"/>
                    <a:pt x="10246" y="6410"/>
                    <a:pt x="10162" y="6464"/>
                  </a:cubicBezTo>
                  <a:cubicBezTo>
                    <a:pt x="10142" y="6112"/>
                    <a:pt x="10209" y="6114"/>
                    <a:pt x="10157" y="5798"/>
                  </a:cubicBezTo>
                  <a:cubicBezTo>
                    <a:pt x="10223" y="5604"/>
                    <a:pt x="10239" y="4569"/>
                    <a:pt x="10198" y="5233"/>
                  </a:cubicBezTo>
                  <a:cubicBezTo>
                    <a:pt x="10130" y="4755"/>
                    <a:pt x="10311" y="4068"/>
                    <a:pt x="10241" y="3528"/>
                  </a:cubicBezTo>
                  <a:cubicBezTo>
                    <a:pt x="10266" y="3616"/>
                    <a:pt x="10282" y="3853"/>
                    <a:pt x="10302" y="3537"/>
                  </a:cubicBezTo>
                  <a:cubicBezTo>
                    <a:pt x="10230" y="3494"/>
                    <a:pt x="10325" y="3427"/>
                    <a:pt x="10336" y="3352"/>
                  </a:cubicBezTo>
                  <a:cubicBezTo>
                    <a:pt x="10338" y="3045"/>
                    <a:pt x="10270" y="3140"/>
                    <a:pt x="10302" y="2681"/>
                  </a:cubicBezTo>
                  <a:cubicBezTo>
                    <a:pt x="10196" y="3045"/>
                    <a:pt x="10160" y="2047"/>
                    <a:pt x="10200" y="1622"/>
                  </a:cubicBezTo>
                  <a:cubicBezTo>
                    <a:pt x="10171" y="1588"/>
                    <a:pt x="10169" y="1744"/>
                    <a:pt x="10151" y="1803"/>
                  </a:cubicBezTo>
                  <a:cubicBezTo>
                    <a:pt x="10146" y="1511"/>
                    <a:pt x="10173" y="1462"/>
                    <a:pt x="10175" y="1236"/>
                  </a:cubicBezTo>
                  <a:cubicBezTo>
                    <a:pt x="10142" y="1193"/>
                    <a:pt x="10142" y="1405"/>
                    <a:pt x="10099" y="1319"/>
                  </a:cubicBezTo>
                  <a:cubicBezTo>
                    <a:pt x="10094" y="818"/>
                    <a:pt x="10033" y="1164"/>
                    <a:pt x="10020" y="737"/>
                  </a:cubicBezTo>
                  <a:cubicBezTo>
                    <a:pt x="10013" y="832"/>
                    <a:pt x="10002" y="924"/>
                    <a:pt x="9986" y="1017"/>
                  </a:cubicBezTo>
                  <a:lnTo>
                    <a:pt x="9990" y="732"/>
                  </a:lnTo>
                  <a:cubicBezTo>
                    <a:pt x="9943" y="1024"/>
                    <a:pt x="9868" y="604"/>
                    <a:pt x="9821" y="992"/>
                  </a:cubicBezTo>
                  <a:cubicBezTo>
                    <a:pt x="9755" y="477"/>
                    <a:pt x="9606" y="868"/>
                    <a:pt x="9471" y="461"/>
                  </a:cubicBezTo>
                  <a:cubicBezTo>
                    <a:pt x="9453" y="793"/>
                    <a:pt x="9423" y="768"/>
                    <a:pt x="9460" y="1030"/>
                  </a:cubicBezTo>
                  <a:cubicBezTo>
                    <a:pt x="9367" y="1173"/>
                    <a:pt x="9419" y="1986"/>
                    <a:pt x="9439" y="2264"/>
                  </a:cubicBezTo>
                  <a:cubicBezTo>
                    <a:pt x="9435" y="2679"/>
                    <a:pt x="9401" y="2722"/>
                    <a:pt x="9365" y="3106"/>
                  </a:cubicBezTo>
                  <a:cubicBezTo>
                    <a:pt x="9435" y="3058"/>
                    <a:pt x="9471" y="3199"/>
                    <a:pt x="9493" y="3413"/>
                  </a:cubicBezTo>
                  <a:cubicBezTo>
                    <a:pt x="9437" y="3253"/>
                    <a:pt x="9460" y="3655"/>
                    <a:pt x="9430" y="3689"/>
                  </a:cubicBezTo>
                  <a:cubicBezTo>
                    <a:pt x="9432" y="3445"/>
                    <a:pt x="9408" y="3352"/>
                    <a:pt x="9392" y="3205"/>
                  </a:cubicBezTo>
                  <a:cubicBezTo>
                    <a:pt x="9396" y="3363"/>
                    <a:pt x="9387" y="3521"/>
                    <a:pt x="9369" y="3677"/>
                  </a:cubicBezTo>
                  <a:cubicBezTo>
                    <a:pt x="9399" y="3833"/>
                    <a:pt x="9441" y="3910"/>
                    <a:pt x="9435" y="4260"/>
                  </a:cubicBezTo>
                  <a:cubicBezTo>
                    <a:pt x="9365" y="4294"/>
                    <a:pt x="9437" y="5432"/>
                    <a:pt x="9358" y="5197"/>
                  </a:cubicBezTo>
                  <a:cubicBezTo>
                    <a:pt x="9399" y="5604"/>
                    <a:pt x="9315" y="6647"/>
                    <a:pt x="9324" y="7187"/>
                  </a:cubicBezTo>
                  <a:cubicBezTo>
                    <a:pt x="9356" y="7323"/>
                    <a:pt x="9385" y="6952"/>
                    <a:pt x="9385" y="7196"/>
                  </a:cubicBezTo>
                  <a:cubicBezTo>
                    <a:pt x="9344" y="7472"/>
                    <a:pt x="9313" y="7813"/>
                    <a:pt x="9306" y="8325"/>
                  </a:cubicBezTo>
                  <a:cubicBezTo>
                    <a:pt x="9396" y="8486"/>
                    <a:pt x="9270" y="9486"/>
                    <a:pt x="9356" y="9759"/>
                  </a:cubicBezTo>
                  <a:cubicBezTo>
                    <a:pt x="9250" y="10250"/>
                    <a:pt x="9335" y="11029"/>
                    <a:pt x="9292" y="11745"/>
                  </a:cubicBezTo>
                  <a:cubicBezTo>
                    <a:pt x="9306" y="11889"/>
                    <a:pt x="9347" y="11903"/>
                    <a:pt x="9362" y="12041"/>
                  </a:cubicBezTo>
                  <a:cubicBezTo>
                    <a:pt x="9344" y="12054"/>
                    <a:pt x="9342" y="12190"/>
                    <a:pt x="9342" y="12323"/>
                  </a:cubicBezTo>
                  <a:cubicBezTo>
                    <a:pt x="9322" y="12214"/>
                    <a:pt x="9306" y="12217"/>
                    <a:pt x="9295" y="12411"/>
                  </a:cubicBezTo>
                  <a:cubicBezTo>
                    <a:pt x="9306" y="12433"/>
                    <a:pt x="9310" y="12494"/>
                    <a:pt x="9306" y="12603"/>
                  </a:cubicBezTo>
                  <a:cubicBezTo>
                    <a:pt x="9333" y="12646"/>
                    <a:pt x="9349" y="12470"/>
                    <a:pt x="9351" y="12610"/>
                  </a:cubicBezTo>
                  <a:cubicBezTo>
                    <a:pt x="9338" y="12820"/>
                    <a:pt x="9297" y="12858"/>
                    <a:pt x="9297" y="13172"/>
                  </a:cubicBezTo>
                  <a:cubicBezTo>
                    <a:pt x="9340" y="13289"/>
                    <a:pt x="9360" y="12727"/>
                    <a:pt x="9376" y="12994"/>
                  </a:cubicBezTo>
                  <a:cubicBezTo>
                    <a:pt x="9369" y="13235"/>
                    <a:pt x="9342" y="13321"/>
                    <a:pt x="9322" y="13461"/>
                  </a:cubicBezTo>
                  <a:cubicBezTo>
                    <a:pt x="9295" y="13448"/>
                    <a:pt x="9317" y="13147"/>
                    <a:pt x="9283" y="13170"/>
                  </a:cubicBezTo>
                  <a:cubicBezTo>
                    <a:pt x="9277" y="13583"/>
                    <a:pt x="9272" y="14023"/>
                    <a:pt x="9247" y="14306"/>
                  </a:cubicBezTo>
                  <a:cubicBezTo>
                    <a:pt x="9268" y="14362"/>
                    <a:pt x="9281" y="14459"/>
                    <a:pt x="9288" y="14597"/>
                  </a:cubicBezTo>
                  <a:cubicBezTo>
                    <a:pt x="9220" y="15051"/>
                    <a:pt x="9231" y="15528"/>
                    <a:pt x="9263" y="16018"/>
                  </a:cubicBezTo>
                  <a:cubicBezTo>
                    <a:pt x="9168" y="15950"/>
                    <a:pt x="9202" y="17192"/>
                    <a:pt x="9173" y="17811"/>
                  </a:cubicBezTo>
                  <a:cubicBezTo>
                    <a:pt x="9211" y="17824"/>
                    <a:pt x="9189" y="18184"/>
                    <a:pt x="9227" y="18199"/>
                  </a:cubicBezTo>
                  <a:cubicBezTo>
                    <a:pt x="9216" y="17879"/>
                    <a:pt x="9317" y="18134"/>
                    <a:pt x="9315" y="18308"/>
                  </a:cubicBezTo>
                  <a:cubicBezTo>
                    <a:pt x="9295" y="18306"/>
                    <a:pt x="9297" y="18470"/>
                    <a:pt x="9281" y="18493"/>
                  </a:cubicBezTo>
                  <a:cubicBezTo>
                    <a:pt x="9268" y="18403"/>
                    <a:pt x="9281" y="18143"/>
                    <a:pt x="9240" y="18202"/>
                  </a:cubicBezTo>
                  <a:cubicBezTo>
                    <a:pt x="9272" y="18631"/>
                    <a:pt x="9227" y="18446"/>
                    <a:pt x="9204" y="18577"/>
                  </a:cubicBezTo>
                  <a:cubicBezTo>
                    <a:pt x="9189" y="18676"/>
                    <a:pt x="9198" y="19261"/>
                    <a:pt x="9170" y="18854"/>
                  </a:cubicBezTo>
                  <a:cubicBezTo>
                    <a:pt x="9159" y="19035"/>
                    <a:pt x="9209" y="19270"/>
                    <a:pt x="9148" y="19232"/>
                  </a:cubicBezTo>
                  <a:cubicBezTo>
                    <a:pt x="9157" y="19742"/>
                    <a:pt x="9157" y="20408"/>
                    <a:pt x="9137" y="20846"/>
                  </a:cubicBezTo>
                  <a:cubicBezTo>
                    <a:pt x="9161" y="21034"/>
                    <a:pt x="9198" y="20756"/>
                    <a:pt x="9243" y="20767"/>
                  </a:cubicBezTo>
                  <a:cubicBezTo>
                    <a:pt x="9218" y="20977"/>
                    <a:pt x="9220" y="21282"/>
                    <a:pt x="9195" y="20950"/>
                  </a:cubicBezTo>
                  <a:cubicBezTo>
                    <a:pt x="9186" y="21052"/>
                    <a:pt x="9186" y="21156"/>
                    <a:pt x="9195" y="21257"/>
                  </a:cubicBezTo>
                  <a:lnTo>
                    <a:pt x="9620" y="20770"/>
                  </a:lnTo>
                  <a:cubicBezTo>
                    <a:pt x="9369" y="20833"/>
                    <a:pt x="9290" y="20923"/>
                    <a:pt x="9152" y="20984"/>
                  </a:cubicBezTo>
                  <a:cubicBezTo>
                    <a:pt x="9137" y="20912"/>
                    <a:pt x="8809" y="21032"/>
                    <a:pt x="8773" y="21056"/>
                  </a:cubicBezTo>
                  <a:cubicBezTo>
                    <a:pt x="8662" y="21070"/>
                    <a:pt x="8506" y="21099"/>
                    <a:pt x="8491" y="21083"/>
                  </a:cubicBezTo>
                  <a:cubicBezTo>
                    <a:pt x="8676" y="20991"/>
                    <a:pt x="8983" y="20984"/>
                    <a:pt x="9069" y="20907"/>
                  </a:cubicBezTo>
                  <a:cubicBezTo>
                    <a:pt x="7831" y="21104"/>
                    <a:pt x="7501" y="20977"/>
                    <a:pt x="6341" y="21242"/>
                  </a:cubicBezTo>
                  <a:cubicBezTo>
                    <a:pt x="5636" y="21318"/>
                    <a:pt x="4913" y="21458"/>
                    <a:pt x="4308" y="21583"/>
                  </a:cubicBezTo>
                  <a:lnTo>
                    <a:pt x="4825" y="21944"/>
                  </a:lnTo>
                  <a:lnTo>
                    <a:pt x="4726" y="21528"/>
                  </a:lnTo>
                  <a:lnTo>
                    <a:pt x="4771" y="21526"/>
                  </a:lnTo>
                  <a:cubicBezTo>
                    <a:pt x="4592" y="20702"/>
                    <a:pt x="4527" y="19918"/>
                    <a:pt x="4337" y="19317"/>
                  </a:cubicBezTo>
                  <a:cubicBezTo>
                    <a:pt x="4229" y="18437"/>
                    <a:pt x="4048" y="17614"/>
                    <a:pt x="3899" y="16828"/>
                  </a:cubicBezTo>
                  <a:cubicBezTo>
                    <a:pt x="3807" y="16345"/>
                    <a:pt x="3705" y="15943"/>
                    <a:pt x="3660" y="15724"/>
                  </a:cubicBezTo>
                  <a:cubicBezTo>
                    <a:pt x="3606" y="15473"/>
                    <a:pt x="3563" y="15049"/>
                    <a:pt x="3513" y="14803"/>
                  </a:cubicBezTo>
                  <a:cubicBezTo>
                    <a:pt x="3486" y="14674"/>
                    <a:pt x="3443" y="14570"/>
                    <a:pt x="3416" y="14435"/>
                  </a:cubicBezTo>
                  <a:cubicBezTo>
                    <a:pt x="3332" y="13987"/>
                    <a:pt x="3276" y="13472"/>
                    <a:pt x="3143" y="13052"/>
                  </a:cubicBezTo>
                  <a:cubicBezTo>
                    <a:pt x="3131" y="12896"/>
                    <a:pt x="3111" y="12743"/>
                    <a:pt x="3077" y="12592"/>
                  </a:cubicBezTo>
                  <a:cubicBezTo>
                    <a:pt x="3025" y="12341"/>
                    <a:pt x="2973" y="12366"/>
                    <a:pt x="2919" y="12041"/>
                  </a:cubicBezTo>
                  <a:cubicBezTo>
                    <a:pt x="2874" y="11729"/>
                    <a:pt x="2862" y="11541"/>
                    <a:pt x="2899" y="11578"/>
                  </a:cubicBezTo>
                  <a:cubicBezTo>
                    <a:pt x="2734" y="11151"/>
                    <a:pt x="2603" y="9775"/>
                    <a:pt x="2467" y="9739"/>
                  </a:cubicBezTo>
                  <a:cubicBezTo>
                    <a:pt x="2485" y="9744"/>
                    <a:pt x="2501" y="9857"/>
                    <a:pt x="2467" y="9832"/>
                  </a:cubicBezTo>
                  <a:cubicBezTo>
                    <a:pt x="2424" y="9486"/>
                    <a:pt x="2384" y="9534"/>
                    <a:pt x="2341" y="9371"/>
                  </a:cubicBezTo>
                  <a:cubicBezTo>
                    <a:pt x="2352" y="9315"/>
                    <a:pt x="2282" y="9016"/>
                    <a:pt x="2307" y="9003"/>
                  </a:cubicBezTo>
                  <a:cubicBezTo>
                    <a:pt x="2339" y="9086"/>
                    <a:pt x="2372" y="9342"/>
                    <a:pt x="2402" y="9276"/>
                  </a:cubicBezTo>
                  <a:cubicBezTo>
                    <a:pt x="2341" y="8797"/>
                    <a:pt x="2287" y="9025"/>
                    <a:pt x="2228" y="8727"/>
                  </a:cubicBezTo>
                  <a:cubicBezTo>
                    <a:pt x="2226" y="8585"/>
                    <a:pt x="2124" y="8129"/>
                    <a:pt x="2115" y="7989"/>
                  </a:cubicBezTo>
                  <a:cubicBezTo>
                    <a:pt x="2178" y="8215"/>
                    <a:pt x="2244" y="8560"/>
                    <a:pt x="2305" y="8630"/>
                  </a:cubicBezTo>
                  <a:cubicBezTo>
                    <a:pt x="2235" y="8314"/>
                    <a:pt x="2167" y="8036"/>
                    <a:pt x="2097" y="7804"/>
                  </a:cubicBezTo>
                  <a:cubicBezTo>
                    <a:pt x="2124" y="7781"/>
                    <a:pt x="2149" y="7905"/>
                    <a:pt x="2176" y="7894"/>
                  </a:cubicBezTo>
                  <a:cubicBezTo>
                    <a:pt x="2056" y="7255"/>
                    <a:pt x="2104" y="7901"/>
                    <a:pt x="2018" y="7528"/>
                  </a:cubicBezTo>
                  <a:cubicBezTo>
                    <a:pt x="2061" y="7456"/>
                    <a:pt x="2016" y="7099"/>
                    <a:pt x="1934" y="6790"/>
                  </a:cubicBezTo>
                  <a:cubicBezTo>
                    <a:pt x="1955" y="6751"/>
                    <a:pt x="1997" y="6925"/>
                    <a:pt x="1979" y="6787"/>
                  </a:cubicBezTo>
                  <a:cubicBezTo>
                    <a:pt x="1923" y="6695"/>
                    <a:pt x="1862" y="6116"/>
                    <a:pt x="1805" y="6236"/>
                  </a:cubicBezTo>
                  <a:cubicBezTo>
                    <a:pt x="1876" y="6512"/>
                    <a:pt x="1923" y="6801"/>
                    <a:pt x="1889" y="6884"/>
                  </a:cubicBezTo>
                  <a:cubicBezTo>
                    <a:pt x="1851" y="6532"/>
                    <a:pt x="1817" y="6869"/>
                    <a:pt x="1778" y="6516"/>
                  </a:cubicBezTo>
                  <a:cubicBezTo>
                    <a:pt x="1873" y="6654"/>
                    <a:pt x="1749" y="6162"/>
                    <a:pt x="1758" y="6053"/>
                  </a:cubicBezTo>
                  <a:cubicBezTo>
                    <a:pt x="1699" y="5827"/>
                    <a:pt x="1742" y="6223"/>
                    <a:pt x="1681" y="5963"/>
                  </a:cubicBezTo>
                  <a:cubicBezTo>
                    <a:pt x="1697" y="5875"/>
                    <a:pt x="1611" y="5489"/>
                    <a:pt x="1661" y="5502"/>
                  </a:cubicBezTo>
                  <a:cubicBezTo>
                    <a:pt x="1704" y="5791"/>
                    <a:pt x="1747" y="5825"/>
                    <a:pt x="1790" y="6146"/>
                  </a:cubicBezTo>
                  <a:cubicBezTo>
                    <a:pt x="1819" y="6092"/>
                    <a:pt x="1808" y="5927"/>
                    <a:pt x="1801" y="5773"/>
                  </a:cubicBezTo>
                  <a:cubicBezTo>
                    <a:pt x="1733" y="5464"/>
                    <a:pt x="1665" y="5351"/>
                    <a:pt x="1595" y="5132"/>
                  </a:cubicBezTo>
                  <a:cubicBezTo>
                    <a:pt x="1650" y="5195"/>
                    <a:pt x="1510" y="4698"/>
                    <a:pt x="1562" y="4761"/>
                  </a:cubicBezTo>
                  <a:cubicBezTo>
                    <a:pt x="1595" y="4962"/>
                    <a:pt x="1627" y="5055"/>
                    <a:pt x="1656" y="5037"/>
                  </a:cubicBezTo>
                  <a:cubicBezTo>
                    <a:pt x="1555" y="4583"/>
                    <a:pt x="1532" y="4502"/>
                    <a:pt x="1451" y="4210"/>
                  </a:cubicBezTo>
                  <a:cubicBezTo>
                    <a:pt x="1455" y="4118"/>
                    <a:pt x="1415" y="3899"/>
                    <a:pt x="1431" y="3840"/>
                  </a:cubicBezTo>
                  <a:cubicBezTo>
                    <a:pt x="1376" y="3815"/>
                    <a:pt x="1306" y="3208"/>
                    <a:pt x="1318" y="3101"/>
                  </a:cubicBezTo>
                  <a:cubicBezTo>
                    <a:pt x="1245" y="2885"/>
                    <a:pt x="1169" y="2112"/>
                    <a:pt x="1029" y="1721"/>
                  </a:cubicBezTo>
                  <a:cubicBezTo>
                    <a:pt x="1044" y="1706"/>
                    <a:pt x="1076" y="1735"/>
                    <a:pt x="1058" y="1627"/>
                  </a:cubicBezTo>
                  <a:cubicBezTo>
                    <a:pt x="972" y="1615"/>
                    <a:pt x="886" y="1024"/>
                    <a:pt x="839" y="1078"/>
                  </a:cubicBezTo>
                  <a:cubicBezTo>
                    <a:pt x="839" y="1060"/>
                    <a:pt x="837" y="1039"/>
                    <a:pt x="837" y="1021"/>
                  </a:cubicBezTo>
                  <a:lnTo>
                    <a:pt x="545" y="1389"/>
                  </a:lnTo>
                  <a:cubicBezTo>
                    <a:pt x="665" y="1396"/>
                    <a:pt x="859" y="1387"/>
                    <a:pt x="952" y="1401"/>
                  </a:cubicBezTo>
                  <a:cubicBezTo>
                    <a:pt x="968" y="1380"/>
                    <a:pt x="988" y="1362"/>
                    <a:pt x="1148" y="1358"/>
                  </a:cubicBezTo>
                  <a:cubicBezTo>
                    <a:pt x="1241" y="1288"/>
                    <a:pt x="904" y="1313"/>
                    <a:pt x="789" y="1290"/>
                  </a:cubicBezTo>
                  <a:cubicBezTo>
                    <a:pt x="1216" y="1272"/>
                    <a:pt x="1221" y="1252"/>
                    <a:pt x="1268" y="1229"/>
                  </a:cubicBezTo>
                  <a:cubicBezTo>
                    <a:pt x="1401" y="1225"/>
                    <a:pt x="1370" y="1256"/>
                    <a:pt x="1449" y="1263"/>
                  </a:cubicBezTo>
                  <a:cubicBezTo>
                    <a:pt x="891" y="1288"/>
                    <a:pt x="1467" y="1344"/>
                    <a:pt x="1047" y="1394"/>
                  </a:cubicBezTo>
                  <a:lnTo>
                    <a:pt x="1521" y="1362"/>
                  </a:lnTo>
                  <a:cubicBezTo>
                    <a:pt x="1735" y="1328"/>
                    <a:pt x="1408" y="1333"/>
                    <a:pt x="1625" y="1310"/>
                  </a:cubicBezTo>
                  <a:cubicBezTo>
                    <a:pt x="1799" y="1353"/>
                    <a:pt x="2099" y="1292"/>
                    <a:pt x="2474" y="1272"/>
                  </a:cubicBezTo>
                  <a:cubicBezTo>
                    <a:pt x="2535" y="1240"/>
                    <a:pt x="2379" y="1188"/>
                    <a:pt x="2589" y="1175"/>
                  </a:cubicBezTo>
                  <a:cubicBezTo>
                    <a:pt x="2472" y="1247"/>
                    <a:pt x="2991" y="1184"/>
                    <a:pt x="2948" y="1240"/>
                  </a:cubicBezTo>
                  <a:cubicBezTo>
                    <a:pt x="2806" y="1274"/>
                    <a:pt x="2460" y="1286"/>
                    <a:pt x="2187" y="1306"/>
                  </a:cubicBezTo>
                  <a:cubicBezTo>
                    <a:pt x="2289" y="1326"/>
                    <a:pt x="2652" y="1333"/>
                    <a:pt x="2835" y="1324"/>
                  </a:cubicBezTo>
                  <a:cubicBezTo>
                    <a:pt x="2835" y="1324"/>
                    <a:pt x="2876" y="1310"/>
                    <a:pt x="2932" y="1297"/>
                  </a:cubicBezTo>
                  <a:cubicBezTo>
                    <a:pt x="2998" y="1279"/>
                    <a:pt x="3063" y="1268"/>
                    <a:pt x="3131" y="1258"/>
                  </a:cubicBezTo>
                  <a:cubicBezTo>
                    <a:pt x="3111" y="1261"/>
                    <a:pt x="3258" y="1281"/>
                    <a:pt x="3314" y="1277"/>
                  </a:cubicBezTo>
                  <a:cubicBezTo>
                    <a:pt x="3368" y="1274"/>
                    <a:pt x="3427" y="1238"/>
                    <a:pt x="3603" y="1229"/>
                  </a:cubicBezTo>
                  <a:cubicBezTo>
                    <a:pt x="3989" y="1207"/>
                    <a:pt x="4154" y="1227"/>
                    <a:pt x="4270" y="1170"/>
                  </a:cubicBezTo>
                  <a:cubicBezTo>
                    <a:pt x="4502" y="1182"/>
                    <a:pt x="4331" y="1191"/>
                    <a:pt x="4446" y="1220"/>
                  </a:cubicBezTo>
                  <a:lnTo>
                    <a:pt x="4920" y="1188"/>
                  </a:lnTo>
                  <a:cubicBezTo>
                    <a:pt x="4943" y="1175"/>
                    <a:pt x="4929" y="1159"/>
                    <a:pt x="5022" y="1152"/>
                  </a:cubicBezTo>
                  <a:cubicBezTo>
                    <a:pt x="5114" y="1096"/>
                    <a:pt x="4572" y="1105"/>
                    <a:pt x="4854" y="1057"/>
                  </a:cubicBezTo>
                  <a:cubicBezTo>
                    <a:pt x="4967" y="1053"/>
                    <a:pt x="4911" y="1071"/>
                    <a:pt x="4848" y="1089"/>
                  </a:cubicBezTo>
                  <a:cubicBezTo>
                    <a:pt x="5103" y="1078"/>
                    <a:pt x="5358" y="1051"/>
                    <a:pt x="5611" y="1008"/>
                  </a:cubicBezTo>
                  <a:cubicBezTo>
                    <a:pt x="6036" y="1024"/>
                    <a:pt x="6167" y="1012"/>
                    <a:pt x="6736" y="997"/>
                  </a:cubicBezTo>
                  <a:cubicBezTo>
                    <a:pt x="6591" y="1024"/>
                    <a:pt x="6309" y="1037"/>
                    <a:pt x="6343" y="1080"/>
                  </a:cubicBezTo>
                  <a:cubicBezTo>
                    <a:pt x="6562" y="1051"/>
                    <a:pt x="6783" y="1037"/>
                    <a:pt x="7007" y="1037"/>
                  </a:cubicBezTo>
                  <a:cubicBezTo>
                    <a:pt x="6966" y="1003"/>
                    <a:pt x="6858" y="990"/>
                    <a:pt x="7208" y="965"/>
                  </a:cubicBezTo>
                  <a:cubicBezTo>
                    <a:pt x="7199" y="985"/>
                    <a:pt x="7081" y="992"/>
                    <a:pt x="7104" y="1017"/>
                  </a:cubicBezTo>
                  <a:cubicBezTo>
                    <a:pt x="7436" y="1019"/>
                    <a:pt x="7172" y="960"/>
                    <a:pt x="7398" y="951"/>
                  </a:cubicBezTo>
                  <a:cubicBezTo>
                    <a:pt x="8082" y="969"/>
                    <a:pt x="8791" y="881"/>
                    <a:pt x="9656" y="868"/>
                  </a:cubicBezTo>
                  <a:cubicBezTo>
                    <a:pt x="9620" y="823"/>
                    <a:pt x="9990" y="807"/>
                    <a:pt x="9767" y="786"/>
                  </a:cubicBezTo>
                  <a:cubicBezTo>
                    <a:pt x="9507" y="786"/>
                    <a:pt x="9098" y="868"/>
                    <a:pt x="8726" y="852"/>
                  </a:cubicBezTo>
                  <a:cubicBezTo>
                    <a:pt x="9105" y="834"/>
                    <a:pt x="9164" y="798"/>
                    <a:pt x="8924" y="795"/>
                  </a:cubicBezTo>
                  <a:cubicBezTo>
                    <a:pt x="9351" y="780"/>
                    <a:pt x="9460" y="735"/>
                    <a:pt x="9692" y="701"/>
                  </a:cubicBezTo>
                  <a:cubicBezTo>
                    <a:pt x="9317" y="735"/>
                    <a:pt x="9204" y="710"/>
                    <a:pt x="9037" y="698"/>
                  </a:cubicBezTo>
                  <a:cubicBezTo>
                    <a:pt x="9216" y="613"/>
                    <a:pt x="9846" y="667"/>
                    <a:pt x="9902" y="581"/>
                  </a:cubicBezTo>
                  <a:cubicBezTo>
                    <a:pt x="9667" y="561"/>
                    <a:pt x="9306" y="610"/>
                    <a:pt x="9152" y="599"/>
                  </a:cubicBezTo>
                  <a:cubicBezTo>
                    <a:pt x="9401" y="588"/>
                    <a:pt x="9466" y="558"/>
                    <a:pt x="9451" y="520"/>
                  </a:cubicBezTo>
                  <a:cubicBezTo>
                    <a:pt x="9252" y="540"/>
                    <a:pt x="8732" y="592"/>
                    <a:pt x="8796" y="518"/>
                  </a:cubicBezTo>
                  <a:cubicBezTo>
                    <a:pt x="9353" y="493"/>
                    <a:pt x="8588" y="459"/>
                    <a:pt x="8534" y="430"/>
                  </a:cubicBezTo>
                  <a:cubicBezTo>
                    <a:pt x="8660" y="427"/>
                    <a:pt x="8710" y="441"/>
                    <a:pt x="8911" y="421"/>
                  </a:cubicBezTo>
                  <a:cubicBezTo>
                    <a:pt x="8994" y="360"/>
                    <a:pt x="8409" y="443"/>
                    <a:pt x="8547" y="369"/>
                  </a:cubicBezTo>
                  <a:cubicBezTo>
                    <a:pt x="8023" y="432"/>
                    <a:pt x="7653" y="364"/>
                    <a:pt x="7506" y="436"/>
                  </a:cubicBezTo>
                  <a:cubicBezTo>
                    <a:pt x="8028" y="384"/>
                    <a:pt x="7885" y="479"/>
                    <a:pt x="8247" y="463"/>
                  </a:cubicBezTo>
                  <a:cubicBezTo>
                    <a:pt x="7867" y="493"/>
                    <a:pt x="7727" y="470"/>
                    <a:pt x="7303" y="509"/>
                  </a:cubicBezTo>
                  <a:cubicBezTo>
                    <a:pt x="7298" y="493"/>
                    <a:pt x="7445" y="477"/>
                    <a:pt x="7309" y="479"/>
                  </a:cubicBezTo>
                  <a:cubicBezTo>
                    <a:pt x="7115" y="518"/>
                    <a:pt x="6474" y="504"/>
                    <a:pt x="6257" y="592"/>
                  </a:cubicBezTo>
                  <a:cubicBezTo>
                    <a:pt x="6228" y="554"/>
                    <a:pt x="5972" y="567"/>
                    <a:pt x="5796" y="561"/>
                  </a:cubicBezTo>
                  <a:cubicBezTo>
                    <a:pt x="5640" y="572"/>
                    <a:pt x="5735" y="608"/>
                    <a:pt x="5600" y="619"/>
                  </a:cubicBezTo>
                  <a:cubicBezTo>
                    <a:pt x="5191" y="653"/>
                    <a:pt x="5487" y="585"/>
                    <a:pt x="5324" y="592"/>
                  </a:cubicBezTo>
                  <a:cubicBezTo>
                    <a:pt x="5164" y="658"/>
                    <a:pt x="5191" y="565"/>
                    <a:pt x="4949" y="601"/>
                  </a:cubicBezTo>
                  <a:cubicBezTo>
                    <a:pt x="4893" y="631"/>
                    <a:pt x="4888" y="667"/>
                    <a:pt x="4744" y="689"/>
                  </a:cubicBezTo>
                  <a:cubicBezTo>
                    <a:pt x="4667" y="653"/>
                    <a:pt x="4389" y="741"/>
                    <a:pt x="4371" y="683"/>
                  </a:cubicBezTo>
                  <a:cubicBezTo>
                    <a:pt x="4486" y="674"/>
                    <a:pt x="4597" y="665"/>
                    <a:pt x="4568" y="640"/>
                  </a:cubicBezTo>
                  <a:cubicBezTo>
                    <a:pt x="4037" y="698"/>
                    <a:pt x="3258" y="793"/>
                    <a:pt x="2485" y="775"/>
                  </a:cubicBezTo>
                  <a:cubicBezTo>
                    <a:pt x="2248" y="809"/>
                    <a:pt x="2646" y="809"/>
                    <a:pt x="2377" y="843"/>
                  </a:cubicBezTo>
                  <a:cubicBezTo>
                    <a:pt x="2156" y="866"/>
                    <a:pt x="1772" y="877"/>
                    <a:pt x="1629" y="845"/>
                  </a:cubicBezTo>
                  <a:cubicBezTo>
                    <a:pt x="1263" y="890"/>
                    <a:pt x="870" y="906"/>
                    <a:pt x="545" y="920"/>
                  </a:cubicBezTo>
                  <a:lnTo>
                    <a:pt x="342" y="929"/>
                  </a:lnTo>
                  <a:lnTo>
                    <a:pt x="376" y="1137"/>
                  </a:lnTo>
                  <a:cubicBezTo>
                    <a:pt x="394" y="1258"/>
                    <a:pt x="412" y="1369"/>
                    <a:pt x="428" y="1466"/>
                  </a:cubicBezTo>
                  <a:cubicBezTo>
                    <a:pt x="487" y="1511"/>
                    <a:pt x="380" y="1008"/>
                    <a:pt x="471" y="1279"/>
                  </a:cubicBezTo>
                  <a:lnTo>
                    <a:pt x="450" y="1118"/>
                  </a:lnTo>
                  <a:lnTo>
                    <a:pt x="435" y="1001"/>
                  </a:lnTo>
                  <a:lnTo>
                    <a:pt x="545" y="997"/>
                  </a:lnTo>
                  <a:cubicBezTo>
                    <a:pt x="1056" y="981"/>
                    <a:pt x="1562" y="906"/>
                    <a:pt x="1792" y="954"/>
                  </a:cubicBezTo>
                  <a:lnTo>
                    <a:pt x="1408" y="1010"/>
                  </a:lnTo>
                  <a:cubicBezTo>
                    <a:pt x="1293" y="985"/>
                    <a:pt x="1521" y="951"/>
                    <a:pt x="1038" y="990"/>
                  </a:cubicBezTo>
                  <a:cubicBezTo>
                    <a:pt x="995" y="1019"/>
                    <a:pt x="1171" y="1019"/>
                    <a:pt x="1029" y="1035"/>
                  </a:cubicBezTo>
                  <a:cubicBezTo>
                    <a:pt x="898" y="1024"/>
                    <a:pt x="726" y="1017"/>
                    <a:pt x="545" y="1019"/>
                  </a:cubicBezTo>
                  <a:lnTo>
                    <a:pt x="462" y="1019"/>
                  </a:lnTo>
                  <a:lnTo>
                    <a:pt x="471" y="1114"/>
                  </a:lnTo>
                  <a:cubicBezTo>
                    <a:pt x="511" y="1462"/>
                    <a:pt x="581" y="1828"/>
                    <a:pt x="647" y="1922"/>
                  </a:cubicBezTo>
                  <a:cubicBezTo>
                    <a:pt x="570" y="1737"/>
                    <a:pt x="663" y="2126"/>
                    <a:pt x="570" y="1925"/>
                  </a:cubicBezTo>
                  <a:cubicBezTo>
                    <a:pt x="638" y="2297"/>
                    <a:pt x="638" y="2304"/>
                    <a:pt x="572" y="2205"/>
                  </a:cubicBezTo>
                  <a:cubicBezTo>
                    <a:pt x="615" y="2455"/>
                    <a:pt x="629" y="2388"/>
                    <a:pt x="638" y="2573"/>
                  </a:cubicBezTo>
                  <a:cubicBezTo>
                    <a:pt x="708" y="2684"/>
                    <a:pt x="597" y="2275"/>
                    <a:pt x="667" y="2385"/>
                  </a:cubicBezTo>
                  <a:cubicBezTo>
                    <a:pt x="669" y="2618"/>
                    <a:pt x="760" y="2693"/>
                    <a:pt x="809" y="3029"/>
                  </a:cubicBezTo>
                  <a:cubicBezTo>
                    <a:pt x="751" y="3054"/>
                    <a:pt x="875" y="3357"/>
                    <a:pt x="877" y="3585"/>
                  </a:cubicBezTo>
                  <a:cubicBezTo>
                    <a:pt x="936" y="3646"/>
                    <a:pt x="938" y="3571"/>
                    <a:pt x="970" y="3673"/>
                  </a:cubicBezTo>
                  <a:cubicBezTo>
                    <a:pt x="983" y="3847"/>
                    <a:pt x="1029" y="4118"/>
                    <a:pt x="959" y="4045"/>
                  </a:cubicBezTo>
                  <a:cubicBezTo>
                    <a:pt x="866" y="3580"/>
                    <a:pt x="778" y="3253"/>
                    <a:pt x="688" y="3034"/>
                  </a:cubicBezTo>
                  <a:cubicBezTo>
                    <a:pt x="697" y="3106"/>
                    <a:pt x="719" y="3217"/>
                    <a:pt x="706" y="3219"/>
                  </a:cubicBezTo>
                  <a:cubicBezTo>
                    <a:pt x="753" y="3546"/>
                    <a:pt x="798" y="3445"/>
                    <a:pt x="848" y="3772"/>
                  </a:cubicBezTo>
                  <a:cubicBezTo>
                    <a:pt x="821" y="3736"/>
                    <a:pt x="803" y="3662"/>
                    <a:pt x="803" y="3772"/>
                  </a:cubicBezTo>
                  <a:cubicBezTo>
                    <a:pt x="886" y="4102"/>
                    <a:pt x="992" y="4581"/>
                    <a:pt x="965" y="4786"/>
                  </a:cubicBezTo>
                  <a:cubicBezTo>
                    <a:pt x="857" y="4405"/>
                    <a:pt x="758" y="4172"/>
                    <a:pt x="692" y="3592"/>
                  </a:cubicBezTo>
                  <a:cubicBezTo>
                    <a:pt x="719" y="3598"/>
                    <a:pt x="746" y="3826"/>
                    <a:pt x="771" y="3774"/>
                  </a:cubicBezTo>
                  <a:cubicBezTo>
                    <a:pt x="663" y="3262"/>
                    <a:pt x="730" y="3180"/>
                    <a:pt x="627" y="3036"/>
                  </a:cubicBezTo>
                  <a:lnTo>
                    <a:pt x="688" y="3034"/>
                  </a:lnTo>
                  <a:cubicBezTo>
                    <a:pt x="624" y="2765"/>
                    <a:pt x="561" y="2562"/>
                    <a:pt x="496" y="2114"/>
                  </a:cubicBezTo>
                  <a:cubicBezTo>
                    <a:pt x="538" y="2151"/>
                    <a:pt x="500" y="1945"/>
                    <a:pt x="557" y="2020"/>
                  </a:cubicBezTo>
                  <a:cubicBezTo>
                    <a:pt x="523" y="1690"/>
                    <a:pt x="493" y="1965"/>
                    <a:pt x="462" y="1744"/>
                  </a:cubicBezTo>
                  <a:cubicBezTo>
                    <a:pt x="426" y="1543"/>
                    <a:pt x="389" y="1335"/>
                    <a:pt x="356" y="1143"/>
                  </a:cubicBezTo>
                  <a:lnTo>
                    <a:pt x="315" y="917"/>
                  </a:lnTo>
                  <a:lnTo>
                    <a:pt x="545" y="899"/>
                  </a:lnTo>
                  <a:cubicBezTo>
                    <a:pt x="744" y="886"/>
                    <a:pt x="925" y="872"/>
                    <a:pt x="1067" y="852"/>
                  </a:cubicBezTo>
                  <a:cubicBezTo>
                    <a:pt x="1103" y="820"/>
                    <a:pt x="945" y="829"/>
                    <a:pt x="889" y="818"/>
                  </a:cubicBezTo>
                  <a:cubicBezTo>
                    <a:pt x="1105" y="771"/>
                    <a:pt x="1361" y="789"/>
                    <a:pt x="1548" y="791"/>
                  </a:cubicBezTo>
                  <a:cubicBezTo>
                    <a:pt x="1665" y="735"/>
                    <a:pt x="3043" y="633"/>
                    <a:pt x="3061" y="692"/>
                  </a:cubicBezTo>
                  <a:cubicBezTo>
                    <a:pt x="2763" y="719"/>
                    <a:pt x="2684" y="680"/>
                    <a:pt x="2585" y="739"/>
                  </a:cubicBezTo>
                  <a:cubicBezTo>
                    <a:pt x="2811" y="732"/>
                    <a:pt x="3014" y="732"/>
                    <a:pt x="3339" y="705"/>
                  </a:cubicBezTo>
                  <a:cubicBezTo>
                    <a:pt x="3339" y="678"/>
                    <a:pt x="3420" y="660"/>
                    <a:pt x="3538" y="649"/>
                  </a:cubicBezTo>
                  <a:cubicBezTo>
                    <a:pt x="3526" y="714"/>
                    <a:pt x="3942" y="606"/>
                    <a:pt x="4001" y="662"/>
                  </a:cubicBezTo>
                  <a:cubicBezTo>
                    <a:pt x="4114" y="597"/>
                    <a:pt x="4276" y="581"/>
                    <a:pt x="4674" y="574"/>
                  </a:cubicBezTo>
                  <a:cubicBezTo>
                    <a:pt x="4791" y="520"/>
                    <a:pt x="5128" y="491"/>
                    <a:pt x="5074" y="459"/>
                  </a:cubicBezTo>
                  <a:cubicBezTo>
                    <a:pt x="5360" y="459"/>
                    <a:pt x="5114" y="504"/>
                    <a:pt x="5532" y="488"/>
                  </a:cubicBezTo>
                  <a:cubicBezTo>
                    <a:pt x="5381" y="495"/>
                    <a:pt x="5272" y="527"/>
                    <a:pt x="5433" y="524"/>
                  </a:cubicBezTo>
                  <a:cubicBezTo>
                    <a:pt x="6110" y="432"/>
                    <a:pt x="7361" y="423"/>
                    <a:pt x="8095" y="294"/>
                  </a:cubicBezTo>
                  <a:cubicBezTo>
                    <a:pt x="8055" y="317"/>
                    <a:pt x="7978" y="326"/>
                    <a:pt x="8086" y="339"/>
                  </a:cubicBezTo>
                  <a:cubicBezTo>
                    <a:pt x="8360" y="308"/>
                    <a:pt x="8653" y="231"/>
                    <a:pt x="8848" y="276"/>
                  </a:cubicBezTo>
                  <a:cubicBezTo>
                    <a:pt x="8834" y="299"/>
                    <a:pt x="8604" y="303"/>
                    <a:pt x="8649" y="333"/>
                  </a:cubicBezTo>
                  <a:cubicBezTo>
                    <a:pt x="9112" y="290"/>
                    <a:pt x="8838" y="256"/>
                    <a:pt x="8766" y="220"/>
                  </a:cubicBezTo>
                  <a:cubicBezTo>
                    <a:pt x="9012" y="213"/>
                    <a:pt x="8951" y="276"/>
                    <a:pt x="9222" y="265"/>
                  </a:cubicBezTo>
                  <a:cubicBezTo>
                    <a:pt x="9383" y="179"/>
                    <a:pt x="9313" y="120"/>
                    <a:pt x="8969" y="145"/>
                  </a:cubicBezTo>
                  <a:cubicBezTo>
                    <a:pt x="8938" y="111"/>
                    <a:pt x="9399" y="127"/>
                    <a:pt x="9263" y="82"/>
                  </a:cubicBezTo>
                  <a:cubicBezTo>
                    <a:pt x="8759" y="113"/>
                    <a:pt x="9195" y="7"/>
                    <a:pt x="9274" y="21"/>
                  </a:cubicBezTo>
                  <a:cubicBezTo>
                    <a:pt x="9161" y="3"/>
                    <a:pt x="8423" y="89"/>
                    <a:pt x="8906" y="1"/>
                  </a:cubicBezTo>
                  <a:cubicBezTo>
                    <a:pt x="8601" y="5"/>
                    <a:pt x="7958" y="57"/>
                    <a:pt x="7578" y="100"/>
                  </a:cubicBezTo>
                  <a:cubicBezTo>
                    <a:pt x="7558" y="89"/>
                    <a:pt x="7583" y="71"/>
                    <a:pt x="7490" y="75"/>
                  </a:cubicBezTo>
                  <a:close/>
                  <a:moveTo>
                    <a:pt x="9254" y="15638"/>
                  </a:moveTo>
                  <a:cubicBezTo>
                    <a:pt x="9220" y="15385"/>
                    <a:pt x="9292" y="15290"/>
                    <a:pt x="9295" y="14979"/>
                  </a:cubicBezTo>
                  <a:cubicBezTo>
                    <a:pt x="9329" y="14968"/>
                    <a:pt x="9295" y="15315"/>
                    <a:pt x="9301" y="15455"/>
                  </a:cubicBezTo>
                  <a:cubicBezTo>
                    <a:pt x="9347" y="15286"/>
                    <a:pt x="9295" y="14414"/>
                    <a:pt x="9392" y="14613"/>
                  </a:cubicBezTo>
                  <a:cubicBezTo>
                    <a:pt x="9387" y="14857"/>
                    <a:pt x="9378" y="14726"/>
                    <a:pt x="9360" y="14703"/>
                  </a:cubicBezTo>
                  <a:cubicBezTo>
                    <a:pt x="9374" y="14796"/>
                    <a:pt x="9358" y="15053"/>
                    <a:pt x="9399" y="14995"/>
                  </a:cubicBezTo>
                  <a:cubicBezTo>
                    <a:pt x="9403" y="15408"/>
                    <a:pt x="9320" y="15202"/>
                    <a:pt x="9329" y="15650"/>
                  </a:cubicBezTo>
                  <a:cubicBezTo>
                    <a:pt x="9304" y="15467"/>
                    <a:pt x="9301" y="15702"/>
                    <a:pt x="9254" y="15638"/>
                  </a:cubicBezTo>
                  <a:close/>
                  <a:moveTo>
                    <a:pt x="819" y="5256"/>
                  </a:moveTo>
                  <a:cubicBezTo>
                    <a:pt x="782" y="5026"/>
                    <a:pt x="875" y="5247"/>
                    <a:pt x="895" y="5437"/>
                  </a:cubicBezTo>
                  <a:cubicBezTo>
                    <a:pt x="870" y="5405"/>
                    <a:pt x="843" y="5276"/>
                    <a:pt x="819" y="5256"/>
                  </a:cubicBezTo>
                  <a:close/>
                  <a:moveTo>
                    <a:pt x="5098" y="351"/>
                  </a:moveTo>
                  <a:cubicBezTo>
                    <a:pt x="5430" y="330"/>
                    <a:pt x="5119" y="371"/>
                    <a:pt x="5275" y="398"/>
                  </a:cubicBezTo>
                  <a:lnTo>
                    <a:pt x="4990" y="418"/>
                  </a:lnTo>
                  <a:cubicBezTo>
                    <a:pt x="5065" y="398"/>
                    <a:pt x="5098" y="375"/>
                    <a:pt x="5098" y="351"/>
                  </a:cubicBezTo>
                  <a:close/>
                  <a:moveTo>
                    <a:pt x="1964" y="11521"/>
                  </a:moveTo>
                  <a:cubicBezTo>
                    <a:pt x="1941" y="11557"/>
                    <a:pt x="1869" y="11101"/>
                    <a:pt x="1932" y="11243"/>
                  </a:cubicBezTo>
                  <a:lnTo>
                    <a:pt x="1964" y="11426"/>
                  </a:lnTo>
                  <a:cubicBezTo>
                    <a:pt x="1948" y="11410"/>
                    <a:pt x="1957" y="11465"/>
                    <a:pt x="1964" y="11521"/>
                  </a:cubicBezTo>
                  <a:close/>
                  <a:moveTo>
                    <a:pt x="2449" y="14285"/>
                  </a:moveTo>
                  <a:cubicBezTo>
                    <a:pt x="2438" y="14026"/>
                    <a:pt x="2564" y="14593"/>
                    <a:pt x="2610" y="14929"/>
                  </a:cubicBezTo>
                  <a:cubicBezTo>
                    <a:pt x="2558" y="14893"/>
                    <a:pt x="2503" y="14389"/>
                    <a:pt x="2451" y="14285"/>
                  </a:cubicBezTo>
                  <a:close/>
                  <a:moveTo>
                    <a:pt x="3856" y="21840"/>
                  </a:moveTo>
                  <a:cubicBezTo>
                    <a:pt x="3825" y="21779"/>
                    <a:pt x="3793" y="21644"/>
                    <a:pt x="3761" y="21474"/>
                  </a:cubicBezTo>
                  <a:cubicBezTo>
                    <a:pt x="3741" y="21248"/>
                    <a:pt x="3836" y="21574"/>
                    <a:pt x="3807" y="21379"/>
                  </a:cubicBezTo>
                  <a:cubicBezTo>
                    <a:pt x="3852" y="21449"/>
                    <a:pt x="3836" y="21700"/>
                    <a:pt x="3856" y="21840"/>
                  </a:cubicBezTo>
                  <a:close/>
                  <a:moveTo>
                    <a:pt x="376" y="2209"/>
                  </a:moveTo>
                  <a:cubicBezTo>
                    <a:pt x="374" y="2101"/>
                    <a:pt x="335" y="1884"/>
                    <a:pt x="292" y="1656"/>
                  </a:cubicBezTo>
                  <a:cubicBezTo>
                    <a:pt x="254" y="1362"/>
                    <a:pt x="342" y="1819"/>
                    <a:pt x="358" y="1932"/>
                  </a:cubicBezTo>
                  <a:cubicBezTo>
                    <a:pt x="374" y="1950"/>
                    <a:pt x="365" y="1895"/>
                    <a:pt x="358" y="1839"/>
                  </a:cubicBezTo>
                  <a:cubicBezTo>
                    <a:pt x="426" y="1974"/>
                    <a:pt x="417" y="2252"/>
                    <a:pt x="376" y="2209"/>
                  </a:cubicBezTo>
                  <a:close/>
                  <a:moveTo>
                    <a:pt x="2135" y="662"/>
                  </a:moveTo>
                  <a:cubicBezTo>
                    <a:pt x="2318" y="674"/>
                    <a:pt x="2257" y="653"/>
                    <a:pt x="2515" y="637"/>
                  </a:cubicBezTo>
                  <a:cubicBezTo>
                    <a:pt x="2555" y="665"/>
                    <a:pt x="2034" y="721"/>
                    <a:pt x="2135" y="662"/>
                  </a:cubicBezTo>
                  <a:close/>
                  <a:moveTo>
                    <a:pt x="4690" y="511"/>
                  </a:moveTo>
                  <a:cubicBezTo>
                    <a:pt x="4541" y="556"/>
                    <a:pt x="4452" y="549"/>
                    <a:pt x="4213" y="558"/>
                  </a:cubicBezTo>
                  <a:cubicBezTo>
                    <a:pt x="4362" y="513"/>
                    <a:pt x="4448" y="520"/>
                    <a:pt x="4690" y="511"/>
                  </a:cubicBezTo>
                  <a:close/>
                  <a:moveTo>
                    <a:pt x="6018" y="412"/>
                  </a:moveTo>
                  <a:cubicBezTo>
                    <a:pt x="6336" y="430"/>
                    <a:pt x="5523" y="479"/>
                    <a:pt x="6018" y="412"/>
                  </a:cubicBezTo>
                  <a:close/>
                  <a:moveTo>
                    <a:pt x="3773" y="21287"/>
                  </a:moveTo>
                  <a:lnTo>
                    <a:pt x="3741" y="21102"/>
                  </a:lnTo>
                  <a:lnTo>
                    <a:pt x="3773" y="21102"/>
                  </a:lnTo>
                  <a:lnTo>
                    <a:pt x="3804" y="21287"/>
                  </a:lnTo>
                  <a:close/>
                  <a:moveTo>
                    <a:pt x="2526" y="14096"/>
                  </a:moveTo>
                  <a:cubicBezTo>
                    <a:pt x="2614" y="14313"/>
                    <a:pt x="2537" y="14471"/>
                    <a:pt x="2526" y="14096"/>
                  </a:cubicBezTo>
                  <a:close/>
                  <a:moveTo>
                    <a:pt x="2801" y="15663"/>
                  </a:moveTo>
                  <a:cubicBezTo>
                    <a:pt x="2759" y="15419"/>
                    <a:pt x="2702" y="15137"/>
                    <a:pt x="2702" y="15017"/>
                  </a:cubicBezTo>
                  <a:cubicBezTo>
                    <a:pt x="2729" y="15040"/>
                    <a:pt x="2872" y="15776"/>
                    <a:pt x="2801" y="15663"/>
                  </a:cubicBezTo>
                  <a:close/>
                  <a:moveTo>
                    <a:pt x="487" y="2485"/>
                  </a:moveTo>
                  <a:cubicBezTo>
                    <a:pt x="511" y="2523"/>
                    <a:pt x="538" y="2600"/>
                    <a:pt x="566" y="2760"/>
                  </a:cubicBezTo>
                  <a:cubicBezTo>
                    <a:pt x="538" y="2720"/>
                    <a:pt x="511" y="2643"/>
                    <a:pt x="484" y="2485"/>
                  </a:cubicBezTo>
                  <a:close/>
                  <a:moveTo>
                    <a:pt x="3560" y="19810"/>
                  </a:moveTo>
                  <a:cubicBezTo>
                    <a:pt x="3667" y="20088"/>
                    <a:pt x="3569" y="20121"/>
                    <a:pt x="3560" y="19810"/>
                  </a:cubicBezTo>
                  <a:close/>
                  <a:moveTo>
                    <a:pt x="2914" y="16216"/>
                  </a:moveTo>
                  <a:cubicBezTo>
                    <a:pt x="2883" y="16067"/>
                    <a:pt x="2901" y="16056"/>
                    <a:pt x="2881" y="15939"/>
                  </a:cubicBezTo>
                  <a:cubicBezTo>
                    <a:pt x="2896" y="15957"/>
                    <a:pt x="2912" y="16031"/>
                    <a:pt x="2928" y="16029"/>
                  </a:cubicBezTo>
                  <a:lnTo>
                    <a:pt x="2960" y="16214"/>
                  </a:lnTo>
                  <a:close/>
                  <a:moveTo>
                    <a:pt x="1634" y="8842"/>
                  </a:moveTo>
                  <a:cubicBezTo>
                    <a:pt x="1614" y="8824"/>
                    <a:pt x="1609" y="8750"/>
                    <a:pt x="1618" y="8750"/>
                  </a:cubicBezTo>
                  <a:cubicBezTo>
                    <a:pt x="1575" y="8431"/>
                    <a:pt x="1521" y="8361"/>
                    <a:pt x="1521" y="8197"/>
                  </a:cubicBezTo>
                  <a:cubicBezTo>
                    <a:pt x="1557" y="8221"/>
                    <a:pt x="1595" y="8605"/>
                    <a:pt x="1632" y="8565"/>
                  </a:cubicBezTo>
                  <a:cubicBezTo>
                    <a:pt x="1672" y="8777"/>
                    <a:pt x="1604" y="8669"/>
                    <a:pt x="1634" y="8842"/>
                  </a:cubicBezTo>
                  <a:close/>
                  <a:moveTo>
                    <a:pt x="1198" y="6354"/>
                  </a:moveTo>
                  <a:cubicBezTo>
                    <a:pt x="1137" y="6157"/>
                    <a:pt x="1236" y="6202"/>
                    <a:pt x="1144" y="5705"/>
                  </a:cubicBezTo>
                  <a:cubicBezTo>
                    <a:pt x="1171" y="5778"/>
                    <a:pt x="1196" y="5805"/>
                    <a:pt x="1223" y="5796"/>
                  </a:cubicBezTo>
                  <a:cubicBezTo>
                    <a:pt x="1263" y="5988"/>
                    <a:pt x="1254" y="6042"/>
                    <a:pt x="1272" y="6166"/>
                  </a:cubicBezTo>
                  <a:cubicBezTo>
                    <a:pt x="1193" y="5852"/>
                    <a:pt x="1169" y="6022"/>
                    <a:pt x="1259" y="6444"/>
                  </a:cubicBezTo>
                  <a:cubicBezTo>
                    <a:pt x="1245" y="6494"/>
                    <a:pt x="1157" y="6087"/>
                    <a:pt x="1196" y="6354"/>
                  </a:cubicBezTo>
                  <a:close/>
                  <a:moveTo>
                    <a:pt x="1132" y="5985"/>
                  </a:moveTo>
                  <a:cubicBezTo>
                    <a:pt x="1112" y="5972"/>
                    <a:pt x="1090" y="5818"/>
                    <a:pt x="1067" y="5708"/>
                  </a:cubicBezTo>
                  <a:cubicBezTo>
                    <a:pt x="1083" y="5708"/>
                    <a:pt x="1099" y="5708"/>
                    <a:pt x="1114" y="5708"/>
                  </a:cubicBezTo>
                  <a:cubicBezTo>
                    <a:pt x="1157" y="5911"/>
                    <a:pt x="1108" y="5841"/>
                    <a:pt x="1130" y="5985"/>
                  </a:cubicBezTo>
                  <a:close/>
                  <a:moveTo>
                    <a:pt x="3779" y="20266"/>
                  </a:moveTo>
                  <a:cubicBezTo>
                    <a:pt x="3755" y="20307"/>
                    <a:pt x="3727" y="20205"/>
                    <a:pt x="3703" y="20176"/>
                  </a:cubicBezTo>
                  <a:cubicBezTo>
                    <a:pt x="3795" y="20517"/>
                    <a:pt x="3723" y="20417"/>
                    <a:pt x="3800" y="20822"/>
                  </a:cubicBezTo>
                  <a:cubicBezTo>
                    <a:pt x="3750" y="20779"/>
                    <a:pt x="3696" y="20535"/>
                    <a:pt x="3642" y="20270"/>
                  </a:cubicBezTo>
                  <a:cubicBezTo>
                    <a:pt x="3770" y="20672"/>
                    <a:pt x="3657" y="20148"/>
                    <a:pt x="3639" y="19900"/>
                  </a:cubicBezTo>
                  <a:cubicBezTo>
                    <a:pt x="3673" y="19816"/>
                    <a:pt x="3714" y="20203"/>
                    <a:pt x="3748" y="20173"/>
                  </a:cubicBezTo>
                  <a:cubicBezTo>
                    <a:pt x="3791" y="20171"/>
                    <a:pt x="3669" y="19925"/>
                    <a:pt x="3746" y="19988"/>
                  </a:cubicBezTo>
                  <a:cubicBezTo>
                    <a:pt x="3777" y="20137"/>
                    <a:pt x="3759" y="20148"/>
                    <a:pt x="3779" y="20266"/>
                  </a:cubicBezTo>
                  <a:close/>
                  <a:moveTo>
                    <a:pt x="3836" y="21284"/>
                  </a:moveTo>
                  <a:cubicBezTo>
                    <a:pt x="3877" y="21269"/>
                    <a:pt x="3933" y="21542"/>
                    <a:pt x="3933" y="21650"/>
                  </a:cubicBezTo>
                  <a:cubicBezTo>
                    <a:pt x="3899" y="21630"/>
                    <a:pt x="3868" y="21495"/>
                    <a:pt x="3834" y="21284"/>
                  </a:cubicBezTo>
                  <a:close/>
                  <a:moveTo>
                    <a:pt x="3495" y="19256"/>
                  </a:moveTo>
                  <a:cubicBezTo>
                    <a:pt x="3475" y="19241"/>
                    <a:pt x="3454" y="19089"/>
                    <a:pt x="3432" y="18981"/>
                  </a:cubicBezTo>
                  <a:cubicBezTo>
                    <a:pt x="3461" y="18940"/>
                    <a:pt x="3495" y="19146"/>
                    <a:pt x="3524" y="19069"/>
                  </a:cubicBezTo>
                  <a:cubicBezTo>
                    <a:pt x="3520" y="19254"/>
                    <a:pt x="3628" y="19507"/>
                    <a:pt x="3624" y="19715"/>
                  </a:cubicBezTo>
                  <a:cubicBezTo>
                    <a:pt x="3587" y="19688"/>
                    <a:pt x="3472" y="18929"/>
                    <a:pt x="3493" y="19256"/>
                  </a:cubicBezTo>
                  <a:close/>
                  <a:moveTo>
                    <a:pt x="1828" y="9762"/>
                  </a:moveTo>
                  <a:cubicBezTo>
                    <a:pt x="1722" y="9486"/>
                    <a:pt x="1819" y="9452"/>
                    <a:pt x="1828" y="9762"/>
                  </a:cubicBezTo>
                  <a:close/>
                  <a:moveTo>
                    <a:pt x="1794" y="9486"/>
                  </a:moveTo>
                  <a:cubicBezTo>
                    <a:pt x="1745" y="9199"/>
                    <a:pt x="1699" y="9224"/>
                    <a:pt x="1650" y="8842"/>
                  </a:cubicBezTo>
                  <a:cubicBezTo>
                    <a:pt x="1713" y="8933"/>
                    <a:pt x="1776" y="9116"/>
                    <a:pt x="1839" y="9391"/>
                  </a:cubicBezTo>
                  <a:cubicBezTo>
                    <a:pt x="1862" y="9351"/>
                    <a:pt x="1821" y="9127"/>
                    <a:pt x="1885" y="9204"/>
                  </a:cubicBezTo>
                  <a:cubicBezTo>
                    <a:pt x="1821" y="9003"/>
                    <a:pt x="1758" y="8804"/>
                    <a:pt x="1697" y="8840"/>
                  </a:cubicBezTo>
                  <a:cubicBezTo>
                    <a:pt x="1652" y="8522"/>
                    <a:pt x="1600" y="8452"/>
                    <a:pt x="1600" y="8287"/>
                  </a:cubicBezTo>
                  <a:cubicBezTo>
                    <a:pt x="1629" y="8269"/>
                    <a:pt x="1661" y="8361"/>
                    <a:pt x="1693" y="8562"/>
                  </a:cubicBezTo>
                  <a:cubicBezTo>
                    <a:pt x="1679" y="8562"/>
                    <a:pt x="1661" y="8450"/>
                    <a:pt x="1645" y="8377"/>
                  </a:cubicBezTo>
                  <a:cubicBezTo>
                    <a:pt x="1632" y="8393"/>
                    <a:pt x="1663" y="8547"/>
                    <a:pt x="1679" y="8655"/>
                  </a:cubicBezTo>
                  <a:cubicBezTo>
                    <a:pt x="1751" y="8542"/>
                    <a:pt x="1702" y="8361"/>
                    <a:pt x="1656" y="7914"/>
                  </a:cubicBezTo>
                  <a:cubicBezTo>
                    <a:pt x="1684" y="7921"/>
                    <a:pt x="1787" y="8181"/>
                    <a:pt x="1702" y="7727"/>
                  </a:cubicBezTo>
                  <a:cubicBezTo>
                    <a:pt x="1765" y="7781"/>
                    <a:pt x="1824" y="8316"/>
                    <a:pt x="1767" y="8280"/>
                  </a:cubicBezTo>
                  <a:cubicBezTo>
                    <a:pt x="1948" y="9222"/>
                    <a:pt x="2083" y="9908"/>
                    <a:pt x="2237" y="10859"/>
                  </a:cubicBezTo>
                  <a:cubicBezTo>
                    <a:pt x="2149" y="10884"/>
                    <a:pt x="2022" y="9683"/>
                    <a:pt x="1966" y="9757"/>
                  </a:cubicBezTo>
                  <a:cubicBezTo>
                    <a:pt x="1925" y="9692"/>
                    <a:pt x="1934" y="9590"/>
                    <a:pt x="1916" y="9482"/>
                  </a:cubicBezTo>
                  <a:cubicBezTo>
                    <a:pt x="1864" y="9380"/>
                    <a:pt x="1830" y="9425"/>
                    <a:pt x="1792" y="9486"/>
                  </a:cubicBezTo>
                  <a:close/>
                  <a:moveTo>
                    <a:pt x="2284" y="11045"/>
                  </a:moveTo>
                  <a:cubicBezTo>
                    <a:pt x="2363" y="11413"/>
                    <a:pt x="2287" y="11325"/>
                    <a:pt x="2366" y="11690"/>
                  </a:cubicBezTo>
                  <a:cubicBezTo>
                    <a:pt x="2291" y="11451"/>
                    <a:pt x="2366" y="11980"/>
                    <a:pt x="2275" y="11695"/>
                  </a:cubicBezTo>
                  <a:cubicBezTo>
                    <a:pt x="2293" y="11505"/>
                    <a:pt x="2298" y="11169"/>
                    <a:pt x="2189" y="10862"/>
                  </a:cubicBezTo>
                  <a:cubicBezTo>
                    <a:pt x="2219" y="10909"/>
                    <a:pt x="2250" y="10997"/>
                    <a:pt x="2282" y="11045"/>
                  </a:cubicBezTo>
                  <a:close/>
                  <a:moveTo>
                    <a:pt x="1799" y="8278"/>
                  </a:moveTo>
                  <a:cubicBezTo>
                    <a:pt x="1869" y="8391"/>
                    <a:pt x="1758" y="7980"/>
                    <a:pt x="1826" y="8093"/>
                  </a:cubicBezTo>
                  <a:cubicBezTo>
                    <a:pt x="1851" y="8230"/>
                    <a:pt x="1835" y="8472"/>
                    <a:pt x="1891" y="8553"/>
                  </a:cubicBezTo>
                  <a:cubicBezTo>
                    <a:pt x="1921" y="8824"/>
                    <a:pt x="1819" y="8438"/>
                    <a:pt x="1794" y="8280"/>
                  </a:cubicBezTo>
                  <a:close/>
                  <a:moveTo>
                    <a:pt x="1487" y="7919"/>
                  </a:moveTo>
                  <a:cubicBezTo>
                    <a:pt x="1483" y="7693"/>
                    <a:pt x="1523" y="7806"/>
                    <a:pt x="1580" y="7824"/>
                  </a:cubicBezTo>
                  <a:cubicBezTo>
                    <a:pt x="1609" y="7989"/>
                    <a:pt x="1593" y="8018"/>
                    <a:pt x="1627" y="8192"/>
                  </a:cubicBezTo>
                  <a:lnTo>
                    <a:pt x="1550" y="8194"/>
                  </a:lnTo>
                  <a:cubicBezTo>
                    <a:pt x="1528" y="8066"/>
                    <a:pt x="1507" y="7935"/>
                    <a:pt x="1487" y="7921"/>
                  </a:cubicBezTo>
                  <a:close/>
                  <a:moveTo>
                    <a:pt x="3366" y="18518"/>
                  </a:moveTo>
                  <a:cubicBezTo>
                    <a:pt x="3407" y="18522"/>
                    <a:pt x="3477" y="18726"/>
                    <a:pt x="3477" y="18884"/>
                  </a:cubicBezTo>
                  <a:cubicBezTo>
                    <a:pt x="3438" y="18915"/>
                    <a:pt x="3402" y="18762"/>
                    <a:pt x="3364" y="18518"/>
                  </a:cubicBezTo>
                  <a:close/>
                  <a:moveTo>
                    <a:pt x="2390" y="12804"/>
                  </a:moveTo>
                  <a:cubicBezTo>
                    <a:pt x="2334" y="12745"/>
                    <a:pt x="2370" y="12607"/>
                    <a:pt x="2325" y="12436"/>
                  </a:cubicBezTo>
                  <a:cubicBezTo>
                    <a:pt x="2366" y="12447"/>
                    <a:pt x="2386" y="12747"/>
                    <a:pt x="2390" y="12804"/>
                  </a:cubicBezTo>
                  <a:close/>
                  <a:moveTo>
                    <a:pt x="1257" y="6259"/>
                  </a:moveTo>
                  <a:lnTo>
                    <a:pt x="1333" y="6257"/>
                  </a:lnTo>
                  <a:cubicBezTo>
                    <a:pt x="1302" y="6550"/>
                    <a:pt x="1433" y="6638"/>
                    <a:pt x="1492" y="6993"/>
                  </a:cubicBezTo>
                  <a:cubicBezTo>
                    <a:pt x="1478" y="6997"/>
                    <a:pt x="1501" y="7106"/>
                    <a:pt x="1510" y="7178"/>
                  </a:cubicBezTo>
                  <a:cubicBezTo>
                    <a:pt x="1428" y="6968"/>
                    <a:pt x="1455" y="7352"/>
                    <a:pt x="1498" y="7641"/>
                  </a:cubicBezTo>
                  <a:cubicBezTo>
                    <a:pt x="1358" y="7124"/>
                    <a:pt x="1349" y="6771"/>
                    <a:pt x="1257" y="6259"/>
                  </a:cubicBezTo>
                  <a:close/>
                  <a:moveTo>
                    <a:pt x="10203" y="7517"/>
                  </a:moveTo>
                  <a:cubicBezTo>
                    <a:pt x="10234" y="7345"/>
                    <a:pt x="10212" y="7171"/>
                    <a:pt x="10212" y="6948"/>
                  </a:cubicBezTo>
                  <a:cubicBezTo>
                    <a:pt x="10218" y="6792"/>
                    <a:pt x="10286" y="7639"/>
                    <a:pt x="10203" y="7517"/>
                  </a:cubicBezTo>
                  <a:close/>
                  <a:moveTo>
                    <a:pt x="7465" y="21901"/>
                  </a:moveTo>
                  <a:cubicBezTo>
                    <a:pt x="7422" y="21942"/>
                    <a:pt x="6964" y="21989"/>
                    <a:pt x="6898" y="21987"/>
                  </a:cubicBezTo>
                  <a:cubicBezTo>
                    <a:pt x="7127" y="21937"/>
                    <a:pt x="7316" y="21842"/>
                    <a:pt x="7565" y="21840"/>
                  </a:cubicBezTo>
                  <a:cubicBezTo>
                    <a:pt x="7497" y="21876"/>
                    <a:pt x="6880" y="21989"/>
                    <a:pt x="7465" y="21901"/>
                  </a:cubicBezTo>
                  <a:close/>
                  <a:moveTo>
                    <a:pt x="2002" y="10591"/>
                  </a:moveTo>
                  <a:cubicBezTo>
                    <a:pt x="1957" y="10263"/>
                    <a:pt x="2038" y="10579"/>
                    <a:pt x="2079" y="10496"/>
                  </a:cubicBezTo>
                  <a:cubicBezTo>
                    <a:pt x="2101" y="10683"/>
                    <a:pt x="2004" y="10523"/>
                    <a:pt x="2081" y="10866"/>
                  </a:cubicBezTo>
                  <a:cubicBezTo>
                    <a:pt x="2056" y="10848"/>
                    <a:pt x="2027" y="10593"/>
                    <a:pt x="2002" y="10591"/>
                  </a:cubicBezTo>
                  <a:close/>
                  <a:moveTo>
                    <a:pt x="4538" y="22341"/>
                  </a:moveTo>
                  <a:cubicBezTo>
                    <a:pt x="4288" y="22348"/>
                    <a:pt x="4674" y="22233"/>
                    <a:pt x="4927" y="22192"/>
                  </a:cubicBezTo>
                  <a:cubicBezTo>
                    <a:pt x="5069" y="22247"/>
                    <a:pt x="4437" y="22290"/>
                    <a:pt x="4538" y="22341"/>
                  </a:cubicBezTo>
                  <a:close/>
                  <a:moveTo>
                    <a:pt x="2131" y="11236"/>
                  </a:moveTo>
                  <a:cubicBezTo>
                    <a:pt x="2131" y="11148"/>
                    <a:pt x="2077" y="10895"/>
                    <a:pt x="2128" y="10959"/>
                  </a:cubicBezTo>
                  <a:cubicBezTo>
                    <a:pt x="2131" y="11135"/>
                    <a:pt x="2167" y="11189"/>
                    <a:pt x="2210" y="11417"/>
                  </a:cubicBezTo>
                  <a:cubicBezTo>
                    <a:pt x="2183" y="11386"/>
                    <a:pt x="2156" y="11257"/>
                    <a:pt x="2131" y="11236"/>
                  </a:cubicBezTo>
                  <a:close/>
                  <a:moveTo>
                    <a:pt x="2729" y="14554"/>
                  </a:moveTo>
                  <a:cubicBezTo>
                    <a:pt x="2686" y="14324"/>
                    <a:pt x="2702" y="14267"/>
                    <a:pt x="2677" y="14091"/>
                  </a:cubicBezTo>
                  <a:cubicBezTo>
                    <a:pt x="2727" y="14218"/>
                    <a:pt x="2747" y="14550"/>
                    <a:pt x="2822" y="14642"/>
                  </a:cubicBezTo>
                  <a:cubicBezTo>
                    <a:pt x="2824" y="14771"/>
                    <a:pt x="2786" y="14696"/>
                    <a:pt x="2729" y="14554"/>
                  </a:cubicBezTo>
                  <a:close/>
                  <a:moveTo>
                    <a:pt x="2454" y="12987"/>
                  </a:moveTo>
                  <a:cubicBezTo>
                    <a:pt x="2494" y="12942"/>
                    <a:pt x="2537" y="13064"/>
                    <a:pt x="2580" y="13353"/>
                  </a:cubicBezTo>
                  <a:cubicBezTo>
                    <a:pt x="2634" y="13321"/>
                    <a:pt x="2467" y="12788"/>
                    <a:pt x="2528" y="12707"/>
                  </a:cubicBezTo>
                  <a:cubicBezTo>
                    <a:pt x="2605" y="13260"/>
                    <a:pt x="2675" y="13289"/>
                    <a:pt x="2754" y="13811"/>
                  </a:cubicBezTo>
                  <a:cubicBezTo>
                    <a:pt x="2646" y="13560"/>
                    <a:pt x="2754" y="14168"/>
                    <a:pt x="2632" y="13908"/>
                  </a:cubicBezTo>
                  <a:cubicBezTo>
                    <a:pt x="2540" y="13470"/>
                    <a:pt x="2546" y="13425"/>
                    <a:pt x="2454" y="12987"/>
                  </a:cubicBezTo>
                  <a:close/>
                  <a:moveTo>
                    <a:pt x="3910" y="21190"/>
                  </a:moveTo>
                  <a:cubicBezTo>
                    <a:pt x="3831" y="20738"/>
                    <a:pt x="3811" y="20447"/>
                    <a:pt x="3825" y="20264"/>
                  </a:cubicBezTo>
                  <a:cubicBezTo>
                    <a:pt x="3827" y="20494"/>
                    <a:pt x="4005" y="21239"/>
                    <a:pt x="3910" y="21190"/>
                  </a:cubicBezTo>
                  <a:close/>
                  <a:moveTo>
                    <a:pt x="3572" y="19254"/>
                  </a:moveTo>
                  <a:cubicBezTo>
                    <a:pt x="3596" y="19293"/>
                    <a:pt x="3624" y="19369"/>
                    <a:pt x="3651" y="19530"/>
                  </a:cubicBezTo>
                  <a:cubicBezTo>
                    <a:pt x="3624" y="19573"/>
                    <a:pt x="3596" y="19399"/>
                    <a:pt x="3569" y="19254"/>
                  </a:cubicBezTo>
                  <a:close/>
                  <a:moveTo>
                    <a:pt x="2372" y="12433"/>
                  </a:moveTo>
                  <a:cubicBezTo>
                    <a:pt x="2415" y="12418"/>
                    <a:pt x="2485" y="12806"/>
                    <a:pt x="2485" y="12892"/>
                  </a:cubicBezTo>
                  <a:cubicBezTo>
                    <a:pt x="2447" y="12881"/>
                    <a:pt x="2411" y="12664"/>
                    <a:pt x="2372" y="12433"/>
                  </a:cubicBezTo>
                  <a:close/>
                  <a:moveTo>
                    <a:pt x="7754" y="21813"/>
                  </a:moveTo>
                  <a:cubicBezTo>
                    <a:pt x="7646" y="21827"/>
                    <a:pt x="7680" y="21797"/>
                    <a:pt x="7666" y="21781"/>
                  </a:cubicBezTo>
                  <a:lnTo>
                    <a:pt x="7949" y="21738"/>
                  </a:lnTo>
                  <a:cubicBezTo>
                    <a:pt x="7996" y="21763"/>
                    <a:pt x="7766" y="21786"/>
                    <a:pt x="7754" y="21813"/>
                  </a:cubicBezTo>
                  <a:close/>
                  <a:moveTo>
                    <a:pt x="3958" y="21280"/>
                  </a:moveTo>
                  <a:cubicBezTo>
                    <a:pt x="3978" y="21294"/>
                    <a:pt x="3983" y="21260"/>
                    <a:pt x="3974" y="21187"/>
                  </a:cubicBezTo>
                  <a:cubicBezTo>
                    <a:pt x="4010" y="21246"/>
                    <a:pt x="4019" y="21397"/>
                    <a:pt x="3989" y="21373"/>
                  </a:cubicBezTo>
                  <a:cubicBezTo>
                    <a:pt x="4062" y="21549"/>
                    <a:pt x="4102" y="21865"/>
                    <a:pt x="4127" y="22118"/>
                  </a:cubicBezTo>
                  <a:lnTo>
                    <a:pt x="4145" y="22301"/>
                  </a:lnTo>
                  <a:lnTo>
                    <a:pt x="4371" y="22287"/>
                  </a:lnTo>
                  <a:lnTo>
                    <a:pt x="4457" y="22280"/>
                  </a:lnTo>
                  <a:lnTo>
                    <a:pt x="4371" y="22303"/>
                  </a:lnTo>
                  <a:lnTo>
                    <a:pt x="4175" y="22355"/>
                  </a:lnTo>
                  <a:lnTo>
                    <a:pt x="4109" y="22120"/>
                  </a:lnTo>
                  <a:cubicBezTo>
                    <a:pt x="4041" y="21869"/>
                    <a:pt x="4019" y="21648"/>
                    <a:pt x="3958" y="21280"/>
                  </a:cubicBezTo>
                  <a:close/>
                  <a:moveTo>
                    <a:pt x="1026" y="4599"/>
                  </a:moveTo>
                  <a:cubicBezTo>
                    <a:pt x="1092" y="4861"/>
                    <a:pt x="1155" y="5109"/>
                    <a:pt x="1218" y="5333"/>
                  </a:cubicBezTo>
                  <a:cubicBezTo>
                    <a:pt x="1146" y="5222"/>
                    <a:pt x="1056" y="4906"/>
                    <a:pt x="1026" y="4599"/>
                  </a:cubicBezTo>
                  <a:close/>
                  <a:moveTo>
                    <a:pt x="5130" y="649"/>
                  </a:moveTo>
                  <a:lnTo>
                    <a:pt x="5317" y="637"/>
                  </a:lnTo>
                  <a:lnTo>
                    <a:pt x="5313" y="667"/>
                  </a:lnTo>
                  <a:lnTo>
                    <a:pt x="5123" y="678"/>
                  </a:lnTo>
                  <a:close/>
                  <a:moveTo>
                    <a:pt x="10092" y="7880"/>
                  </a:moveTo>
                  <a:cubicBezTo>
                    <a:pt x="10054" y="7747"/>
                    <a:pt x="10182" y="7948"/>
                    <a:pt x="10160" y="8271"/>
                  </a:cubicBezTo>
                  <a:lnTo>
                    <a:pt x="10115" y="8264"/>
                  </a:lnTo>
                  <a:cubicBezTo>
                    <a:pt x="10099" y="8276"/>
                    <a:pt x="10101" y="8434"/>
                    <a:pt x="10096" y="8547"/>
                  </a:cubicBezTo>
                  <a:cubicBezTo>
                    <a:pt x="10083" y="8526"/>
                    <a:pt x="10083" y="8447"/>
                    <a:pt x="10067" y="8445"/>
                  </a:cubicBezTo>
                  <a:lnTo>
                    <a:pt x="10069" y="8258"/>
                  </a:lnTo>
                  <a:cubicBezTo>
                    <a:pt x="10121" y="8242"/>
                    <a:pt x="10121" y="7962"/>
                    <a:pt x="10092" y="7878"/>
                  </a:cubicBezTo>
                  <a:close/>
                  <a:moveTo>
                    <a:pt x="2128" y="10864"/>
                  </a:moveTo>
                  <a:lnTo>
                    <a:pt x="2097" y="10681"/>
                  </a:lnTo>
                  <a:lnTo>
                    <a:pt x="2126" y="10681"/>
                  </a:lnTo>
                  <a:lnTo>
                    <a:pt x="2158" y="10864"/>
                  </a:lnTo>
                  <a:cubicBezTo>
                    <a:pt x="2147" y="10864"/>
                    <a:pt x="2137" y="10864"/>
                    <a:pt x="2126" y="10864"/>
                  </a:cubicBezTo>
                  <a:close/>
                  <a:moveTo>
                    <a:pt x="977" y="4138"/>
                  </a:moveTo>
                  <a:cubicBezTo>
                    <a:pt x="983" y="4321"/>
                    <a:pt x="999" y="4253"/>
                    <a:pt x="1042" y="4504"/>
                  </a:cubicBezTo>
                  <a:cubicBezTo>
                    <a:pt x="1020" y="4648"/>
                    <a:pt x="904" y="3994"/>
                    <a:pt x="977" y="4138"/>
                  </a:cubicBezTo>
                  <a:close/>
                  <a:moveTo>
                    <a:pt x="959" y="933"/>
                  </a:moveTo>
                  <a:cubicBezTo>
                    <a:pt x="742" y="994"/>
                    <a:pt x="356" y="956"/>
                    <a:pt x="959" y="933"/>
                  </a:cubicBezTo>
                  <a:close/>
                  <a:moveTo>
                    <a:pt x="2569" y="829"/>
                  </a:moveTo>
                  <a:cubicBezTo>
                    <a:pt x="3152" y="820"/>
                    <a:pt x="1803" y="1006"/>
                    <a:pt x="1898" y="904"/>
                  </a:cubicBezTo>
                  <a:cubicBezTo>
                    <a:pt x="2167" y="881"/>
                    <a:pt x="2546" y="872"/>
                    <a:pt x="2567" y="829"/>
                  </a:cubicBezTo>
                  <a:close/>
                  <a:moveTo>
                    <a:pt x="7300" y="540"/>
                  </a:moveTo>
                  <a:cubicBezTo>
                    <a:pt x="7474" y="470"/>
                    <a:pt x="7449" y="563"/>
                    <a:pt x="7578" y="552"/>
                  </a:cubicBezTo>
                  <a:cubicBezTo>
                    <a:pt x="7402" y="619"/>
                    <a:pt x="7427" y="527"/>
                    <a:pt x="7300" y="538"/>
                  </a:cubicBezTo>
                  <a:close/>
                  <a:moveTo>
                    <a:pt x="10225" y="3528"/>
                  </a:moveTo>
                  <a:cubicBezTo>
                    <a:pt x="10225" y="3623"/>
                    <a:pt x="10223" y="3718"/>
                    <a:pt x="10221" y="3813"/>
                  </a:cubicBezTo>
                  <a:cubicBezTo>
                    <a:pt x="10207" y="3808"/>
                    <a:pt x="10212" y="3695"/>
                    <a:pt x="10209" y="3621"/>
                  </a:cubicBezTo>
                  <a:cubicBezTo>
                    <a:pt x="10185" y="3752"/>
                    <a:pt x="10171" y="3919"/>
                    <a:pt x="10182" y="3521"/>
                  </a:cubicBezTo>
                  <a:close/>
                  <a:moveTo>
                    <a:pt x="7384" y="21824"/>
                  </a:moveTo>
                  <a:close/>
                  <a:moveTo>
                    <a:pt x="10110" y="9497"/>
                  </a:moveTo>
                  <a:cubicBezTo>
                    <a:pt x="10065" y="9656"/>
                    <a:pt x="10110" y="9872"/>
                    <a:pt x="10058" y="9870"/>
                  </a:cubicBezTo>
                  <a:cubicBezTo>
                    <a:pt x="10067" y="9689"/>
                    <a:pt x="10069" y="9464"/>
                    <a:pt x="10108" y="9497"/>
                  </a:cubicBezTo>
                  <a:close/>
                  <a:moveTo>
                    <a:pt x="10029" y="13287"/>
                  </a:moveTo>
                  <a:lnTo>
                    <a:pt x="10026" y="13477"/>
                  </a:lnTo>
                  <a:lnTo>
                    <a:pt x="9995" y="13472"/>
                  </a:lnTo>
                  <a:lnTo>
                    <a:pt x="9999" y="13283"/>
                  </a:lnTo>
                  <a:close/>
                  <a:moveTo>
                    <a:pt x="10022" y="13761"/>
                  </a:moveTo>
                  <a:cubicBezTo>
                    <a:pt x="9995" y="14057"/>
                    <a:pt x="10013" y="14078"/>
                    <a:pt x="10011" y="14425"/>
                  </a:cubicBezTo>
                  <a:cubicBezTo>
                    <a:pt x="9981" y="14383"/>
                    <a:pt x="10004" y="14055"/>
                    <a:pt x="9954" y="14132"/>
                  </a:cubicBezTo>
                  <a:cubicBezTo>
                    <a:pt x="9961" y="13890"/>
                    <a:pt x="9981" y="13766"/>
                    <a:pt x="10020" y="13761"/>
                  </a:cubicBezTo>
                  <a:close/>
                  <a:moveTo>
                    <a:pt x="9995" y="15279"/>
                  </a:moveTo>
                  <a:lnTo>
                    <a:pt x="9988" y="15753"/>
                  </a:lnTo>
                  <a:cubicBezTo>
                    <a:pt x="9943" y="15769"/>
                    <a:pt x="9938" y="15566"/>
                    <a:pt x="9918" y="15455"/>
                  </a:cubicBezTo>
                  <a:cubicBezTo>
                    <a:pt x="9932" y="15318"/>
                    <a:pt x="9968" y="15327"/>
                    <a:pt x="9995" y="15277"/>
                  </a:cubicBezTo>
                  <a:close/>
                  <a:moveTo>
                    <a:pt x="9972" y="16605"/>
                  </a:moveTo>
                  <a:cubicBezTo>
                    <a:pt x="9970" y="16698"/>
                    <a:pt x="9952" y="16677"/>
                    <a:pt x="9941" y="16695"/>
                  </a:cubicBezTo>
                  <a:cubicBezTo>
                    <a:pt x="9952" y="16822"/>
                    <a:pt x="9954" y="16950"/>
                    <a:pt x="9950" y="17077"/>
                  </a:cubicBezTo>
                  <a:cubicBezTo>
                    <a:pt x="9938" y="17025"/>
                    <a:pt x="9927" y="16975"/>
                    <a:pt x="9907" y="16975"/>
                  </a:cubicBezTo>
                  <a:cubicBezTo>
                    <a:pt x="9916" y="16734"/>
                    <a:pt x="9941" y="16384"/>
                    <a:pt x="9972" y="16605"/>
                  </a:cubicBezTo>
                  <a:close/>
                  <a:moveTo>
                    <a:pt x="8707" y="21594"/>
                  </a:moveTo>
                  <a:cubicBezTo>
                    <a:pt x="9001" y="21495"/>
                    <a:pt x="9019" y="21592"/>
                    <a:pt x="8707" y="21594"/>
                  </a:cubicBezTo>
                  <a:close/>
                  <a:moveTo>
                    <a:pt x="1573" y="7361"/>
                  </a:moveTo>
                  <a:cubicBezTo>
                    <a:pt x="1544" y="7329"/>
                    <a:pt x="1559" y="7198"/>
                    <a:pt x="1525" y="7176"/>
                  </a:cubicBezTo>
                  <a:cubicBezTo>
                    <a:pt x="1505" y="6945"/>
                    <a:pt x="1618" y="7273"/>
                    <a:pt x="1652" y="7544"/>
                  </a:cubicBezTo>
                  <a:cubicBezTo>
                    <a:pt x="1636" y="7734"/>
                    <a:pt x="1537" y="7020"/>
                    <a:pt x="1573" y="7361"/>
                  </a:cubicBezTo>
                  <a:close/>
                  <a:moveTo>
                    <a:pt x="5306" y="698"/>
                  </a:moveTo>
                  <a:cubicBezTo>
                    <a:pt x="5428" y="696"/>
                    <a:pt x="5448" y="716"/>
                    <a:pt x="5582" y="710"/>
                  </a:cubicBezTo>
                  <a:cubicBezTo>
                    <a:pt x="5598" y="723"/>
                    <a:pt x="5543" y="728"/>
                    <a:pt x="5485" y="732"/>
                  </a:cubicBezTo>
                  <a:lnTo>
                    <a:pt x="5295" y="744"/>
                  </a:lnTo>
                  <a:close/>
                  <a:moveTo>
                    <a:pt x="10035" y="11198"/>
                  </a:moveTo>
                  <a:cubicBezTo>
                    <a:pt x="10063" y="11173"/>
                    <a:pt x="10029" y="11564"/>
                    <a:pt x="9999" y="11478"/>
                  </a:cubicBezTo>
                  <a:cubicBezTo>
                    <a:pt x="9995" y="11266"/>
                    <a:pt x="10031" y="11345"/>
                    <a:pt x="10033" y="11196"/>
                  </a:cubicBezTo>
                  <a:close/>
                  <a:moveTo>
                    <a:pt x="9916" y="18213"/>
                  </a:moveTo>
                  <a:cubicBezTo>
                    <a:pt x="9880" y="18109"/>
                    <a:pt x="9900" y="17630"/>
                    <a:pt x="9911" y="17547"/>
                  </a:cubicBezTo>
                  <a:cubicBezTo>
                    <a:pt x="9925" y="17425"/>
                    <a:pt x="9932" y="18046"/>
                    <a:pt x="9914" y="18211"/>
                  </a:cubicBezTo>
                  <a:close/>
                  <a:moveTo>
                    <a:pt x="9909" y="18592"/>
                  </a:moveTo>
                  <a:cubicBezTo>
                    <a:pt x="9929" y="18624"/>
                    <a:pt x="9916" y="18832"/>
                    <a:pt x="9916" y="18974"/>
                  </a:cubicBezTo>
                  <a:cubicBezTo>
                    <a:pt x="9898" y="18938"/>
                    <a:pt x="9895" y="18805"/>
                    <a:pt x="9875" y="18775"/>
                  </a:cubicBezTo>
                  <a:cubicBezTo>
                    <a:pt x="9880" y="18674"/>
                    <a:pt x="9904" y="18717"/>
                    <a:pt x="9909" y="18592"/>
                  </a:cubicBezTo>
                  <a:close/>
                  <a:moveTo>
                    <a:pt x="9731" y="20180"/>
                  </a:moveTo>
                  <a:cubicBezTo>
                    <a:pt x="9787" y="20130"/>
                    <a:pt x="9816" y="20228"/>
                    <a:pt x="9816" y="20478"/>
                  </a:cubicBezTo>
                  <a:cubicBezTo>
                    <a:pt x="9855" y="20476"/>
                    <a:pt x="9846" y="20128"/>
                    <a:pt x="9868" y="20011"/>
                  </a:cubicBezTo>
                  <a:cubicBezTo>
                    <a:pt x="9911" y="20148"/>
                    <a:pt x="9889" y="20702"/>
                    <a:pt x="9868" y="20962"/>
                  </a:cubicBezTo>
                  <a:cubicBezTo>
                    <a:pt x="9855" y="20867"/>
                    <a:pt x="9846" y="20770"/>
                    <a:pt x="9843" y="20672"/>
                  </a:cubicBezTo>
                  <a:cubicBezTo>
                    <a:pt x="9823" y="20700"/>
                    <a:pt x="9828" y="20907"/>
                    <a:pt x="9823" y="21050"/>
                  </a:cubicBezTo>
                  <a:cubicBezTo>
                    <a:pt x="9805" y="21004"/>
                    <a:pt x="9794" y="20923"/>
                    <a:pt x="9798" y="20761"/>
                  </a:cubicBezTo>
                  <a:cubicBezTo>
                    <a:pt x="9787" y="20844"/>
                    <a:pt x="9713" y="20977"/>
                    <a:pt x="9749" y="21038"/>
                  </a:cubicBezTo>
                  <a:cubicBezTo>
                    <a:pt x="9744" y="21144"/>
                    <a:pt x="9733" y="21088"/>
                    <a:pt x="9733" y="21036"/>
                  </a:cubicBezTo>
                  <a:lnTo>
                    <a:pt x="9703" y="21032"/>
                  </a:lnTo>
                  <a:cubicBezTo>
                    <a:pt x="9751" y="20937"/>
                    <a:pt x="9742" y="20426"/>
                    <a:pt x="9731" y="20178"/>
                  </a:cubicBezTo>
                  <a:close/>
                  <a:moveTo>
                    <a:pt x="7287" y="599"/>
                  </a:moveTo>
                  <a:cubicBezTo>
                    <a:pt x="7379" y="594"/>
                    <a:pt x="7357" y="615"/>
                    <a:pt x="7375" y="624"/>
                  </a:cubicBezTo>
                  <a:cubicBezTo>
                    <a:pt x="7501" y="604"/>
                    <a:pt x="7628" y="590"/>
                    <a:pt x="7757" y="585"/>
                  </a:cubicBezTo>
                  <a:cubicBezTo>
                    <a:pt x="7549" y="653"/>
                    <a:pt x="7278" y="642"/>
                    <a:pt x="6991" y="680"/>
                  </a:cubicBezTo>
                  <a:cubicBezTo>
                    <a:pt x="7023" y="646"/>
                    <a:pt x="7188" y="626"/>
                    <a:pt x="7287" y="599"/>
                  </a:cubicBezTo>
                  <a:close/>
                  <a:moveTo>
                    <a:pt x="10081" y="7688"/>
                  </a:moveTo>
                  <a:cubicBezTo>
                    <a:pt x="10069" y="7621"/>
                    <a:pt x="10042" y="7535"/>
                    <a:pt x="10035" y="7682"/>
                  </a:cubicBezTo>
                  <a:cubicBezTo>
                    <a:pt x="9972" y="7535"/>
                    <a:pt x="10112" y="7300"/>
                    <a:pt x="10078" y="7686"/>
                  </a:cubicBezTo>
                  <a:close/>
                  <a:moveTo>
                    <a:pt x="938" y="3488"/>
                  </a:moveTo>
                  <a:cubicBezTo>
                    <a:pt x="916" y="3506"/>
                    <a:pt x="803" y="2887"/>
                    <a:pt x="873" y="3027"/>
                  </a:cubicBezTo>
                  <a:cubicBezTo>
                    <a:pt x="918" y="3248"/>
                    <a:pt x="880" y="3228"/>
                    <a:pt x="938" y="3488"/>
                  </a:cubicBezTo>
                  <a:close/>
                  <a:moveTo>
                    <a:pt x="10090" y="6171"/>
                  </a:moveTo>
                  <a:lnTo>
                    <a:pt x="10085" y="6453"/>
                  </a:lnTo>
                  <a:lnTo>
                    <a:pt x="10056" y="6448"/>
                  </a:lnTo>
                  <a:lnTo>
                    <a:pt x="10060" y="6166"/>
                  </a:lnTo>
                  <a:close/>
                  <a:moveTo>
                    <a:pt x="9997" y="10715"/>
                  </a:moveTo>
                  <a:cubicBezTo>
                    <a:pt x="10026" y="10688"/>
                    <a:pt x="10015" y="11250"/>
                    <a:pt x="9977" y="11092"/>
                  </a:cubicBezTo>
                  <a:cubicBezTo>
                    <a:pt x="9972" y="10893"/>
                    <a:pt x="9990" y="10844"/>
                    <a:pt x="9997" y="10715"/>
                  </a:cubicBezTo>
                  <a:close/>
                  <a:moveTo>
                    <a:pt x="9898" y="17450"/>
                  </a:moveTo>
                  <a:cubicBezTo>
                    <a:pt x="9855" y="17511"/>
                    <a:pt x="9871" y="17255"/>
                    <a:pt x="9841" y="17249"/>
                  </a:cubicBezTo>
                  <a:cubicBezTo>
                    <a:pt x="9848" y="17050"/>
                    <a:pt x="9911" y="17240"/>
                    <a:pt x="9898" y="17450"/>
                  </a:cubicBezTo>
                  <a:close/>
                  <a:moveTo>
                    <a:pt x="1182" y="4872"/>
                  </a:moveTo>
                  <a:cubicBezTo>
                    <a:pt x="1171" y="4811"/>
                    <a:pt x="1160" y="4750"/>
                    <a:pt x="1148" y="4687"/>
                  </a:cubicBezTo>
                  <a:cubicBezTo>
                    <a:pt x="1169" y="4660"/>
                    <a:pt x="1191" y="4773"/>
                    <a:pt x="1212" y="4777"/>
                  </a:cubicBezTo>
                  <a:cubicBezTo>
                    <a:pt x="1223" y="4838"/>
                    <a:pt x="1234" y="4901"/>
                    <a:pt x="1243" y="4962"/>
                  </a:cubicBezTo>
                  <a:cubicBezTo>
                    <a:pt x="1223" y="4987"/>
                    <a:pt x="1202" y="4874"/>
                    <a:pt x="1182" y="4872"/>
                  </a:cubicBezTo>
                  <a:close/>
                  <a:moveTo>
                    <a:pt x="9850" y="18394"/>
                  </a:moveTo>
                  <a:cubicBezTo>
                    <a:pt x="9891" y="18486"/>
                    <a:pt x="9825" y="18687"/>
                    <a:pt x="9841" y="18963"/>
                  </a:cubicBezTo>
                  <a:cubicBezTo>
                    <a:pt x="9821" y="18877"/>
                    <a:pt x="9814" y="18719"/>
                    <a:pt x="9819" y="18482"/>
                  </a:cubicBezTo>
                  <a:cubicBezTo>
                    <a:pt x="9837" y="18500"/>
                    <a:pt x="9846" y="18466"/>
                    <a:pt x="9850" y="18391"/>
                  </a:cubicBezTo>
                  <a:close/>
                  <a:moveTo>
                    <a:pt x="2921" y="926"/>
                  </a:moveTo>
                  <a:cubicBezTo>
                    <a:pt x="3086" y="920"/>
                    <a:pt x="3131" y="938"/>
                    <a:pt x="3097" y="974"/>
                  </a:cubicBezTo>
                  <a:cubicBezTo>
                    <a:pt x="2932" y="981"/>
                    <a:pt x="2887" y="963"/>
                    <a:pt x="2921" y="926"/>
                  </a:cubicBezTo>
                  <a:close/>
                  <a:moveTo>
                    <a:pt x="10051" y="6638"/>
                  </a:moveTo>
                  <a:cubicBezTo>
                    <a:pt x="10056" y="6823"/>
                    <a:pt x="9981" y="6765"/>
                    <a:pt x="10008" y="6537"/>
                  </a:cubicBezTo>
                  <a:lnTo>
                    <a:pt x="10038" y="6541"/>
                  </a:lnTo>
                  <a:cubicBezTo>
                    <a:pt x="10035" y="6622"/>
                    <a:pt x="10042" y="6631"/>
                    <a:pt x="10051" y="6638"/>
                  </a:cubicBezTo>
                  <a:close/>
                  <a:moveTo>
                    <a:pt x="9986" y="9669"/>
                  </a:moveTo>
                  <a:cubicBezTo>
                    <a:pt x="10017" y="9744"/>
                    <a:pt x="9981" y="10202"/>
                    <a:pt x="9988" y="10430"/>
                  </a:cubicBezTo>
                  <a:cubicBezTo>
                    <a:pt x="9977" y="10378"/>
                    <a:pt x="9965" y="10326"/>
                    <a:pt x="9943" y="10329"/>
                  </a:cubicBezTo>
                  <a:cubicBezTo>
                    <a:pt x="9984" y="10114"/>
                    <a:pt x="9923" y="10017"/>
                    <a:pt x="9941" y="9662"/>
                  </a:cubicBezTo>
                  <a:cubicBezTo>
                    <a:pt x="9952" y="9730"/>
                    <a:pt x="9979" y="9816"/>
                    <a:pt x="9986" y="9669"/>
                  </a:cubicBezTo>
                  <a:close/>
                  <a:moveTo>
                    <a:pt x="9825" y="19909"/>
                  </a:moveTo>
                  <a:cubicBezTo>
                    <a:pt x="9807" y="19864"/>
                    <a:pt x="9796" y="19783"/>
                    <a:pt x="9801" y="19620"/>
                  </a:cubicBezTo>
                  <a:cubicBezTo>
                    <a:pt x="9832" y="19579"/>
                    <a:pt x="9825" y="19758"/>
                    <a:pt x="9825" y="19909"/>
                  </a:cubicBezTo>
                  <a:close/>
                  <a:moveTo>
                    <a:pt x="2558" y="12519"/>
                  </a:moveTo>
                  <a:cubicBezTo>
                    <a:pt x="2490" y="12063"/>
                    <a:pt x="2469" y="11959"/>
                    <a:pt x="2379" y="11505"/>
                  </a:cubicBezTo>
                  <a:cubicBezTo>
                    <a:pt x="2424" y="11510"/>
                    <a:pt x="2474" y="11785"/>
                    <a:pt x="2521" y="11871"/>
                  </a:cubicBezTo>
                  <a:cubicBezTo>
                    <a:pt x="2506" y="12025"/>
                    <a:pt x="2555" y="12113"/>
                    <a:pt x="2587" y="12424"/>
                  </a:cubicBezTo>
                  <a:cubicBezTo>
                    <a:pt x="2659" y="12485"/>
                    <a:pt x="2605" y="12178"/>
                    <a:pt x="2551" y="11869"/>
                  </a:cubicBezTo>
                  <a:cubicBezTo>
                    <a:pt x="2641" y="12149"/>
                    <a:pt x="2745" y="12784"/>
                    <a:pt x="2872" y="13341"/>
                  </a:cubicBezTo>
                  <a:cubicBezTo>
                    <a:pt x="2851" y="13328"/>
                    <a:pt x="2849" y="13364"/>
                    <a:pt x="2858" y="13434"/>
                  </a:cubicBezTo>
                  <a:cubicBezTo>
                    <a:pt x="2801" y="13375"/>
                    <a:pt x="2838" y="13238"/>
                    <a:pt x="2792" y="13068"/>
                  </a:cubicBezTo>
                  <a:cubicBezTo>
                    <a:pt x="2747" y="12860"/>
                    <a:pt x="2788" y="13181"/>
                    <a:pt x="2729" y="12978"/>
                  </a:cubicBezTo>
                  <a:cubicBezTo>
                    <a:pt x="2695" y="13000"/>
                    <a:pt x="2779" y="13136"/>
                    <a:pt x="2795" y="13346"/>
                  </a:cubicBezTo>
                  <a:cubicBezTo>
                    <a:pt x="2743" y="13294"/>
                    <a:pt x="2641" y="12838"/>
                    <a:pt x="2637" y="12702"/>
                  </a:cubicBezTo>
                  <a:cubicBezTo>
                    <a:pt x="2727" y="13000"/>
                    <a:pt x="2641" y="12623"/>
                    <a:pt x="2743" y="12790"/>
                  </a:cubicBezTo>
                  <a:cubicBezTo>
                    <a:pt x="2680" y="12664"/>
                    <a:pt x="2616" y="12454"/>
                    <a:pt x="2558" y="12519"/>
                  </a:cubicBezTo>
                  <a:close/>
                  <a:moveTo>
                    <a:pt x="2232" y="10582"/>
                  </a:moveTo>
                  <a:cubicBezTo>
                    <a:pt x="2201" y="10500"/>
                    <a:pt x="2185" y="10376"/>
                    <a:pt x="2167" y="10216"/>
                  </a:cubicBezTo>
                  <a:cubicBezTo>
                    <a:pt x="2183" y="10231"/>
                    <a:pt x="2198" y="10306"/>
                    <a:pt x="2214" y="10306"/>
                  </a:cubicBezTo>
                  <a:lnTo>
                    <a:pt x="2246" y="10489"/>
                  </a:lnTo>
                  <a:cubicBezTo>
                    <a:pt x="2226" y="10475"/>
                    <a:pt x="2223" y="10512"/>
                    <a:pt x="2232" y="10582"/>
                  </a:cubicBezTo>
                  <a:close/>
                  <a:moveTo>
                    <a:pt x="807" y="2564"/>
                  </a:moveTo>
                  <a:lnTo>
                    <a:pt x="760" y="2288"/>
                  </a:lnTo>
                  <a:lnTo>
                    <a:pt x="791" y="2288"/>
                  </a:lnTo>
                  <a:lnTo>
                    <a:pt x="839" y="2564"/>
                  </a:lnTo>
                  <a:close/>
                  <a:moveTo>
                    <a:pt x="10121" y="1706"/>
                  </a:moveTo>
                  <a:cubicBezTo>
                    <a:pt x="10101" y="1654"/>
                    <a:pt x="10087" y="1561"/>
                    <a:pt x="10065" y="1507"/>
                  </a:cubicBezTo>
                  <a:cubicBezTo>
                    <a:pt x="10074" y="1299"/>
                    <a:pt x="10155" y="1394"/>
                    <a:pt x="10121" y="1706"/>
                  </a:cubicBezTo>
                  <a:close/>
                  <a:moveTo>
                    <a:pt x="10031" y="7013"/>
                  </a:moveTo>
                  <a:lnTo>
                    <a:pt x="10026" y="7298"/>
                  </a:lnTo>
                  <a:lnTo>
                    <a:pt x="9997" y="7293"/>
                  </a:lnTo>
                  <a:lnTo>
                    <a:pt x="10002" y="7009"/>
                  </a:lnTo>
                  <a:close/>
                  <a:moveTo>
                    <a:pt x="10002" y="8815"/>
                  </a:moveTo>
                  <a:cubicBezTo>
                    <a:pt x="10002" y="8969"/>
                    <a:pt x="9984" y="8976"/>
                    <a:pt x="9981" y="9098"/>
                  </a:cubicBezTo>
                  <a:cubicBezTo>
                    <a:pt x="9968" y="9037"/>
                    <a:pt x="9956" y="8978"/>
                    <a:pt x="9952" y="9093"/>
                  </a:cubicBezTo>
                  <a:cubicBezTo>
                    <a:pt x="9914" y="9073"/>
                    <a:pt x="9952" y="8770"/>
                    <a:pt x="9956" y="8714"/>
                  </a:cubicBezTo>
                  <a:cubicBezTo>
                    <a:pt x="9968" y="8768"/>
                    <a:pt x="9979" y="8815"/>
                    <a:pt x="9999" y="8815"/>
                  </a:cubicBezTo>
                  <a:close/>
                  <a:moveTo>
                    <a:pt x="9918" y="12793"/>
                  </a:moveTo>
                  <a:cubicBezTo>
                    <a:pt x="9884" y="12777"/>
                    <a:pt x="9918" y="12391"/>
                    <a:pt x="9914" y="12223"/>
                  </a:cubicBezTo>
                  <a:cubicBezTo>
                    <a:pt x="9954" y="12388"/>
                    <a:pt x="9925" y="12481"/>
                    <a:pt x="9918" y="12795"/>
                  </a:cubicBezTo>
                  <a:close/>
                  <a:moveTo>
                    <a:pt x="2020" y="9385"/>
                  </a:moveTo>
                  <a:cubicBezTo>
                    <a:pt x="2061" y="9339"/>
                    <a:pt x="2117" y="9615"/>
                    <a:pt x="2117" y="9750"/>
                  </a:cubicBezTo>
                  <a:cubicBezTo>
                    <a:pt x="2086" y="9730"/>
                    <a:pt x="2054" y="9595"/>
                    <a:pt x="2020" y="9385"/>
                  </a:cubicBezTo>
                  <a:close/>
                  <a:moveTo>
                    <a:pt x="9920" y="11749"/>
                  </a:moveTo>
                  <a:cubicBezTo>
                    <a:pt x="9970" y="11900"/>
                    <a:pt x="9889" y="11925"/>
                    <a:pt x="9889" y="11839"/>
                  </a:cubicBezTo>
                  <a:cubicBezTo>
                    <a:pt x="9889" y="11783"/>
                    <a:pt x="9911" y="11724"/>
                    <a:pt x="9920" y="11749"/>
                  </a:cubicBezTo>
                  <a:close/>
                  <a:moveTo>
                    <a:pt x="2264" y="10674"/>
                  </a:moveTo>
                  <a:cubicBezTo>
                    <a:pt x="2309" y="10674"/>
                    <a:pt x="2343" y="11033"/>
                    <a:pt x="2422" y="11318"/>
                  </a:cubicBezTo>
                  <a:cubicBezTo>
                    <a:pt x="2427" y="11239"/>
                    <a:pt x="2442" y="11194"/>
                    <a:pt x="2483" y="11223"/>
                  </a:cubicBezTo>
                  <a:cubicBezTo>
                    <a:pt x="2555" y="11566"/>
                    <a:pt x="2544" y="11672"/>
                    <a:pt x="2503" y="11686"/>
                  </a:cubicBezTo>
                  <a:cubicBezTo>
                    <a:pt x="2508" y="11345"/>
                    <a:pt x="2442" y="11410"/>
                    <a:pt x="2375" y="11225"/>
                  </a:cubicBezTo>
                  <a:cubicBezTo>
                    <a:pt x="2336" y="10945"/>
                    <a:pt x="2300" y="10891"/>
                    <a:pt x="2264" y="10674"/>
                  </a:cubicBezTo>
                  <a:close/>
                  <a:moveTo>
                    <a:pt x="9814" y="17054"/>
                  </a:moveTo>
                  <a:cubicBezTo>
                    <a:pt x="9780" y="16799"/>
                    <a:pt x="9866" y="16512"/>
                    <a:pt x="9814" y="17054"/>
                  </a:cubicBezTo>
                  <a:close/>
                  <a:moveTo>
                    <a:pt x="9733" y="19132"/>
                  </a:moveTo>
                  <a:cubicBezTo>
                    <a:pt x="9735" y="18974"/>
                    <a:pt x="9740" y="18816"/>
                    <a:pt x="9742" y="18658"/>
                  </a:cubicBezTo>
                  <a:cubicBezTo>
                    <a:pt x="9780" y="18701"/>
                    <a:pt x="9803" y="19175"/>
                    <a:pt x="9733" y="19134"/>
                  </a:cubicBezTo>
                  <a:close/>
                  <a:moveTo>
                    <a:pt x="3556" y="17861"/>
                  </a:moveTo>
                  <a:cubicBezTo>
                    <a:pt x="3529" y="17549"/>
                    <a:pt x="3529" y="17418"/>
                    <a:pt x="3472" y="17122"/>
                  </a:cubicBezTo>
                  <a:cubicBezTo>
                    <a:pt x="3556" y="17298"/>
                    <a:pt x="3565" y="17680"/>
                    <a:pt x="3633" y="17858"/>
                  </a:cubicBezTo>
                  <a:cubicBezTo>
                    <a:pt x="3669" y="18129"/>
                    <a:pt x="3574" y="17741"/>
                    <a:pt x="3558" y="17861"/>
                  </a:cubicBezTo>
                  <a:close/>
                  <a:moveTo>
                    <a:pt x="3104" y="15281"/>
                  </a:moveTo>
                  <a:cubicBezTo>
                    <a:pt x="3176" y="15408"/>
                    <a:pt x="3316" y="16002"/>
                    <a:pt x="3344" y="16291"/>
                  </a:cubicBezTo>
                  <a:cubicBezTo>
                    <a:pt x="3231" y="16122"/>
                    <a:pt x="3208" y="15580"/>
                    <a:pt x="3104" y="15281"/>
                  </a:cubicBezTo>
                  <a:close/>
                  <a:moveTo>
                    <a:pt x="9959" y="7668"/>
                  </a:moveTo>
                  <a:cubicBezTo>
                    <a:pt x="9954" y="7776"/>
                    <a:pt x="9943" y="7718"/>
                    <a:pt x="9945" y="7666"/>
                  </a:cubicBezTo>
                  <a:cubicBezTo>
                    <a:pt x="9925" y="7693"/>
                    <a:pt x="9929" y="7901"/>
                    <a:pt x="9923" y="8043"/>
                  </a:cubicBezTo>
                  <a:cubicBezTo>
                    <a:pt x="9884" y="7914"/>
                    <a:pt x="9886" y="7564"/>
                    <a:pt x="9893" y="7182"/>
                  </a:cubicBezTo>
                  <a:cubicBezTo>
                    <a:pt x="9911" y="7374"/>
                    <a:pt x="9916" y="7630"/>
                    <a:pt x="9959" y="7668"/>
                  </a:cubicBezTo>
                  <a:close/>
                  <a:moveTo>
                    <a:pt x="1320" y="5050"/>
                  </a:moveTo>
                  <a:lnTo>
                    <a:pt x="1288" y="4865"/>
                  </a:lnTo>
                  <a:lnTo>
                    <a:pt x="1320" y="4865"/>
                  </a:lnTo>
                  <a:cubicBezTo>
                    <a:pt x="1329" y="4926"/>
                    <a:pt x="1340" y="4990"/>
                    <a:pt x="1352" y="5050"/>
                  </a:cubicBezTo>
                  <a:close/>
                  <a:moveTo>
                    <a:pt x="9767" y="17142"/>
                  </a:moveTo>
                  <a:cubicBezTo>
                    <a:pt x="9816" y="17312"/>
                    <a:pt x="9728" y="17418"/>
                    <a:pt x="9722" y="17231"/>
                  </a:cubicBezTo>
                  <a:cubicBezTo>
                    <a:pt x="9728" y="16896"/>
                    <a:pt x="9767" y="17441"/>
                    <a:pt x="9767" y="17142"/>
                  </a:cubicBezTo>
                  <a:close/>
                  <a:moveTo>
                    <a:pt x="1760" y="1121"/>
                  </a:moveTo>
                  <a:cubicBezTo>
                    <a:pt x="1792" y="1098"/>
                    <a:pt x="2000" y="1094"/>
                    <a:pt x="2140" y="1082"/>
                  </a:cubicBezTo>
                  <a:cubicBezTo>
                    <a:pt x="2088" y="1096"/>
                    <a:pt x="2038" y="1112"/>
                    <a:pt x="2036" y="1134"/>
                  </a:cubicBezTo>
                  <a:lnTo>
                    <a:pt x="1848" y="1146"/>
                  </a:lnTo>
                  <a:cubicBezTo>
                    <a:pt x="1866" y="1127"/>
                    <a:pt x="1833" y="1121"/>
                    <a:pt x="1760" y="1121"/>
                  </a:cubicBezTo>
                  <a:close/>
                  <a:moveTo>
                    <a:pt x="3732" y="18597"/>
                  </a:moveTo>
                  <a:cubicBezTo>
                    <a:pt x="3759" y="18617"/>
                    <a:pt x="3786" y="18872"/>
                    <a:pt x="3811" y="18872"/>
                  </a:cubicBezTo>
                  <a:cubicBezTo>
                    <a:pt x="3847" y="19171"/>
                    <a:pt x="3752" y="18784"/>
                    <a:pt x="3732" y="18597"/>
                  </a:cubicBezTo>
                  <a:close/>
                  <a:moveTo>
                    <a:pt x="2905" y="13897"/>
                  </a:moveTo>
                  <a:cubicBezTo>
                    <a:pt x="2840" y="13581"/>
                    <a:pt x="2948" y="13777"/>
                    <a:pt x="2872" y="13434"/>
                  </a:cubicBezTo>
                  <a:cubicBezTo>
                    <a:pt x="2932" y="13549"/>
                    <a:pt x="2955" y="13872"/>
                    <a:pt x="2984" y="13892"/>
                  </a:cubicBezTo>
                  <a:cubicBezTo>
                    <a:pt x="3018" y="14166"/>
                    <a:pt x="2923" y="13841"/>
                    <a:pt x="2908" y="13897"/>
                  </a:cubicBezTo>
                  <a:close/>
                  <a:moveTo>
                    <a:pt x="2372" y="10857"/>
                  </a:moveTo>
                  <a:cubicBezTo>
                    <a:pt x="2361" y="10794"/>
                    <a:pt x="2350" y="10735"/>
                    <a:pt x="2341" y="10672"/>
                  </a:cubicBezTo>
                  <a:lnTo>
                    <a:pt x="2370" y="10672"/>
                  </a:lnTo>
                  <a:lnTo>
                    <a:pt x="2402" y="10857"/>
                  </a:lnTo>
                  <a:close/>
                  <a:moveTo>
                    <a:pt x="7506" y="21580"/>
                  </a:moveTo>
                  <a:cubicBezTo>
                    <a:pt x="7244" y="21569"/>
                    <a:pt x="7226" y="21565"/>
                    <a:pt x="6661" y="21662"/>
                  </a:cubicBezTo>
                  <a:cubicBezTo>
                    <a:pt x="6700" y="21630"/>
                    <a:pt x="6591" y="21644"/>
                    <a:pt x="6476" y="21659"/>
                  </a:cubicBezTo>
                  <a:cubicBezTo>
                    <a:pt x="6496" y="21610"/>
                    <a:pt x="6700" y="21560"/>
                    <a:pt x="6679" y="21508"/>
                  </a:cubicBezTo>
                  <a:cubicBezTo>
                    <a:pt x="6806" y="21542"/>
                    <a:pt x="7163" y="21495"/>
                    <a:pt x="7529" y="21379"/>
                  </a:cubicBezTo>
                  <a:cubicBezTo>
                    <a:pt x="7770" y="21375"/>
                    <a:pt x="7242" y="21488"/>
                    <a:pt x="7140" y="21528"/>
                  </a:cubicBezTo>
                  <a:cubicBezTo>
                    <a:pt x="7172" y="21583"/>
                    <a:pt x="7592" y="21447"/>
                    <a:pt x="7797" y="21461"/>
                  </a:cubicBezTo>
                  <a:cubicBezTo>
                    <a:pt x="7793" y="21501"/>
                    <a:pt x="7495" y="21537"/>
                    <a:pt x="7506" y="21578"/>
                  </a:cubicBezTo>
                  <a:close/>
                  <a:moveTo>
                    <a:pt x="866" y="2191"/>
                  </a:moveTo>
                  <a:cubicBezTo>
                    <a:pt x="812" y="1866"/>
                    <a:pt x="868" y="1963"/>
                    <a:pt x="782" y="1638"/>
                  </a:cubicBezTo>
                  <a:cubicBezTo>
                    <a:pt x="807" y="1694"/>
                    <a:pt x="830" y="1749"/>
                    <a:pt x="814" y="1638"/>
                  </a:cubicBezTo>
                  <a:cubicBezTo>
                    <a:pt x="891" y="1816"/>
                    <a:pt x="902" y="2189"/>
                    <a:pt x="866" y="2191"/>
                  </a:cubicBezTo>
                  <a:close/>
                  <a:moveTo>
                    <a:pt x="9751" y="16381"/>
                  </a:moveTo>
                  <a:cubicBezTo>
                    <a:pt x="9746" y="16492"/>
                    <a:pt x="9722" y="16456"/>
                    <a:pt x="9703" y="16469"/>
                  </a:cubicBezTo>
                  <a:lnTo>
                    <a:pt x="9710" y="16185"/>
                  </a:lnTo>
                  <a:cubicBezTo>
                    <a:pt x="9728" y="16221"/>
                    <a:pt x="9731" y="16354"/>
                    <a:pt x="9751" y="16381"/>
                  </a:cubicBezTo>
                  <a:close/>
                  <a:moveTo>
                    <a:pt x="1108" y="3483"/>
                  </a:moveTo>
                  <a:cubicBezTo>
                    <a:pt x="1090" y="3318"/>
                    <a:pt x="1132" y="3467"/>
                    <a:pt x="1153" y="3481"/>
                  </a:cubicBezTo>
                  <a:cubicBezTo>
                    <a:pt x="1171" y="3643"/>
                    <a:pt x="1128" y="3494"/>
                    <a:pt x="1108" y="3481"/>
                  </a:cubicBezTo>
                  <a:close/>
                  <a:moveTo>
                    <a:pt x="1011" y="2930"/>
                  </a:moveTo>
                  <a:cubicBezTo>
                    <a:pt x="1013" y="2607"/>
                    <a:pt x="1155" y="3235"/>
                    <a:pt x="1214" y="3479"/>
                  </a:cubicBezTo>
                  <a:cubicBezTo>
                    <a:pt x="1130" y="3467"/>
                    <a:pt x="1056" y="2742"/>
                    <a:pt x="1011" y="2928"/>
                  </a:cubicBezTo>
                  <a:close/>
                  <a:moveTo>
                    <a:pt x="5541" y="908"/>
                  </a:moveTo>
                  <a:cubicBezTo>
                    <a:pt x="5643" y="904"/>
                    <a:pt x="5598" y="933"/>
                    <a:pt x="5724" y="926"/>
                  </a:cubicBezTo>
                  <a:cubicBezTo>
                    <a:pt x="5658" y="981"/>
                    <a:pt x="5360" y="972"/>
                    <a:pt x="5153" y="978"/>
                  </a:cubicBezTo>
                  <a:cubicBezTo>
                    <a:pt x="5184" y="945"/>
                    <a:pt x="5573" y="947"/>
                    <a:pt x="5541" y="906"/>
                  </a:cubicBezTo>
                  <a:close/>
                  <a:moveTo>
                    <a:pt x="9633" y="18834"/>
                  </a:moveTo>
                  <a:cubicBezTo>
                    <a:pt x="9647" y="18676"/>
                    <a:pt x="9670" y="18780"/>
                    <a:pt x="9663" y="18933"/>
                  </a:cubicBezTo>
                  <a:cubicBezTo>
                    <a:pt x="9674" y="18954"/>
                    <a:pt x="9676" y="18900"/>
                    <a:pt x="9679" y="18841"/>
                  </a:cubicBezTo>
                  <a:cubicBezTo>
                    <a:pt x="9692" y="18825"/>
                    <a:pt x="9692" y="18879"/>
                    <a:pt x="9692" y="18938"/>
                  </a:cubicBezTo>
                  <a:cubicBezTo>
                    <a:pt x="9692" y="19001"/>
                    <a:pt x="9690" y="19064"/>
                    <a:pt x="9690" y="19128"/>
                  </a:cubicBezTo>
                  <a:cubicBezTo>
                    <a:pt x="9640" y="19143"/>
                    <a:pt x="9627" y="18929"/>
                    <a:pt x="9602" y="19019"/>
                  </a:cubicBezTo>
                  <a:cubicBezTo>
                    <a:pt x="9541" y="18676"/>
                    <a:pt x="9683" y="19042"/>
                    <a:pt x="9633" y="18834"/>
                  </a:cubicBezTo>
                  <a:close/>
                  <a:moveTo>
                    <a:pt x="9674" y="19981"/>
                  </a:moveTo>
                  <a:cubicBezTo>
                    <a:pt x="9642" y="19993"/>
                    <a:pt x="9629" y="19896"/>
                    <a:pt x="9633" y="19690"/>
                  </a:cubicBezTo>
                  <a:cubicBezTo>
                    <a:pt x="9647" y="19792"/>
                    <a:pt x="9690" y="19726"/>
                    <a:pt x="9674" y="19979"/>
                  </a:cubicBezTo>
                  <a:close/>
                  <a:moveTo>
                    <a:pt x="9114" y="21307"/>
                  </a:moveTo>
                  <a:cubicBezTo>
                    <a:pt x="9189" y="21282"/>
                    <a:pt x="9220" y="21257"/>
                    <a:pt x="9216" y="21233"/>
                  </a:cubicBezTo>
                  <a:cubicBezTo>
                    <a:pt x="9437" y="21196"/>
                    <a:pt x="9498" y="21210"/>
                    <a:pt x="9658" y="21194"/>
                  </a:cubicBezTo>
                  <a:lnTo>
                    <a:pt x="9622" y="21235"/>
                  </a:lnTo>
                  <a:cubicBezTo>
                    <a:pt x="9622" y="21228"/>
                    <a:pt x="9622" y="21219"/>
                    <a:pt x="9624" y="21210"/>
                  </a:cubicBezTo>
                  <a:cubicBezTo>
                    <a:pt x="9627" y="21217"/>
                    <a:pt x="9631" y="21226"/>
                    <a:pt x="9631" y="21235"/>
                  </a:cubicBezTo>
                  <a:lnTo>
                    <a:pt x="9658" y="21203"/>
                  </a:lnTo>
                  <a:cubicBezTo>
                    <a:pt x="9606" y="21221"/>
                    <a:pt x="9496" y="21230"/>
                    <a:pt x="9496" y="21219"/>
                  </a:cubicBezTo>
                  <a:cubicBezTo>
                    <a:pt x="9344" y="21248"/>
                    <a:pt x="9408" y="21280"/>
                    <a:pt x="9114" y="21307"/>
                  </a:cubicBezTo>
                  <a:close/>
                  <a:moveTo>
                    <a:pt x="4021" y="19886"/>
                  </a:moveTo>
                  <a:cubicBezTo>
                    <a:pt x="3949" y="19708"/>
                    <a:pt x="4073" y="19830"/>
                    <a:pt x="4100" y="20162"/>
                  </a:cubicBezTo>
                  <a:cubicBezTo>
                    <a:pt x="4116" y="20178"/>
                    <a:pt x="4109" y="20126"/>
                    <a:pt x="4100" y="20069"/>
                  </a:cubicBezTo>
                  <a:cubicBezTo>
                    <a:pt x="4111" y="20051"/>
                    <a:pt x="4120" y="20103"/>
                    <a:pt x="4132" y="20160"/>
                  </a:cubicBezTo>
                  <a:cubicBezTo>
                    <a:pt x="4143" y="20223"/>
                    <a:pt x="4154" y="20284"/>
                    <a:pt x="4163" y="20345"/>
                  </a:cubicBezTo>
                  <a:cubicBezTo>
                    <a:pt x="4125" y="20444"/>
                    <a:pt x="4080" y="20153"/>
                    <a:pt x="4039" y="20072"/>
                  </a:cubicBezTo>
                  <a:cubicBezTo>
                    <a:pt x="4023" y="19981"/>
                    <a:pt x="4046" y="19999"/>
                    <a:pt x="4053" y="19979"/>
                  </a:cubicBezTo>
                  <a:cubicBezTo>
                    <a:pt x="4041" y="19898"/>
                    <a:pt x="4030" y="19891"/>
                    <a:pt x="4021" y="19886"/>
                  </a:cubicBezTo>
                  <a:close/>
                  <a:moveTo>
                    <a:pt x="3892" y="19243"/>
                  </a:moveTo>
                  <a:lnTo>
                    <a:pt x="3861" y="19058"/>
                  </a:lnTo>
                  <a:lnTo>
                    <a:pt x="3890" y="19058"/>
                  </a:lnTo>
                  <a:cubicBezTo>
                    <a:pt x="3901" y="19119"/>
                    <a:pt x="3913" y="19180"/>
                    <a:pt x="3924" y="19243"/>
                  </a:cubicBezTo>
                  <a:close/>
                  <a:moveTo>
                    <a:pt x="1462" y="5416"/>
                  </a:moveTo>
                  <a:cubicBezTo>
                    <a:pt x="1453" y="5355"/>
                    <a:pt x="1442" y="5294"/>
                    <a:pt x="1431" y="5233"/>
                  </a:cubicBezTo>
                  <a:cubicBezTo>
                    <a:pt x="1451" y="5247"/>
                    <a:pt x="1455" y="5211"/>
                    <a:pt x="1446" y="5141"/>
                  </a:cubicBezTo>
                  <a:cubicBezTo>
                    <a:pt x="1471" y="5168"/>
                    <a:pt x="1498" y="5369"/>
                    <a:pt x="1525" y="5507"/>
                  </a:cubicBezTo>
                  <a:cubicBezTo>
                    <a:pt x="1503" y="5459"/>
                    <a:pt x="1483" y="5412"/>
                    <a:pt x="1462" y="5416"/>
                  </a:cubicBezTo>
                  <a:close/>
                  <a:moveTo>
                    <a:pt x="9767" y="12011"/>
                  </a:moveTo>
                  <a:cubicBezTo>
                    <a:pt x="9780" y="11654"/>
                    <a:pt x="9823" y="12226"/>
                    <a:pt x="9778" y="12203"/>
                  </a:cubicBezTo>
                  <a:cubicBezTo>
                    <a:pt x="9735" y="12490"/>
                    <a:pt x="9807" y="12000"/>
                    <a:pt x="9764" y="12011"/>
                  </a:cubicBezTo>
                  <a:close/>
                  <a:moveTo>
                    <a:pt x="9769" y="13533"/>
                  </a:moveTo>
                  <a:cubicBezTo>
                    <a:pt x="9767" y="13834"/>
                    <a:pt x="9724" y="13843"/>
                    <a:pt x="9728" y="14193"/>
                  </a:cubicBezTo>
                  <a:cubicBezTo>
                    <a:pt x="9699" y="14161"/>
                    <a:pt x="9733" y="13773"/>
                    <a:pt x="9690" y="13807"/>
                  </a:cubicBezTo>
                  <a:cubicBezTo>
                    <a:pt x="9717" y="13719"/>
                    <a:pt x="9719" y="13459"/>
                    <a:pt x="9769" y="13531"/>
                  </a:cubicBezTo>
                  <a:close/>
                  <a:moveTo>
                    <a:pt x="9703" y="17420"/>
                  </a:moveTo>
                  <a:cubicBezTo>
                    <a:pt x="9681" y="17712"/>
                    <a:pt x="9658" y="18014"/>
                    <a:pt x="9656" y="18457"/>
                  </a:cubicBezTo>
                  <a:cubicBezTo>
                    <a:pt x="9627" y="18421"/>
                    <a:pt x="9609" y="18470"/>
                    <a:pt x="9609" y="18640"/>
                  </a:cubicBezTo>
                  <a:cubicBezTo>
                    <a:pt x="9611" y="18432"/>
                    <a:pt x="9593" y="17983"/>
                    <a:pt x="9609" y="17784"/>
                  </a:cubicBezTo>
                  <a:cubicBezTo>
                    <a:pt x="9624" y="17829"/>
                    <a:pt x="9636" y="17910"/>
                    <a:pt x="9633" y="18073"/>
                  </a:cubicBezTo>
                  <a:cubicBezTo>
                    <a:pt x="9683" y="18062"/>
                    <a:pt x="9642" y="17368"/>
                    <a:pt x="9703" y="17418"/>
                  </a:cubicBezTo>
                  <a:close/>
                  <a:moveTo>
                    <a:pt x="4134" y="20530"/>
                  </a:moveTo>
                  <a:cubicBezTo>
                    <a:pt x="4118" y="20451"/>
                    <a:pt x="4125" y="20444"/>
                    <a:pt x="4134" y="20438"/>
                  </a:cubicBezTo>
                  <a:lnTo>
                    <a:pt x="4166" y="20438"/>
                  </a:lnTo>
                  <a:cubicBezTo>
                    <a:pt x="4206" y="20630"/>
                    <a:pt x="4197" y="20681"/>
                    <a:pt x="4215" y="20808"/>
                  </a:cubicBezTo>
                  <a:cubicBezTo>
                    <a:pt x="4188" y="20785"/>
                    <a:pt x="4159" y="20530"/>
                    <a:pt x="4134" y="20530"/>
                  </a:cubicBezTo>
                  <a:close/>
                  <a:moveTo>
                    <a:pt x="7050" y="838"/>
                  </a:moveTo>
                  <a:cubicBezTo>
                    <a:pt x="7298" y="818"/>
                    <a:pt x="7456" y="818"/>
                    <a:pt x="7418" y="861"/>
                  </a:cubicBezTo>
                  <a:cubicBezTo>
                    <a:pt x="7248" y="870"/>
                    <a:pt x="7215" y="893"/>
                    <a:pt x="7036" y="899"/>
                  </a:cubicBezTo>
                  <a:close/>
                  <a:moveTo>
                    <a:pt x="9697" y="16941"/>
                  </a:moveTo>
                  <a:cubicBezTo>
                    <a:pt x="9679" y="17217"/>
                    <a:pt x="9672" y="17045"/>
                    <a:pt x="9636" y="17027"/>
                  </a:cubicBezTo>
                  <a:cubicBezTo>
                    <a:pt x="9629" y="16736"/>
                    <a:pt x="9656" y="16684"/>
                    <a:pt x="9658" y="16463"/>
                  </a:cubicBezTo>
                  <a:cubicBezTo>
                    <a:pt x="9701" y="16451"/>
                    <a:pt x="9631" y="17079"/>
                    <a:pt x="9697" y="16941"/>
                  </a:cubicBezTo>
                  <a:close/>
                  <a:moveTo>
                    <a:pt x="4586" y="21960"/>
                  </a:moveTo>
                  <a:cubicBezTo>
                    <a:pt x="4270" y="21973"/>
                    <a:pt x="4934" y="21872"/>
                    <a:pt x="5065" y="21842"/>
                  </a:cubicBezTo>
                  <a:cubicBezTo>
                    <a:pt x="5103" y="21883"/>
                    <a:pt x="4631" y="21919"/>
                    <a:pt x="4586" y="21960"/>
                  </a:cubicBezTo>
                  <a:close/>
                  <a:moveTo>
                    <a:pt x="3436" y="16474"/>
                  </a:moveTo>
                  <a:cubicBezTo>
                    <a:pt x="3393" y="16180"/>
                    <a:pt x="3357" y="15912"/>
                    <a:pt x="3384" y="15826"/>
                  </a:cubicBezTo>
                  <a:cubicBezTo>
                    <a:pt x="3463" y="16221"/>
                    <a:pt x="3472" y="16413"/>
                    <a:pt x="3436" y="16474"/>
                  </a:cubicBezTo>
                  <a:close/>
                  <a:moveTo>
                    <a:pt x="3906" y="19053"/>
                  </a:moveTo>
                  <a:cubicBezTo>
                    <a:pt x="3868" y="18825"/>
                    <a:pt x="3953" y="19026"/>
                    <a:pt x="3967" y="19051"/>
                  </a:cubicBezTo>
                  <a:cubicBezTo>
                    <a:pt x="3983" y="19173"/>
                    <a:pt x="3967" y="19198"/>
                    <a:pt x="3985" y="19329"/>
                  </a:cubicBezTo>
                  <a:cubicBezTo>
                    <a:pt x="3960" y="19311"/>
                    <a:pt x="3931" y="19055"/>
                    <a:pt x="3906" y="19055"/>
                  </a:cubicBezTo>
                  <a:close/>
                  <a:moveTo>
                    <a:pt x="2707" y="12235"/>
                  </a:moveTo>
                  <a:cubicBezTo>
                    <a:pt x="2693" y="12122"/>
                    <a:pt x="2693" y="12043"/>
                    <a:pt x="2720" y="12047"/>
                  </a:cubicBezTo>
                  <a:cubicBezTo>
                    <a:pt x="2734" y="12162"/>
                    <a:pt x="2734" y="12239"/>
                    <a:pt x="2707" y="12235"/>
                  </a:cubicBezTo>
                  <a:close/>
                  <a:moveTo>
                    <a:pt x="4656" y="1114"/>
                  </a:moveTo>
                  <a:cubicBezTo>
                    <a:pt x="4493" y="1130"/>
                    <a:pt x="4480" y="1114"/>
                    <a:pt x="4473" y="1096"/>
                  </a:cubicBezTo>
                  <a:cubicBezTo>
                    <a:pt x="4285" y="1107"/>
                    <a:pt x="4344" y="1143"/>
                    <a:pt x="4089" y="1150"/>
                  </a:cubicBezTo>
                  <a:cubicBezTo>
                    <a:pt x="3917" y="1132"/>
                    <a:pt x="4087" y="1112"/>
                    <a:pt x="4105" y="1073"/>
                  </a:cubicBezTo>
                  <a:cubicBezTo>
                    <a:pt x="4197" y="1137"/>
                    <a:pt x="4511" y="1044"/>
                    <a:pt x="4658" y="1114"/>
                  </a:cubicBezTo>
                  <a:close/>
                  <a:moveTo>
                    <a:pt x="8651" y="21298"/>
                  </a:moveTo>
                  <a:cubicBezTo>
                    <a:pt x="8565" y="21296"/>
                    <a:pt x="8303" y="21345"/>
                    <a:pt x="8373" y="21296"/>
                  </a:cubicBezTo>
                  <a:cubicBezTo>
                    <a:pt x="8619" y="21251"/>
                    <a:pt x="8712" y="21253"/>
                    <a:pt x="8651" y="21303"/>
                  </a:cubicBezTo>
                  <a:close/>
                  <a:moveTo>
                    <a:pt x="5347" y="21797"/>
                  </a:moveTo>
                  <a:cubicBezTo>
                    <a:pt x="4798" y="21860"/>
                    <a:pt x="5699" y="21673"/>
                    <a:pt x="5347" y="21797"/>
                  </a:cubicBezTo>
                  <a:close/>
                  <a:moveTo>
                    <a:pt x="3856" y="18592"/>
                  </a:moveTo>
                  <a:cubicBezTo>
                    <a:pt x="3775" y="18190"/>
                    <a:pt x="3791" y="18073"/>
                    <a:pt x="3709" y="17671"/>
                  </a:cubicBezTo>
                  <a:cubicBezTo>
                    <a:pt x="3816" y="17779"/>
                    <a:pt x="3829" y="18301"/>
                    <a:pt x="3933" y="18683"/>
                  </a:cubicBezTo>
                  <a:cubicBezTo>
                    <a:pt x="3906" y="18613"/>
                    <a:pt x="3881" y="18586"/>
                    <a:pt x="3856" y="18592"/>
                  </a:cubicBezTo>
                  <a:close/>
                  <a:moveTo>
                    <a:pt x="2689" y="11864"/>
                  </a:moveTo>
                  <a:cubicBezTo>
                    <a:pt x="2610" y="11727"/>
                    <a:pt x="2686" y="11688"/>
                    <a:pt x="2704" y="11772"/>
                  </a:cubicBezTo>
                  <a:cubicBezTo>
                    <a:pt x="2713" y="11826"/>
                    <a:pt x="2702" y="11887"/>
                    <a:pt x="2689" y="11864"/>
                  </a:cubicBezTo>
                  <a:close/>
                  <a:moveTo>
                    <a:pt x="8554" y="802"/>
                  </a:moveTo>
                  <a:cubicBezTo>
                    <a:pt x="8863" y="798"/>
                    <a:pt x="8441" y="838"/>
                    <a:pt x="8448" y="854"/>
                  </a:cubicBezTo>
                  <a:cubicBezTo>
                    <a:pt x="8366" y="863"/>
                    <a:pt x="8360" y="854"/>
                    <a:pt x="8357" y="845"/>
                  </a:cubicBezTo>
                  <a:cubicBezTo>
                    <a:pt x="8104" y="834"/>
                    <a:pt x="8567" y="852"/>
                    <a:pt x="8552" y="802"/>
                  </a:cubicBezTo>
                  <a:close/>
                  <a:moveTo>
                    <a:pt x="9710" y="12571"/>
                  </a:moveTo>
                  <a:cubicBezTo>
                    <a:pt x="9715" y="12777"/>
                    <a:pt x="9685" y="12750"/>
                    <a:pt x="9663" y="12754"/>
                  </a:cubicBezTo>
                  <a:lnTo>
                    <a:pt x="9667" y="12470"/>
                  </a:lnTo>
                  <a:cubicBezTo>
                    <a:pt x="9679" y="12522"/>
                    <a:pt x="9690" y="12574"/>
                    <a:pt x="9710" y="12571"/>
                  </a:cubicBezTo>
                  <a:close/>
                  <a:moveTo>
                    <a:pt x="9640" y="14938"/>
                  </a:moveTo>
                  <a:cubicBezTo>
                    <a:pt x="9667" y="14963"/>
                    <a:pt x="9676" y="15001"/>
                    <a:pt x="9667" y="15038"/>
                  </a:cubicBezTo>
                  <a:cubicBezTo>
                    <a:pt x="9638" y="15180"/>
                    <a:pt x="9579" y="14364"/>
                    <a:pt x="9640" y="14938"/>
                  </a:cubicBezTo>
                  <a:close/>
                  <a:moveTo>
                    <a:pt x="9568" y="19963"/>
                  </a:moveTo>
                  <a:cubicBezTo>
                    <a:pt x="9602" y="20008"/>
                    <a:pt x="9572" y="20467"/>
                    <a:pt x="9559" y="20532"/>
                  </a:cubicBezTo>
                  <a:cubicBezTo>
                    <a:pt x="9521" y="20440"/>
                    <a:pt x="9586" y="20239"/>
                    <a:pt x="9570" y="19963"/>
                  </a:cubicBezTo>
                  <a:close/>
                  <a:moveTo>
                    <a:pt x="1765" y="6519"/>
                  </a:moveTo>
                  <a:cubicBezTo>
                    <a:pt x="1715" y="6458"/>
                    <a:pt x="1738" y="6236"/>
                    <a:pt x="1731" y="6148"/>
                  </a:cubicBezTo>
                  <a:cubicBezTo>
                    <a:pt x="1805" y="6284"/>
                    <a:pt x="1749" y="6410"/>
                    <a:pt x="1765" y="6519"/>
                  </a:cubicBezTo>
                  <a:close/>
                  <a:moveTo>
                    <a:pt x="6842" y="942"/>
                  </a:moveTo>
                  <a:cubicBezTo>
                    <a:pt x="6542" y="1017"/>
                    <a:pt x="6530" y="917"/>
                    <a:pt x="6842" y="942"/>
                  </a:cubicBezTo>
                  <a:close/>
                  <a:moveTo>
                    <a:pt x="1272" y="3196"/>
                  </a:moveTo>
                  <a:cubicBezTo>
                    <a:pt x="1259" y="3201"/>
                    <a:pt x="1282" y="3309"/>
                    <a:pt x="1291" y="3381"/>
                  </a:cubicBezTo>
                  <a:cubicBezTo>
                    <a:pt x="1232" y="3131"/>
                    <a:pt x="1160" y="2959"/>
                    <a:pt x="1261" y="3476"/>
                  </a:cubicBezTo>
                  <a:cubicBezTo>
                    <a:pt x="1225" y="3400"/>
                    <a:pt x="1187" y="3178"/>
                    <a:pt x="1148" y="3016"/>
                  </a:cubicBezTo>
                  <a:cubicBezTo>
                    <a:pt x="1180" y="3049"/>
                    <a:pt x="1164" y="2943"/>
                    <a:pt x="1146" y="2830"/>
                  </a:cubicBezTo>
                  <a:cubicBezTo>
                    <a:pt x="1248" y="3049"/>
                    <a:pt x="1171" y="2731"/>
                    <a:pt x="1286" y="3196"/>
                  </a:cubicBezTo>
                  <a:cubicBezTo>
                    <a:pt x="1304" y="3300"/>
                    <a:pt x="1282" y="3248"/>
                    <a:pt x="1272" y="3196"/>
                  </a:cubicBezTo>
                  <a:close/>
                  <a:moveTo>
                    <a:pt x="2540" y="10848"/>
                  </a:moveTo>
                  <a:cubicBezTo>
                    <a:pt x="2544" y="10661"/>
                    <a:pt x="2481" y="10069"/>
                    <a:pt x="2377" y="9834"/>
                  </a:cubicBezTo>
                  <a:cubicBezTo>
                    <a:pt x="2348" y="9529"/>
                    <a:pt x="2449" y="10024"/>
                    <a:pt x="2472" y="9922"/>
                  </a:cubicBezTo>
                  <a:cubicBezTo>
                    <a:pt x="2573" y="10462"/>
                    <a:pt x="2569" y="10688"/>
                    <a:pt x="2540" y="10848"/>
                  </a:cubicBezTo>
                  <a:close/>
                  <a:moveTo>
                    <a:pt x="1907" y="7255"/>
                  </a:moveTo>
                  <a:cubicBezTo>
                    <a:pt x="1894" y="7094"/>
                    <a:pt x="1921" y="7015"/>
                    <a:pt x="1968" y="7160"/>
                  </a:cubicBezTo>
                  <a:cubicBezTo>
                    <a:pt x="1941" y="7298"/>
                    <a:pt x="1955" y="7338"/>
                    <a:pt x="2036" y="7713"/>
                  </a:cubicBezTo>
                  <a:cubicBezTo>
                    <a:pt x="1995" y="7684"/>
                    <a:pt x="1950" y="7311"/>
                    <a:pt x="1907" y="7255"/>
                  </a:cubicBezTo>
                  <a:close/>
                  <a:moveTo>
                    <a:pt x="968" y="1816"/>
                  </a:moveTo>
                  <a:cubicBezTo>
                    <a:pt x="1038" y="2058"/>
                    <a:pt x="1096" y="2304"/>
                    <a:pt x="1144" y="2550"/>
                  </a:cubicBezTo>
                  <a:cubicBezTo>
                    <a:pt x="1065" y="2343"/>
                    <a:pt x="1017" y="2207"/>
                    <a:pt x="970" y="1816"/>
                  </a:cubicBezTo>
                  <a:close/>
                  <a:moveTo>
                    <a:pt x="9785" y="4791"/>
                  </a:moveTo>
                  <a:cubicBezTo>
                    <a:pt x="9744" y="4813"/>
                    <a:pt x="9737" y="4651"/>
                    <a:pt x="9746" y="4405"/>
                  </a:cubicBezTo>
                  <a:cubicBezTo>
                    <a:pt x="9755" y="4556"/>
                    <a:pt x="9792" y="4554"/>
                    <a:pt x="9785" y="4791"/>
                  </a:cubicBezTo>
                  <a:close/>
                  <a:moveTo>
                    <a:pt x="9514" y="18814"/>
                  </a:moveTo>
                  <a:cubicBezTo>
                    <a:pt x="9509" y="18369"/>
                    <a:pt x="9588" y="18658"/>
                    <a:pt x="9514" y="18814"/>
                  </a:cubicBezTo>
                  <a:close/>
                  <a:moveTo>
                    <a:pt x="5925" y="21621"/>
                  </a:moveTo>
                  <a:lnTo>
                    <a:pt x="5738" y="21650"/>
                  </a:lnTo>
                  <a:lnTo>
                    <a:pt x="5740" y="21619"/>
                  </a:lnTo>
                  <a:lnTo>
                    <a:pt x="5930" y="21592"/>
                  </a:lnTo>
                  <a:close/>
                  <a:moveTo>
                    <a:pt x="3574" y="16469"/>
                  </a:moveTo>
                  <a:cubicBezTo>
                    <a:pt x="3542" y="16185"/>
                    <a:pt x="3459" y="15747"/>
                    <a:pt x="3520" y="15729"/>
                  </a:cubicBezTo>
                  <a:cubicBezTo>
                    <a:pt x="3565" y="16020"/>
                    <a:pt x="3606" y="15936"/>
                    <a:pt x="3648" y="16282"/>
                  </a:cubicBezTo>
                  <a:cubicBezTo>
                    <a:pt x="3617" y="16415"/>
                    <a:pt x="3646" y="16449"/>
                    <a:pt x="3574" y="16469"/>
                  </a:cubicBezTo>
                  <a:close/>
                  <a:moveTo>
                    <a:pt x="9749" y="4120"/>
                  </a:moveTo>
                  <a:cubicBezTo>
                    <a:pt x="9731" y="4086"/>
                    <a:pt x="9742" y="3881"/>
                    <a:pt x="9742" y="3738"/>
                  </a:cubicBezTo>
                  <a:cubicBezTo>
                    <a:pt x="9776" y="3770"/>
                    <a:pt x="9771" y="3996"/>
                    <a:pt x="9751" y="4120"/>
                  </a:cubicBezTo>
                  <a:close/>
                  <a:moveTo>
                    <a:pt x="9744" y="5353"/>
                  </a:moveTo>
                  <a:lnTo>
                    <a:pt x="9740" y="5638"/>
                  </a:lnTo>
                  <a:lnTo>
                    <a:pt x="9710" y="5633"/>
                  </a:lnTo>
                  <a:lnTo>
                    <a:pt x="9715" y="5349"/>
                  </a:lnTo>
                  <a:close/>
                  <a:moveTo>
                    <a:pt x="4416" y="21833"/>
                  </a:moveTo>
                  <a:cubicBezTo>
                    <a:pt x="4380" y="21840"/>
                    <a:pt x="4353" y="21845"/>
                    <a:pt x="4331" y="21847"/>
                  </a:cubicBezTo>
                  <a:lnTo>
                    <a:pt x="4563" y="22007"/>
                  </a:lnTo>
                  <a:cubicBezTo>
                    <a:pt x="4554" y="21930"/>
                    <a:pt x="4559" y="21903"/>
                    <a:pt x="4545" y="21813"/>
                  </a:cubicBezTo>
                  <a:cubicBezTo>
                    <a:pt x="4559" y="21831"/>
                    <a:pt x="4577" y="21906"/>
                    <a:pt x="4590" y="21906"/>
                  </a:cubicBezTo>
                  <a:lnTo>
                    <a:pt x="4608" y="21996"/>
                  </a:lnTo>
                  <a:lnTo>
                    <a:pt x="4328" y="21802"/>
                  </a:lnTo>
                  <a:lnTo>
                    <a:pt x="4423" y="21788"/>
                  </a:lnTo>
                  <a:close/>
                  <a:moveTo>
                    <a:pt x="4188" y="19787"/>
                  </a:moveTo>
                  <a:cubicBezTo>
                    <a:pt x="4274" y="20002"/>
                    <a:pt x="4200" y="20160"/>
                    <a:pt x="4188" y="19787"/>
                  </a:cubicBezTo>
                  <a:close/>
                  <a:moveTo>
                    <a:pt x="3298" y="14809"/>
                  </a:moveTo>
                  <a:cubicBezTo>
                    <a:pt x="3287" y="14748"/>
                    <a:pt x="3276" y="14685"/>
                    <a:pt x="3267" y="14624"/>
                  </a:cubicBezTo>
                  <a:lnTo>
                    <a:pt x="3296" y="14622"/>
                  </a:lnTo>
                  <a:lnTo>
                    <a:pt x="3330" y="14807"/>
                  </a:lnTo>
                  <a:close/>
                  <a:moveTo>
                    <a:pt x="9708" y="5728"/>
                  </a:moveTo>
                  <a:cubicBezTo>
                    <a:pt x="9728" y="5760"/>
                    <a:pt x="9717" y="5967"/>
                    <a:pt x="9717" y="6110"/>
                  </a:cubicBezTo>
                  <a:cubicBezTo>
                    <a:pt x="9703" y="6049"/>
                    <a:pt x="9692" y="5990"/>
                    <a:pt x="9685" y="6105"/>
                  </a:cubicBezTo>
                  <a:cubicBezTo>
                    <a:pt x="9642" y="6006"/>
                    <a:pt x="9708" y="5855"/>
                    <a:pt x="9708" y="5728"/>
                  </a:cubicBezTo>
                  <a:close/>
                  <a:moveTo>
                    <a:pt x="2957" y="12689"/>
                  </a:moveTo>
                  <a:cubicBezTo>
                    <a:pt x="3023" y="12930"/>
                    <a:pt x="3070" y="13177"/>
                    <a:pt x="3102" y="13425"/>
                  </a:cubicBezTo>
                  <a:cubicBezTo>
                    <a:pt x="3032" y="13183"/>
                    <a:pt x="2984" y="12937"/>
                    <a:pt x="2957" y="12689"/>
                  </a:cubicBezTo>
                  <a:close/>
                  <a:moveTo>
                    <a:pt x="9724" y="2975"/>
                  </a:moveTo>
                  <a:cubicBezTo>
                    <a:pt x="9749" y="2950"/>
                    <a:pt x="9737" y="3490"/>
                    <a:pt x="9706" y="3257"/>
                  </a:cubicBezTo>
                  <a:cubicBezTo>
                    <a:pt x="9710" y="3296"/>
                    <a:pt x="9724" y="2975"/>
                    <a:pt x="9724" y="2975"/>
                  </a:cubicBezTo>
                  <a:close/>
                  <a:moveTo>
                    <a:pt x="4283" y="20153"/>
                  </a:moveTo>
                  <a:cubicBezTo>
                    <a:pt x="4236" y="19862"/>
                    <a:pt x="4233" y="19708"/>
                    <a:pt x="4279" y="19690"/>
                  </a:cubicBezTo>
                  <a:cubicBezTo>
                    <a:pt x="4333" y="20182"/>
                    <a:pt x="4342" y="20069"/>
                    <a:pt x="4421" y="20148"/>
                  </a:cubicBezTo>
                  <a:cubicBezTo>
                    <a:pt x="4412" y="20311"/>
                    <a:pt x="4425" y="20318"/>
                    <a:pt x="4484" y="20424"/>
                  </a:cubicBezTo>
                  <a:cubicBezTo>
                    <a:pt x="4473" y="20494"/>
                    <a:pt x="4513" y="20718"/>
                    <a:pt x="4471" y="20702"/>
                  </a:cubicBezTo>
                  <a:lnTo>
                    <a:pt x="4389" y="20241"/>
                  </a:lnTo>
                  <a:cubicBezTo>
                    <a:pt x="4351" y="20200"/>
                    <a:pt x="4385" y="20374"/>
                    <a:pt x="4407" y="20519"/>
                  </a:cubicBezTo>
                  <a:cubicBezTo>
                    <a:pt x="4369" y="20569"/>
                    <a:pt x="4324" y="20063"/>
                    <a:pt x="4283" y="20153"/>
                  </a:cubicBezTo>
                  <a:close/>
                  <a:moveTo>
                    <a:pt x="3296" y="14532"/>
                  </a:moveTo>
                  <a:cubicBezTo>
                    <a:pt x="3332" y="14502"/>
                    <a:pt x="3368" y="14656"/>
                    <a:pt x="3407" y="14897"/>
                  </a:cubicBezTo>
                  <a:cubicBezTo>
                    <a:pt x="3371" y="14818"/>
                    <a:pt x="3335" y="14762"/>
                    <a:pt x="3296" y="14532"/>
                  </a:cubicBezTo>
                  <a:close/>
                  <a:moveTo>
                    <a:pt x="6977" y="21341"/>
                  </a:moveTo>
                  <a:cubicBezTo>
                    <a:pt x="6332" y="21481"/>
                    <a:pt x="5607" y="21517"/>
                    <a:pt x="4906" y="21623"/>
                  </a:cubicBezTo>
                  <a:cubicBezTo>
                    <a:pt x="5191" y="21524"/>
                    <a:pt x="5715" y="21497"/>
                    <a:pt x="6042" y="21422"/>
                  </a:cubicBezTo>
                  <a:cubicBezTo>
                    <a:pt x="6194" y="21395"/>
                    <a:pt x="5898" y="21373"/>
                    <a:pt x="6334" y="21318"/>
                  </a:cubicBezTo>
                  <a:cubicBezTo>
                    <a:pt x="6280" y="21364"/>
                    <a:pt x="6325" y="21411"/>
                    <a:pt x="6038" y="21452"/>
                  </a:cubicBezTo>
                  <a:cubicBezTo>
                    <a:pt x="6402" y="21461"/>
                    <a:pt x="6526" y="21336"/>
                    <a:pt x="6614" y="21291"/>
                  </a:cubicBezTo>
                  <a:cubicBezTo>
                    <a:pt x="6795" y="21296"/>
                    <a:pt x="7133" y="21271"/>
                    <a:pt x="6605" y="21368"/>
                  </a:cubicBezTo>
                  <a:cubicBezTo>
                    <a:pt x="6664" y="21379"/>
                    <a:pt x="6804" y="21366"/>
                    <a:pt x="6977" y="21343"/>
                  </a:cubicBezTo>
                  <a:close/>
                  <a:moveTo>
                    <a:pt x="4039" y="18493"/>
                  </a:moveTo>
                  <a:cubicBezTo>
                    <a:pt x="4064" y="18531"/>
                    <a:pt x="4091" y="18608"/>
                    <a:pt x="4118" y="18769"/>
                  </a:cubicBezTo>
                  <a:cubicBezTo>
                    <a:pt x="4091" y="18811"/>
                    <a:pt x="4064" y="18638"/>
                    <a:pt x="4039" y="18493"/>
                  </a:cubicBezTo>
                  <a:close/>
                  <a:moveTo>
                    <a:pt x="9505" y="10545"/>
                  </a:moveTo>
                  <a:cubicBezTo>
                    <a:pt x="9523" y="10453"/>
                    <a:pt x="9534" y="10360"/>
                    <a:pt x="9541" y="10265"/>
                  </a:cubicBezTo>
                  <a:cubicBezTo>
                    <a:pt x="9584" y="10335"/>
                    <a:pt x="9523" y="10466"/>
                    <a:pt x="9534" y="10645"/>
                  </a:cubicBezTo>
                  <a:cubicBezTo>
                    <a:pt x="9484" y="10719"/>
                    <a:pt x="9491" y="10489"/>
                    <a:pt x="9462" y="10444"/>
                  </a:cubicBezTo>
                  <a:cubicBezTo>
                    <a:pt x="9462" y="10250"/>
                    <a:pt x="9505" y="10469"/>
                    <a:pt x="9505" y="10545"/>
                  </a:cubicBezTo>
                  <a:close/>
                  <a:moveTo>
                    <a:pt x="3938" y="17662"/>
                  </a:moveTo>
                  <a:cubicBezTo>
                    <a:pt x="4026" y="17879"/>
                    <a:pt x="3949" y="18037"/>
                    <a:pt x="3938" y="17662"/>
                  </a:cubicBezTo>
                  <a:close/>
                  <a:moveTo>
                    <a:pt x="9615" y="5048"/>
                  </a:moveTo>
                  <a:cubicBezTo>
                    <a:pt x="9618" y="5211"/>
                    <a:pt x="9600" y="5227"/>
                    <a:pt x="9582" y="5233"/>
                  </a:cubicBezTo>
                  <a:cubicBezTo>
                    <a:pt x="9586" y="5154"/>
                    <a:pt x="9577" y="5143"/>
                    <a:pt x="9568" y="5136"/>
                  </a:cubicBezTo>
                  <a:cubicBezTo>
                    <a:pt x="9572" y="5026"/>
                    <a:pt x="9597" y="5062"/>
                    <a:pt x="9615" y="5048"/>
                  </a:cubicBezTo>
                  <a:close/>
                  <a:moveTo>
                    <a:pt x="9469" y="12725"/>
                  </a:moveTo>
                  <a:cubicBezTo>
                    <a:pt x="9423" y="12488"/>
                    <a:pt x="9518" y="12278"/>
                    <a:pt x="9469" y="12725"/>
                  </a:cubicBezTo>
                  <a:close/>
                  <a:moveTo>
                    <a:pt x="9451" y="14719"/>
                  </a:moveTo>
                  <a:cubicBezTo>
                    <a:pt x="9405" y="15038"/>
                    <a:pt x="9421" y="14224"/>
                    <a:pt x="9451" y="14719"/>
                  </a:cubicBezTo>
                  <a:close/>
                  <a:moveTo>
                    <a:pt x="4328" y="19875"/>
                  </a:moveTo>
                  <a:cubicBezTo>
                    <a:pt x="4276" y="19552"/>
                    <a:pt x="4369" y="19880"/>
                    <a:pt x="4342" y="19688"/>
                  </a:cubicBezTo>
                  <a:cubicBezTo>
                    <a:pt x="4380" y="19726"/>
                    <a:pt x="4382" y="20097"/>
                    <a:pt x="4326" y="19875"/>
                  </a:cubicBezTo>
                  <a:close/>
                  <a:moveTo>
                    <a:pt x="4037" y="18215"/>
                  </a:moveTo>
                  <a:lnTo>
                    <a:pt x="4003" y="18030"/>
                  </a:lnTo>
                  <a:cubicBezTo>
                    <a:pt x="4019" y="18046"/>
                    <a:pt x="4012" y="17994"/>
                    <a:pt x="4003" y="17937"/>
                  </a:cubicBezTo>
                  <a:cubicBezTo>
                    <a:pt x="4059" y="18059"/>
                    <a:pt x="4120" y="18348"/>
                    <a:pt x="4179" y="18581"/>
                  </a:cubicBezTo>
                  <a:lnTo>
                    <a:pt x="4132" y="18581"/>
                  </a:lnTo>
                  <a:cubicBezTo>
                    <a:pt x="4073" y="18475"/>
                    <a:pt x="4100" y="18197"/>
                    <a:pt x="4035" y="18215"/>
                  </a:cubicBezTo>
                  <a:close/>
                  <a:moveTo>
                    <a:pt x="3906" y="17477"/>
                  </a:moveTo>
                  <a:cubicBezTo>
                    <a:pt x="3877" y="17328"/>
                    <a:pt x="3892" y="17319"/>
                    <a:pt x="3872" y="17201"/>
                  </a:cubicBezTo>
                  <a:cubicBezTo>
                    <a:pt x="3899" y="17221"/>
                    <a:pt x="3926" y="17474"/>
                    <a:pt x="3951" y="17474"/>
                  </a:cubicBezTo>
                  <a:cubicBezTo>
                    <a:pt x="3969" y="17612"/>
                    <a:pt x="3926" y="17441"/>
                    <a:pt x="3906" y="17477"/>
                  </a:cubicBezTo>
                  <a:close/>
                  <a:moveTo>
                    <a:pt x="9374" y="18222"/>
                  </a:moveTo>
                  <a:cubicBezTo>
                    <a:pt x="9371" y="18333"/>
                    <a:pt x="9347" y="18299"/>
                    <a:pt x="9329" y="18310"/>
                  </a:cubicBezTo>
                  <a:cubicBezTo>
                    <a:pt x="9331" y="18184"/>
                    <a:pt x="9333" y="18057"/>
                    <a:pt x="9335" y="17931"/>
                  </a:cubicBezTo>
                  <a:cubicBezTo>
                    <a:pt x="9351" y="17949"/>
                    <a:pt x="9344" y="18107"/>
                    <a:pt x="9344" y="18217"/>
                  </a:cubicBezTo>
                  <a:close/>
                  <a:moveTo>
                    <a:pt x="9493" y="7786"/>
                  </a:moveTo>
                  <a:cubicBezTo>
                    <a:pt x="9516" y="7512"/>
                    <a:pt x="9493" y="7219"/>
                    <a:pt x="9512" y="6744"/>
                  </a:cubicBezTo>
                  <a:cubicBezTo>
                    <a:pt x="9500" y="6446"/>
                    <a:pt x="9428" y="6747"/>
                    <a:pt x="9430" y="6257"/>
                  </a:cubicBezTo>
                  <a:cubicBezTo>
                    <a:pt x="9550" y="6372"/>
                    <a:pt x="9469" y="5581"/>
                    <a:pt x="9548" y="5513"/>
                  </a:cubicBezTo>
                  <a:cubicBezTo>
                    <a:pt x="9552" y="5746"/>
                    <a:pt x="9554" y="5979"/>
                    <a:pt x="9563" y="6372"/>
                  </a:cubicBezTo>
                  <a:cubicBezTo>
                    <a:pt x="9448" y="6324"/>
                    <a:pt x="9606" y="7562"/>
                    <a:pt x="9493" y="7786"/>
                  </a:cubicBezTo>
                  <a:close/>
                  <a:moveTo>
                    <a:pt x="9378" y="17179"/>
                  </a:moveTo>
                  <a:cubicBezTo>
                    <a:pt x="9378" y="17368"/>
                    <a:pt x="9304" y="17551"/>
                    <a:pt x="9353" y="17743"/>
                  </a:cubicBezTo>
                  <a:cubicBezTo>
                    <a:pt x="9324" y="17881"/>
                    <a:pt x="9279" y="17915"/>
                    <a:pt x="9229" y="17915"/>
                  </a:cubicBezTo>
                  <a:cubicBezTo>
                    <a:pt x="9281" y="17581"/>
                    <a:pt x="9342" y="17020"/>
                    <a:pt x="9297" y="16596"/>
                  </a:cubicBezTo>
                  <a:cubicBezTo>
                    <a:pt x="9338" y="16481"/>
                    <a:pt x="9344" y="16650"/>
                    <a:pt x="9360" y="16510"/>
                  </a:cubicBezTo>
                  <a:cubicBezTo>
                    <a:pt x="9392" y="16756"/>
                    <a:pt x="9301" y="16982"/>
                    <a:pt x="9378" y="17179"/>
                  </a:cubicBezTo>
                  <a:close/>
                  <a:moveTo>
                    <a:pt x="9414" y="10624"/>
                  </a:moveTo>
                  <a:cubicBezTo>
                    <a:pt x="9421" y="10512"/>
                    <a:pt x="9376" y="10292"/>
                    <a:pt x="9371" y="10523"/>
                  </a:cubicBezTo>
                  <a:cubicBezTo>
                    <a:pt x="9310" y="10076"/>
                    <a:pt x="9403" y="9567"/>
                    <a:pt x="9401" y="8912"/>
                  </a:cubicBezTo>
                  <a:cubicBezTo>
                    <a:pt x="9432" y="8971"/>
                    <a:pt x="9414" y="9680"/>
                    <a:pt x="9457" y="9206"/>
                  </a:cubicBezTo>
                  <a:cubicBezTo>
                    <a:pt x="9496" y="9500"/>
                    <a:pt x="9437" y="9983"/>
                    <a:pt x="9410" y="10150"/>
                  </a:cubicBezTo>
                  <a:cubicBezTo>
                    <a:pt x="9417" y="10297"/>
                    <a:pt x="9426" y="10157"/>
                    <a:pt x="9426" y="10055"/>
                  </a:cubicBezTo>
                  <a:cubicBezTo>
                    <a:pt x="9451" y="10512"/>
                    <a:pt x="9469" y="11442"/>
                    <a:pt x="9441" y="11864"/>
                  </a:cubicBezTo>
                  <a:cubicBezTo>
                    <a:pt x="9421" y="11794"/>
                    <a:pt x="9432" y="11121"/>
                    <a:pt x="9387" y="11476"/>
                  </a:cubicBezTo>
                  <a:cubicBezTo>
                    <a:pt x="9374" y="11456"/>
                    <a:pt x="9394" y="10776"/>
                    <a:pt x="9414" y="10624"/>
                  </a:cubicBezTo>
                  <a:close/>
                  <a:moveTo>
                    <a:pt x="9310" y="20209"/>
                  </a:moveTo>
                  <a:cubicBezTo>
                    <a:pt x="9306" y="20316"/>
                    <a:pt x="9295" y="20259"/>
                    <a:pt x="9297" y="20205"/>
                  </a:cubicBezTo>
                  <a:cubicBezTo>
                    <a:pt x="9277" y="20228"/>
                    <a:pt x="9277" y="20392"/>
                    <a:pt x="9292" y="20397"/>
                  </a:cubicBezTo>
                  <a:cubicBezTo>
                    <a:pt x="9286" y="20544"/>
                    <a:pt x="9268" y="20309"/>
                    <a:pt x="9261" y="20487"/>
                  </a:cubicBezTo>
                  <a:cubicBezTo>
                    <a:pt x="9234" y="20444"/>
                    <a:pt x="9256" y="20117"/>
                    <a:pt x="9207" y="20191"/>
                  </a:cubicBezTo>
                  <a:cubicBezTo>
                    <a:pt x="9220" y="20054"/>
                    <a:pt x="9229" y="19957"/>
                    <a:pt x="9243" y="19819"/>
                  </a:cubicBezTo>
                  <a:lnTo>
                    <a:pt x="9288" y="19826"/>
                  </a:lnTo>
                  <a:cubicBezTo>
                    <a:pt x="9313" y="19548"/>
                    <a:pt x="9295" y="20047"/>
                    <a:pt x="9256" y="19916"/>
                  </a:cubicBezTo>
                  <a:cubicBezTo>
                    <a:pt x="9268" y="20225"/>
                    <a:pt x="9295" y="19918"/>
                    <a:pt x="9310" y="20209"/>
                  </a:cubicBezTo>
                  <a:close/>
                  <a:moveTo>
                    <a:pt x="4349" y="21635"/>
                  </a:moveTo>
                  <a:cubicBezTo>
                    <a:pt x="4552" y="21637"/>
                    <a:pt x="4737" y="21560"/>
                    <a:pt x="5103" y="21522"/>
                  </a:cubicBezTo>
                  <a:cubicBezTo>
                    <a:pt x="5076" y="21551"/>
                    <a:pt x="4315" y="21698"/>
                    <a:pt x="4349" y="21635"/>
                  </a:cubicBezTo>
                  <a:close/>
                  <a:moveTo>
                    <a:pt x="4712" y="21808"/>
                  </a:moveTo>
                  <a:cubicBezTo>
                    <a:pt x="4712" y="21720"/>
                    <a:pt x="4658" y="21470"/>
                    <a:pt x="4710" y="21528"/>
                  </a:cubicBezTo>
                  <a:cubicBezTo>
                    <a:pt x="4710" y="21616"/>
                    <a:pt x="4764" y="21869"/>
                    <a:pt x="4712" y="21808"/>
                  </a:cubicBezTo>
                  <a:close/>
                  <a:moveTo>
                    <a:pt x="9595" y="2765"/>
                  </a:moveTo>
                  <a:cubicBezTo>
                    <a:pt x="9584" y="3228"/>
                    <a:pt x="9493" y="2498"/>
                    <a:pt x="9498" y="3131"/>
                  </a:cubicBezTo>
                  <a:cubicBezTo>
                    <a:pt x="9480" y="3092"/>
                    <a:pt x="9478" y="2961"/>
                    <a:pt x="9457" y="2932"/>
                  </a:cubicBezTo>
                  <a:cubicBezTo>
                    <a:pt x="9484" y="2618"/>
                    <a:pt x="9532" y="2860"/>
                    <a:pt x="9539" y="2566"/>
                  </a:cubicBezTo>
                  <a:cubicBezTo>
                    <a:pt x="9568" y="2573"/>
                    <a:pt x="9552" y="2828"/>
                    <a:pt x="9593" y="2765"/>
                  </a:cubicBezTo>
                  <a:close/>
                  <a:moveTo>
                    <a:pt x="9532" y="5511"/>
                  </a:moveTo>
                  <a:cubicBezTo>
                    <a:pt x="9505" y="5344"/>
                    <a:pt x="9509" y="5014"/>
                    <a:pt x="9516" y="4653"/>
                  </a:cubicBezTo>
                  <a:cubicBezTo>
                    <a:pt x="9582" y="4798"/>
                    <a:pt x="9534" y="5057"/>
                    <a:pt x="9532" y="5511"/>
                  </a:cubicBezTo>
                  <a:close/>
                  <a:moveTo>
                    <a:pt x="4647" y="21160"/>
                  </a:moveTo>
                  <a:cubicBezTo>
                    <a:pt x="4606" y="21154"/>
                    <a:pt x="4534" y="20767"/>
                    <a:pt x="4613" y="20882"/>
                  </a:cubicBezTo>
                  <a:cubicBezTo>
                    <a:pt x="4604" y="20822"/>
                    <a:pt x="4592" y="20761"/>
                    <a:pt x="4581" y="20700"/>
                  </a:cubicBezTo>
                  <a:cubicBezTo>
                    <a:pt x="4592" y="20532"/>
                    <a:pt x="4622" y="21016"/>
                    <a:pt x="4647" y="21160"/>
                  </a:cubicBezTo>
                  <a:close/>
                  <a:moveTo>
                    <a:pt x="9482" y="8450"/>
                  </a:moveTo>
                  <a:cubicBezTo>
                    <a:pt x="9480" y="8684"/>
                    <a:pt x="9478" y="8906"/>
                    <a:pt x="9457" y="9016"/>
                  </a:cubicBezTo>
                  <a:cubicBezTo>
                    <a:pt x="9446" y="8883"/>
                    <a:pt x="9408" y="8309"/>
                    <a:pt x="9482" y="8450"/>
                  </a:cubicBezTo>
                  <a:close/>
                  <a:moveTo>
                    <a:pt x="7845" y="21077"/>
                  </a:moveTo>
                  <a:cubicBezTo>
                    <a:pt x="7813" y="21102"/>
                    <a:pt x="7608" y="21124"/>
                    <a:pt x="7465" y="21149"/>
                  </a:cubicBezTo>
                  <a:cubicBezTo>
                    <a:pt x="7479" y="21106"/>
                    <a:pt x="7312" y="21140"/>
                    <a:pt x="7472" y="21086"/>
                  </a:cubicBezTo>
                  <a:cubicBezTo>
                    <a:pt x="7777" y="21027"/>
                    <a:pt x="7596" y="21117"/>
                    <a:pt x="7845" y="21077"/>
                  </a:cubicBezTo>
                  <a:close/>
                  <a:moveTo>
                    <a:pt x="9451" y="6828"/>
                  </a:moveTo>
                  <a:cubicBezTo>
                    <a:pt x="9482" y="6864"/>
                    <a:pt x="9446" y="7280"/>
                    <a:pt x="9414" y="7203"/>
                  </a:cubicBezTo>
                  <a:cubicBezTo>
                    <a:pt x="9408" y="6943"/>
                    <a:pt x="9446" y="7018"/>
                    <a:pt x="9448" y="6830"/>
                  </a:cubicBezTo>
                  <a:close/>
                  <a:moveTo>
                    <a:pt x="9428" y="8061"/>
                  </a:moveTo>
                  <a:cubicBezTo>
                    <a:pt x="9417" y="8009"/>
                    <a:pt x="9405" y="7959"/>
                    <a:pt x="9385" y="7959"/>
                  </a:cubicBezTo>
                  <a:cubicBezTo>
                    <a:pt x="9403" y="7874"/>
                    <a:pt x="9396" y="7609"/>
                    <a:pt x="9435" y="7682"/>
                  </a:cubicBezTo>
                  <a:cubicBezTo>
                    <a:pt x="9430" y="7941"/>
                    <a:pt x="9457" y="7876"/>
                    <a:pt x="9428" y="8061"/>
                  </a:cubicBezTo>
                  <a:close/>
                  <a:moveTo>
                    <a:pt x="9466" y="5882"/>
                  </a:moveTo>
                  <a:lnTo>
                    <a:pt x="9462" y="6071"/>
                  </a:lnTo>
                  <a:lnTo>
                    <a:pt x="9435" y="6067"/>
                  </a:lnTo>
                  <a:lnTo>
                    <a:pt x="9437" y="5877"/>
                  </a:lnTo>
                  <a:close/>
                  <a:moveTo>
                    <a:pt x="9240" y="17346"/>
                  </a:moveTo>
                  <a:cubicBezTo>
                    <a:pt x="9222" y="17303"/>
                    <a:pt x="9211" y="17219"/>
                    <a:pt x="9216" y="17057"/>
                  </a:cubicBezTo>
                  <a:cubicBezTo>
                    <a:pt x="9247" y="17018"/>
                    <a:pt x="9240" y="17197"/>
                    <a:pt x="9240" y="17346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6419800" y="3252525"/>
              <a:ext cx="2450" cy="17750"/>
            </a:xfrm>
            <a:custGeom>
              <a:rect b="b" l="l" r="r" t="t"/>
              <a:pathLst>
                <a:path extrusionOk="0" h="710" w="98">
                  <a:moveTo>
                    <a:pt x="64" y="237"/>
                  </a:moveTo>
                  <a:cubicBezTo>
                    <a:pt x="98" y="0"/>
                    <a:pt x="52" y="617"/>
                    <a:pt x="41" y="709"/>
                  </a:cubicBezTo>
                  <a:cubicBezTo>
                    <a:pt x="0" y="587"/>
                    <a:pt x="59" y="350"/>
                    <a:pt x="64" y="23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6335725" y="3383050"/>
              <a:ext cx="12450" cy="2750"/>
            </a:xfrm>
            <a:custGeom>
              <a:rect b="b" l="l" r="r" t="t"/>
              <a:pathLst>
                <a:path extrusionOk="0" h="110" w="498">
                  <a:moveTo>
                    <a:pt x="319" y="53"/>
                  </a:moveTo>
                  <a:cubicBezTo>
                    <a:pt x="299" y="73"/>
                    <a:pt x="222" y="75"/>
                    <a:pt x="224" y="66"/>
                  </a:cubicBezTo>
                  <a:cubicBezTo>
                    <a:pt x="145" y="75"/>
                    <a:pt x="134" y="86"/>
                    <a:pt x="127" y="95"/>
                  </a:cubicBezTo>
                  <a:cubicBezTo>
                    <a:pt x="1" y="109"/>
                    <a:pt x="55" y="68"/>
                    <a:pt x="41" y="48"/>
                  </a:cubicBezTo>
                  <a:cubicBezTo>
                    <a:pt x="77" y="50"/>
                    <a:pt x="497" y="1"/>
                    <a:pt x="226" y="50"/>
                  </a:cubicBezTo>
                  <a:cubicBezTo>
                    <a:pt x="206" y="66"/>
                    <a:pt x="260" y="59"/>
                    <a:pt x="319" y="5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6409125" y="2918700"/>
              <a:ext cx="184375" cy="438075"/>
            </a:xfrm>
            <a:custGeom>
              <a:rect b="b" l="l" r="r" t="t"/>
              <a:pathLst>
                <a:path extrusionOk="0" h="17523" w="7375">
                  <a:moveTo>
                    <a:pt x="7375" y="1"/>
                  </a:moveTo>
                  <a:lnTo>
                    <a:pt x="1" y="518"/>
                  </a:lnTo>
                  <a:lnTo>
                    <a:pt x="1" y="17522"/>
                  </a:lnTo>
                  <a:lnTo>
                    <a:pt x="5875" y="17224"/>
                  </a:lnTo>
                  <a:lnTo>
                    <a:pt x="7375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6421275" y="3239300"/>
              <a:ext cx="800" cy="4100"/>
            </a:xfrm>
            <a:custGeom>
              <a:rect b="b" l="l" r="r" t="t"/>
              <a:pathLst>
                <a:path extrusionOk="0" h="164" w="32">
                  <a:moveTo>
                    <a:pt x="32" y="5"/>
                  </a:moveTo>
                  <a:lnTo>
                    <a:pt x="29" y="163"/>
                  </a:lnTo>
                  <a:lnTo>
                    <a:pt x="0" y="15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6420125" y="3205250"/>
              <a:ext cx="2575" cy="6525"/>
            </a:xfrm>
            <a:custGeom>
              <a:rect b="b" l="l" r="r" t="t"/>
              <a:pathLst>
                <a:path extrusionOk="0" h="261" w="103">
                  <a:moveTo>
                    <a:pt x="55" y="260"/>
                  </a:moveTo>
                  <a:cubicBezTo>
                    <a:pt x="1" y="16"/>
                    <a:pt x="103" y="1"/>
                    <a:pt x="55" y="26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6420875" y="3182100"/>
              <a:ext cx="800" cy="4050"/>
            </a:xfrm>
            <a:custGeom>
              <a:rect b="b" l="l" r="r" t="t"/>
              <a:pathLst>
                <a:path extrusionOk="0" h="162" w="32">
                  <a:moveTo>
                    <a:pt x="32" y="5"/>
                  </a:moveTo>
                  <a:lnTo>
                    <a:pt x="32" y="161"/>
                  </a:lnTo>
                  <a:lnTo>
                    <a:pt x="0" y="15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6419900" y="3167025"/>
              <a:ext cx="1100" cy="11650"/>
            </a:xfrm>
            <a:custGeom>
              <a:rect b="b" l="l" r="r" t="t"/>
              <a:pathLst>
                <a:path extrusionOk="0" h="466" w="44">
                  <a:moveTo>
                    <a:pt x="44" y="132"/>
                  </a:moveTo>
                  <a:cubicBezTo>
                    <a:pt x="44" y="272"/>
                    <a:pt x="24" y="297"/>
                    <a:pt x="26" y="446"/>
                  </a:cubicBezTo>
                  <a:cubicBezTo>
                    <a:pt x="1" y="466"/>
                    <a:pt x="3" y="1"/>
                    <a:pt x="44" y="132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6417325" y="3088375"/>
              <a:ext cx="2000" cy="16975"/>
            </a:xfrm>
            <a:custGeom>
              <a:rect b="b" l="l" r="r" t="t"/>
              <a:pathLst>
                <a:path extrusionOk="0" h="679" w="80">
                  <a:moveTo>
                    <a:pt x="75" y="588"/>
                  </a:moveTo>
                  <a:cubicBezTo>
                    <a:pt x="0" y="678"/>
                    <a:pt x="43" y="186"/>
                    <a:pt x="18" y="30"/>
                  </a:cubicBezTo>
                  <a:cubicBezTo>
                    <a:pt x="79" y="1"/>
                    <a:pt x="54" y="403"/>
                    <a:pt x="75" y="588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6417550" y="3132650"/>
              <a:ext cx="1650" cy="15775"/>
            </a:xfrm>
            <a:custGeom>
              <a:rect b="b" l="l" r="r" t="t"/>
              <a:pathLst>
                <a:path extrusionOk="0" h="631" w="66">
                  <a:moveTo>
                    <a:pt x="59" y="0"/>
                  </a:moveTo>
                  <a:cubicBezTo>
                    <a:pt x="66" y="294"/>
                    <a:pt x="29" y="337"/>
                    <a:pt x="38" y="630"/>
                  </a:cubicBezTo>
                  <a:cubicBezTo>
                    <a:pt x="7" y="488"/>
                    <a:pt x="0" y="36"/>
                    <a:pt x="59" y="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6550175" y="2931525"/>
              <a:ext cx="6575" cy="1550"/>
            </a:xfrm>
            <a:custGeom>
              <a:rect b="b" l="l" r="r" t="t"/>
              <a:pathLst>
                <a:path extrusionOk="0" h="62" w="263">
                  <a:moveTo>
                    <a:pt x="156" y="52"/>
                  </a:moveTo>
                  <a:lnTo>
                    <a:pt x="0" y="61"/>
                  </a:lnTo>
                  <a:lnTo>
                    <a:pt x="7" y="16"/>
                  </a:lnTo>
                  <a:lnTo>
                    <a:pt x="244" y="1"/>
                  </a:lnTo>
                  <a:cubicBezTo>
                    <a:pt x="262" y="23"/>
                    <a:pt x="165" y="32"/>
                    <a:pt x="156" y="52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6416075" y="3042300"/>
              <a:ext cx="2275" cy="9350"/>
            </a:xfrm>
            <a:custGeom>
              <a:rect b="b" l="l" r="r" t="t"/>
              <a:pathLst>
                <a:path extrusionOk="0" h="374" w="91">
                  <a:moveTo>
                    <a:pt x="48" y="373"/>
                  </a:moveTo>
                  <a:cubicBezTo>
                    <a:pt x="0" y="177"/>
                    <a:pt x="91" y="1"/>
                    <a:pt x="48" y="37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6592525" y="3006850"/>
              <a:ext cx="3850" cy="11875"/>
            </a:xfrm>
            <a:custGeom>
              <a:rect b="b" l="l" r="r" t="t"/>
              <a:pathLst>
                <a:path extrusionOk="0" h="475" w="154">
                  <a:moveTo>
                    <a:pt x="39" y="389"/>
                  </a:moveTo>
                  <a:cubicBezTo>
                    <a:pt x="0" y="213"/>
                    <a:pt x="91" y="140"/>
                    <a:pt x="104" y="0"/>
                  </a:cubicBezTo>
                  <a:cubicBezTo>
                    <a:pt x="154" y="75"/>
                    <a:pt x="86" y="328"/>
                    <a:pt x="61" y="475"/>
                  </a:cubicBezTo>
                  <a:cubicBezTo>
                    <a:pt x="52" y="425"/>
                    <a:pt x="59" y="249"/>
                    <a:pt x="39" y="389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6548925" y="3359225"/>
              <a:ext cx="7150" cy="1150"/>
            </a:xfrm>
            <a:custGeom>
              <a:rect b="b" l="l" r="r" t="t"/>
              <a:pathLst>
                <a:path extrusionOk="0" h="46" w="286">
                  <a:moveTo>
                    <a:pt x="147" y="1"/>
                  </a:moveTo>
                  <a:cubicBezTo>
                    <a:pt x="285" y="5"/>
                    <a:pt x="154" y="28"/>
                    <a:pt x="141" y="46"/>
                  </a:cubicBezTo>
                  <a:cubicBezTo>
                    <a:pt x="1" y="41"/>
                    <a:pt x="134" y="19"/>
                    <a:pt x="147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6500025" y="2912225"/>
              <a:ext cx="7375" cy="1475"/>
            </a:xfrm>
            <a:custGeom>
              <a:rect b="b" l="l" r="r" t="t"/>
              <a:pathLst>
                <a:path extrusionOk="0" h="59" w="295">
                  <a:moveTo>
                    <a:pt x="274" y="43"/>
                  </a:moveTo>
                  <a:lnTo>
                    <a:pt x="37" y="59"/>
                  </a:lnTo>
                  <a:cubicBezTo>
                    <a:pt x="1" y="27"/>
                    <a:pt x="193" y="27"/>
                    <a:pt x="204" y="2"/>
                  </a:cubicBezTo>
                  <a:cubicBezTo>
                    <a:pt x="294" y="0"/>
                    <a:pt x="265" y="25"/>
                    <a:pt x="274" y="4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6394325" y="2906400"/>
              <a:ext cx="208900" cy="462850"/>
            </a:xfrm>
            <a:custGeom>
              <a:rect b="b" l="l" r="r" t="t"/>
              <a:pathLst>
                <a:path extrusionOk="0" h="18514" w="8356">
                  <a:moveTo>
                    <a:pt x="7262" y="2498"/>
                  </a:moveTo>
                  <a:cubicBezTo>
                    <a:pt x="7285" y="2758"/>
                    <a:pt x="7309" y="2203"/>
                    <a:pt x="7357" y="2275"/>
                  </a:cubicBezTo>
                  <a:cubicBezTo>
                    <a:pt x="7332" y="2535"/>
                    <a:pt x="7296" y="2659"/>
                    <a:pt x="7255" y="2738"/>
                  </a:cubicBezTo>
                  <a:cubicBezTo>
                    <a:pt x="7226" y="3375"/>
                    <a:pt x="7224" y="3424"/>
                    <a:pt x="7194" y="4012"/>
                  </a:cubicBezTo>
                  <a:cubicBezTo>
                    <a:pt x="7174" y="4012"/>
                    <a:pt x="7167" y="3969"/>
                    <a:pt x="7158" y="3923"/>
                  </a:cubicBezTo>
                  <a:cubicBezTo>
                    <a:pt x="7045" y="4590"/>
                    <a:pt x="7013" y="5407"/>
                    <a:pt x="7054" y="5834"/>
                  </a:cubicBezTo>
                  <a:cubicBezTo>
                    <a:pt x="7013" y="6227"/>
                    <a:pt x="6937" y="6787"/>
                    <a:pt x="6869" y="7325"/>
                  </a:cubicBezTo>
                  <a:cubicBezTo>
                    <a:pt x="6876" y="7996"/>
                    <a:pt x="6806" y="8836"/>
                    <a:pt x="6672" y="9455"/>
                  </a:cubicBezTo>
                  <a:cubicBezTo>
                    <a:pt x="6706" y="9597"/>
                    <a:pt x="6751" y="9071"/>
                    <a:pt x="6747" y="9310"/>
                  </a:cubicBezTo>
                  <a:cubicBezTo>
                    <a:pt x="6679" y="9592"/>
                    <a:pt x="6641" y="9881"/>
                    <a:pt x="6636" y="10170"/>
                  </a:cubicBezTo>
                  <a:cubicBezTo>
                    <a:pt x="6560" y="10216"/>
                    <a:pt x="6605" y="10615"/>
                    <a:pt x="6546" y="10798"/>
                  </a:cubicBezTo>
                  <a:cubicBezTo>
                    <a:pt x="6575" y="10968"/>
                    <a:pt x="6546" y="11440"/>
                    <a:pt x="6487" y="11749"/>
                  </a:cubicBezTo>
                  <a:cubicBezTo>
                    <a:pt x="6478" y="11948"/>
                    <a:pt x="6569" y="12072"/>
                    <a:pt x="6494" y="12314"/>
                  </a:cubicBezTo>
                  <a:cubicBezTo>
                    <a:pt x="6471" y="12251"/>
                    <a:pt x="6508" y="12077"/>
                    <a:pt x="6458" y="12226"/>
                  </a:cubicBezTo>
                  <a:cubicBezTo>
                    <a:pt x="6417" y="12628"/>
                    <a:pt x="6505" y="12255"/>
                    <a:pt x="6487" y="12555"/>
                  </a:cubicBezTo>
                  <a:cubicBezTo>
                    <a:pt x="6456" y="12700"/>
                    <a:pt x="6424" y="12824"/>
                    <a:pt x="6399" y="13018"/>
                  </a:cubicBezTo>
                  <a:cubicBezTo>
                    <a:pt x="6420" y="13283"/>
                    <a:pt x="6370" y="14080"/>
                    <a:pt x="6309" y="14448"/>
                  </a:cubicBezTo>
                  <a:cubicBezTo>
                    <a:pt x="6320" y="14324"/>
                    <a:pt x="6338" y="14175"/>
                    <a:pt x="6302" y="14206"/>
                  </a:cubicBezTo>
                  <a:cubicBezTo>
                    <a:pt x="6246" y="14529"/>
                    <a:pt x="6200" y="14805"/>
                    <a:pt x="6243" y="14999"/>
                  </a:cubicBezTo>
                  <a:cubicBezTo>
                    <a:pt x="6225" y="15008"/>
                    <a:pt x="6203" y="14977"/>
                    <a:pt x="6191" y="15067"/>
                  </a:cubicBezTo>
                  <a:cubicBezTo>
                    <a:pt x="6189" y="15236"/>
                    <a:pt x="6241" y="15218"/>
                    <a:pt x="6214" y="15473"/>
                  </a:cubicBezTo>
                  <a:cubicBezTo>
                    <a:pt x="6198" y="15622"/>
                    <a:pt x="6160" y="15519"/>
                    <a:pt x="6146" y="15701"/>
                  </a:cubicBezTo>
                  <a:cubicBezTo>
                    <a:pt x="6162" y="15869"/>
                    <a:pt x="6056" y="16765"/>
                    <a:pt x="6146" y="16345"/>
                  </a:cubicBezTo>
                  <a:cubicBezTo>
                    <a:pt x="6139" y="16424"/>
                    <a:pt x="6137" y="16506"/>
                    <a:pt x="6139" y="16585"/>
                  </a:cubicBezTo>
                  <a:cubicBezTo>
                    <a:pt x="6106" y="16625"/>
                    <a:pt x="6076" y="16743"/>
                    <a:pt x="6045" y="16806"/>
                  </a:cubicBezTo>
                  <a:cubicBezTo>
                    <a:pt x="6033" y="17163"/>
                    <a:pt x="5999" y="17456"/>
                    <a:pt x="5988" y="17709"/>
                  </a:cubicBezTo>
                  <a:lnTo>
                    <a:pt x="6476" y="17235"/>
                  </a:lnTo>
                  <a:cubicBezTo>
                    <a:pt x="6349" y="17246"/>
                    <a:pt x="6223" y="17267"/>
                    <a:pt x="6101" y="17298"/>
                  </a:cubicBezTo>
                  <a:cubicBezTo>
                    <a:pt x="6205" y="17217"/>
                    <a:pt x="5789" y="17278"/>
                    <a:pt x="5634" y="17289"/>
                  </a:cubicBezTo>
                  <a:cubicBezTo>
                    <a:pt x="5613" y="17269"/>
                    <a:pt x="5527" y="17264"/>
                    <a:pt x="5566" y="17233"/>
                  </a:cubicBezTo>
                  <a:cubicBezTo>
                    <a:pt x="4640" y="17291"/>
                    <a:pt x="4145" y="17373"/>
                    <a:pt x="3115" y="17402"/>
                  </a:cubicBezTo>
                  <a:cubicBezTo>
                    <a:pt x="3120" y="17438"/>
                    <a:pt x="3115" y="17474"/>
                    <a:pt x="2944" y="17483"/>
                  </a:cubicBezTo>
                  <a:cubicBezTo>
                    <a:pt x="2944" y="17459"/>
                    <a:pt x="2969" y="17436"/>
                    <a:pt x="3034" y="17420"/>
                  </a:cubicBezTo>
                  <a:cubicBezTo>
                    <a:pt x="2582" y="17413"/>
                    <a:pt x="2618" y="17452"/>
                    <a:pt x="2630" y="17483"/>
                  </a:cubicBezTo>
                  <a:lnTo>
                    <a:pt x="2316" y="17497"/>
                  </a:lnTo>
                  <a:cubicBezTo>
                    <a:pt x="2388" y="17452"/>
                    <a:pt x="2212" y="17463"/>
                    <a:pt x="2253" y="17425"/>
                  </a:cubicBezTo>
                  <a:cubicBezTo>
                    <a:pt x="1860" y="17445"/>
                    <a:pt x="1814" y="17492"/>
                    <a:pt x="1464" y="17459"/>
                  </a:cubicBezTo>
                  <a:cubicBezTo>
                    <a:pt x="1437" y="17524"/>
                    <a:pt x="760" y="17497"/>
                    <a:pt x="902" y="17544"/>
                  </a:cubicBezTo>
                  <a:cubicBezTo>
                    <a:pt x="803" y="17531"/>
                    <a:pt x="701" y="17526"/>
                    <a:pt x="602" y="17531"/>
                  </a:cubicBezTo>
                  <a:lnTo>
                    <a:pt x="1076" y="17983"/>
                  </a:lnTo>
                  <a:cubicBezTo>
                    <a:pt x="1076" y="17931"/>
                    <a:pt x="1078" y="17874"/>
                    <a:pt x="1080" y="17815"/>
                  </a:cubicBezTo>
                  <a:cubicBezTo>
                    <a:pt x="1062" y="17621"/>
                    <a:pt x="1053" y="17761"/>
                    <a:pt x="1037" y="17653"/>
                  </a:cubicBezTo>
                  <a:cubicBezTo>
                    <a:pt x="1033" y="17468"/>
                    <a:pt x="1006" y="17310"/>
                    <a:pt x="1053" y="17260"/>
                  </a:cubicBezTo>
                  <a:cubicBezTo>
                    <a:pt x="1047" y="17386"/>
                    <a:pt x="1107" y="17531"/>
                    <a:pt x="1114" y="17343"/>
                  </a:cubicBezTo>
                  <a:cubicBezTo>
                    <a:pt x="1040" y="17305"/>
                    <a:pt x="1121" y="17099"/>
                    <a:pt x="1117" y="16948"/>
                  </a:cubicBezTo>
                  <a:cubicBezTo>
                    <a:pt x="1080" y="16844"/>
                    <a:pt x="1042" y="17118"/>
                    <a:pt x="1042" y="16941"/>
                  </a:cubicBezTo>
                  <a:cubicBezTo>
                    <a:pt x="1058" y="16397"/>
                    <a:pt x="1175" y="16589"/>
                    <a:pt x="1107" y="16002"/>
                  </a:cubicBezTo>
                  <a:cubicBezTo>
                    <a:pt x="1103" y="16119"/>
                    <a:pt x="1110" y="16293"/>
                    <a:pt x="1089" y="16316"/>
                  </a:cubicBezTo>
                  <a:cubicBezTo>
                    <a:pt x="1087" y="15968"/>
                    <a:pt x="1098" y="15708"/>
                    <a:pt x="1126" y="15532"/>
                  </a:cubicBezTo>
                  <a:cubicBezTo>
                    <a:pt x="1060" y="15218"/>
                    <a:pt x="1080" y="14809"/>
                    <a:pt x="1089" y="14265"/>
                  </a:cubicBezTo>
                  <a:cubicBezTo>
                    <a:pt x="1010" y="14159"/>
                    <a:pt x="1121" y="13554"/>
                    <a:pt x="1033" y="13472"/>
                  </a:cubicBezTo>
                  <a:cubicBezTo>
                    <a:pt x="1028" y="13619"/>
                    <a:pt x="1049" y="13646"/>
                    <a:pt x="1044" y="13789"/>
                  </a:cubicBezTo>
                  <a:cubicBezTo>
                    <a:pt x="999" y="13728"/>
                    <a:pt x="988" y="13863"/>
                    <a:pt x="954" y="13859"/>
                  </a:cubicBezTo>
                  <a:cubicBezTo>
                    <a:pt x="972" y="13728"/>
                    <a:pt x="977" y="13597"/>
                    <a:pt x="972" y="13466"/>
                  </a:cubicBezTo>
                  <a:lnTo>
                    <a:pt x="1017" y="13470"/>
                  </a:lnTo>
                  <a:cubicBezTo>
                    <a:pt x="958" y="13125"/>
                    <a:pt x="970" y="12788"/>
                    <a:pt x="981" y="12205"/>
                  </a:cubicBezTo>
                  <a:cubicBezTo>
                    <a:pt x="925" y="12083"/>
                    <a:pt x="974" y="12555"/>
                    <a:pt x="918" y="12433"/>
                  </a:cubicBezTo>
                  <a:cubicBezTo>
                    <a:pt x="965" y="12406"/>
                    <a:pt x="897" y="12244"/>
                    <a:pt x="906" y="12117"/>
                  </a:cubicBezTo>
                  <a:cubicBezTo>
                    <a:pt x="911" y="12043"/>
                    <a:pt x="940" y="12158"/>
                    <a:pt x="936" y="11964"/>
                  </a:cubicBezTo>
                  <a:cubicBezTo>
                    <a:pt x="934" y="11803"/>
                    <a:pt x="927" y="11413"/>
                    <a:pt x="911" y="11329"/>
                  </a:cubicBezTo>
                  <a:cubicBezTo>
                    <a:pt x="895" y="11245"/>
                    <a:pt x="875" y="11367"/>
                    <a:pt x="866" y="11245"/>
                  </a:cubicBezTo>
                  <a:cubicBezTo>
                    <a:pt x="859" y="11144"/>
                    <a:pt x="852" y="10965"/>
                    <a:pt x="884" y="10932"/>
                  </a:cubicBezTo>
                  <a:cubicBezTo>
                    <a:pt x="947" y="11422"/>
                    <a:pt x="992" y="11982"/>
                    <a:pt x="1022" y="12601"/>
                  </a:cubicBezTo>
                  <a:cubicBezTo>
                    <a:pt x="1065" y="12363"/>
                    <a:pt x="1028" y="12924"/>
                    <a:pt x="1112" y="12849"/>
                  </a:cubicBezTo>
                  <a:cubicBezTo>
                    <a:pt x="1098" y="12607"/>
                    <a:pt x="1053" y="12528"/>
                    <a:pt x="1040" y="12289"/>
                  </a:cubicBezTo>
                  <a:cubicBezTo>
                    <a:pt x="1042" y="11885"/>
                    <a:pt x="1065" y="11774"/>
                    <a:pt x="1044" y="11422"/>
                  </a:cubicBezTo>
                  <a:cubicBezTo>
                    <a:pt x="1065" y="11442"/>
                    <a:pt x="1076" y="11548"/>
                    <a:pt x="1076" y="11347"/>
                  </a:cubicBezTo>
                  <a:cubicBezTo>
                    <a:pt x="1017" y="11216"/>
                    <a:pt x="1044" y="11548"/>
                    <a:pt x="1015" y="11575"/>
                  </a:cubicBezTo>
                  <a:cubicBezTo>
                    <a:pt x="992" y="11523"/>
                    <a:pt x="977" y="11469"/>
                    <a:pt x="970" y="11413"/>
                  </a:cubicBezTo>
                  <a:cubicBezTo>
                    <a:pt x="990" y="11040"/>
                    <a:pt x="954" y="10934"/>
                    <a:pt x="929" y="10778"/>
                  </a:cubicBezTo>
                  <a:cubicBezTo>
                    <a:pt x="947" y="10715"/>
                    <a:pt x="970" y="10679"/>
                    <a:pt x="1004" y="10708"/>
                  </a:cubicBezTo>
                  <a:cubicBezTo>
                    <a:pt x="1001" y="10396"/>
                    <a:pt x="963" y="10353"/>
                    <a:pt x="931" y="10543"/>
                  </a:cubicBezTo>
                  <a:cubicBezTo>
                    <a:pt x="879" y="10076"/>
                    <a:pt x="947" y="9296"/>
                    <a:pt x="897" y="8567"/>
                  </a:cubicBezTo>
                  <a:cubicBezTo>
                    <a:pt x="986" y="8407"/>
                    <a:pt x="922" y="7767"/>
                    <a:pt x="875" y="7618"/>
                  </a:cubicBezTo>
                  <a:cubicBezTo>
                    <a:pt x="938" y="7108"/>
                    <a:pt x="823" y="6670"/>
                    <a:pt x="886" y="5886"/>
                  </a:cubicBezTo>
                  <a:cubicBezTo>
                    <a:pt x="864" y="5834"/>
                    <a:pt x="848" y="5778"/>
                    <a:pt x="841" y="5723"/>
                  </a:cubicBezTo>
                  <a:cubicBezTo>
                    <a:pt x="897" y="5744"/>
                    <a:pt x="848" y="5660"/>
                    <a:pt x="859" y="5489"/>
                  </a:cubicBezTo>
                  <a:cubicBezTo>
                    <a:pt x="897" y="5685"/>
                    <a:pt x="900" y="5172"/>
                    <a:pt x="906" y="4942"/>
                  </a:cubicBezTo>
                  <a:cubicBezTo>
                    <a:pt x="958" y="5190"/>
                    <a:pt x="943" y="4538"/>
                    <a:pt x="970" y="4396"/>
                  </a:cubicBezTo>
                  <a:cubicBezTo>
                    <a:pt x="929" y="4285"/>
                    <a:pt x="893" y="4312"/>
                    <a:pt x="868" y="3991"/>
                  </a:cubicBezTo>
                  <a:cubicBezTo>
                    <a:pt x="888" y="4084"/>
                    <a:pt x="904" y="4086"/>
                    <a:pt x="927" y="3998"/>
                  </a:cubicBezTo>
                  <a:cubicBezTo>
                    <a:pt x="929" y="3734"/>
                    <a:pt x="868" y="3783"/>
                    <a:pt x="855" y="3596"/>
                  </a:cubicBezTo>
                  <a:cubicBezTo>
                    <a:pt x="911" y="3451"/>
                    <a:pt x="879" y="3022"/>
                    <a:pt x="891" y="2889"/>
                  </a:cubicBezTo>
                  <a:cubicBezTo>
                    <a:pt x="931" y="2959"/>
                    <a:pt x="929" y="2783"/>
                    <a:pt x="965" y="2819"/>
                  </a:cubicBezTo>
                  <a:cubicBezTo>
                    <a:pt x="945" y="2207"/>
                    <a:pt x="952" y="2277"/>
                    <a:pt x="972" y="1715"/>
                  </a:cubicBezTo>
                  <a:cubicBezTo>
                    <a:pt x="945" y="1638"/>
                    <a:pt x="920" y="1945"/>
                    <a:pt x="913" y="1710"/>
                  </a:cubicBezTo>
                  <a:cubicBezTo>
                    <a:pt x="913" y="1444"/>
                    <a:pt x="936" y="1197"/>
                    <a:pt x="940" y="985"/>
                  </a:cubicBezTo>
                  <a:lnTo>
                    <a:pt x="593" y="1358"/>
                  </a:lnTo>
                  <a:cubicBezTo>
                    <a:pt x="721" y="1356"/>
                    <a:pt x="850" y="1335"/>
                    <a:pt x="974" y="1295"/>
                  </a:cubicBezTo>
                  <a:cubicBezTo>
                    <a:pt x="909" y="1340"/>
                    <a:pt x="1126" y="1317"/>
                    <a:pt x="1121" y="1347"/>
                  </a:cubicBezTo>
                  <a:cubicBezTo>
                    <a:pt x="1010" y="1365"/>
                    <a:pt x="778" y="1378"/>
                    <a:pt x="593" y="1392"/>
                  </a:cubicBezTo>
                  <a:lnTo>
                    <a:pt x="974" y="983"/>
                  </a:lnTo>
                  <a:cubicBezTo>
                    <a:pt x="974" y="1130"/>
                    <a:pt x="977" y="1245"/>
                    <a:pt x="990" y="1245"/>
                  </a:cubicBezTo>
                  <a:cubicBezTo>
                    <a:pt x="983" y="1062"/>
                    <a:pt x="999" y="1015"/>
                    <a:pt x="1017" y="978"/>
                  </a:cubicBezTo>
                  <a:lnTo>
                    <a:pt x="593" y="1435"/>
                  </a:lnTo>
                  <a:cubicBezTo>
                    <a:pt x="606" y="1441"/>
                    <a:pt x="620" y="1448"/>
                    <a:pt x="635" y="1453"/>
                  </a:cubicBezTo>
                  <a:cubicBezTo>
                    <a:pt x="884" y="1450"/>
                    <a:pt x="884" y="1412"/>
                    <a:pt x="1035" y="1396"/>
                  </a:cubicBezTo>
                  <a:cubicBezTo>
                    <a:pt x="1119" y="1430"/>
                    <a:pt x="780" y="1478"/>
                    <a:pt x="1103" y="1453"/>
                  </a:cubicBezTo>
                  <a:cubicBezTo>
                    <a:pt x="1250" y="1392"/>
                    <a:pt x="1033" y="1389"/>
                    <a:pt x="1505" y="1383"/>
                  </a:cubicBezTo>
                  <a:cubicBezTo>
                    <a:pt x="1577" y="1335"/>
                    <a:pt x="1401" y="1349"/>
                    <a:pt x="1439" y="1310"/>
                  </a:cubicBezTo>
                  <a:cubicBezTo>
                    <a:pt x="1557" y="1306"/>
                    <a:pt x="1731" y="1288"/>
                    <a:pt x="1751" y="1306"/>
                  </a:cubicBezTo>
                  <a:cubicBezTo>
                    <a:pt x="1832" y="1349"/>
                    <a:pt x="1620" y="1351"/>
                    <a:pt x="1582" y="1376"/>
                  </a:cubicBezTo>
                  <a:cubicBezTo>
                    <a:pt x="1844" y="1437"/>
                    <a:pt x="2485" y="1299"/>
                    <a:pt x="2684" y="1306"/>
                  </a:cubicBezTo>
                  <a:cubicBezTo>
                    <a:pt x="2795" y="1290"/>
                    <a:pt x="2707" y="1247"/>
                    <a:pt x="2853" y="1236"/>
                  </a:cubicBezTo>
                  <a:cubicBezTo>
                    <a:pt x="3025" y="1267"/>
                    <a:pt x="3273" y="1188"/>
                    <a:pt x="3481" y="1211"/>
                  </a:cubicBezTo>
                  <a:cubicBezTo>
                    <a:pt x="3520" y="1127"/>
                    <a:pt x="2982" y="1249"/>
                    <a:pt x="2944" y="1170"/>
                  </a:cubicBezTo>
                  <a:cubicBezTo>
                    <a:pt x="3235" y="1125"/>
                    <a:pt x="3230" y="1193"/>
                    <a:pt x="3497" y="1121"/>
                  </a:cubicBezTo>
                  <a:cubicBezTo>
                    <a:pt x="3655" y="1173"/>
                    <a:pt x="4513" y="1116"/>
                    <a:pt x="3965" y="1121"/>
                  </a:cubicBezTo>
                  <a:cubicBezTo>
                    <a:pt x="4364" y="1019"/>
                    <a:pt x="4927" y="1152"/>
                    <a:pt x="5378" y="1046"/>
                  </a:cubicBezTo>
                  <a:cubicBezTo>
                    <a:pt x="5306" y="1076"/>
                    <a:pt x="5107" y="1109"/>
                    <a:pt x="5369" y="1105"/>
                  </a:cubicBezTo>
                  <a:cubicBezTo>
                    <a:pt x="5408" y="1030"/>
                    <a:pt x="5460" y="1121"/>
                    <a:pt x="5521" y="1125"/>
                  </a:cubicBezTo>
                  <a:cubicBezTo>
                    <a:pt x="5774" y="1109"/>
                    <a:pt x="5701" y="1046"/>
                    <a:pt x="6078" y="1046"/>
                  </a:cubicBezTo>
                  <a:cubicBezTo>
                    <a:pt x="5785" y="965"/>
                    <a:pt x="6616" y="861"/>
                    <a:pt x="6966" y="870"/>
                  </a:cubicBezTo>
                  <a:cubicBezTo>
                    <a:pt x="6995" y="838"/>
                    <a:pt x="6867" y="845"/>
                    <a:pt x="6817" y="834"/>
                  </a:cubicBezTo>
                  <a:cubicBezTo>
                    <a:pt x="7061" y="807"/>
                    <a:pt x="7099" y="832"/>
                    <a:pt x="7287" y="818"/>
                  </a:cubicBezTo>
                  <a:cubicBezTo>
                    <a:pt x="7325" y="780"/>
                    <a:pt x="7149" y="795"/>
                    <a:pt x="7221" y="748"/>
                  </a:cubicBezTo>
                  <a:cubicBezTo>
                    <a:pt x="7639" y="707"/>
                    <a:pt x="7355" y="669"/>
                    <a:pt x="7711" y="626"/>
                  </a:cubicBezTo>
                  <a:cubicBezTo>
                    <a:pt x="7632" y="628"/>
                    <a:pt x="7556" y="622"/>
                    <a:pt x="7481" y="613"/>
                  </a:cubicBezTo>
                  <a:lnTo>
                    <a:pt x="7716" y="597"/>
                  </a:lnTo>
                  <a:cubicBezTo>
                    <a:pt x="7476" y="567"/>
                    <a:pt x="7829" y="466"/>
                    <a:pt x="7508" y="445"/>
                  </a:cubicBezTo>
                  <a:cubicBezTo>
                    <a:pt x="7939" y="342"/>
                    <a:pt x="7621" y="220"/>
                    <a:pt x="7967" y="55"/>
                  </a:cubicBezTo>
                  <a:cubicBezTo>
                    <a:pt x="7691" y="61"/>
                    <a:pt x="7714" y="30"/>
                    <a:pt x="7495" y="86"/>
                  </a:cubicBezTo>
                  <a:cubicBezTo>
                    <a:pt x="7382" y="0"/>
                    <a:pt x="6704" y="111"/>
                    <a:pt x="6469" y="150"/>
                  </a:cubicBezTo>
                  <a:cubicBezTo>
                    <a:pt x="6124" y="177"/>
                    <a:pt x="6090" y="143"/>
                    <a:pt x="5771" y="134"/>
                  </a:cubicBezTo>
                  <a:cubicBezTo>
                    <a:pt x="5810" y="201"/>
                    <a:pt x="5690" y="247"/>
                    <a:pt x="5512" y="287"/>
                  </a:cubicBezTo>
                  <a:cubicBezTo>
                    <a:pt x="5647" y="220"/>
                    <a:pt x="5313" y="267"/>
                    <a:pt x="5286" y="240"/>
                  </a:cubicBezTo>
                  <a:cubicBezTo>
                    <a:pt x="5487" y="226"/>
                    <a:pt x="5568" y="195"/>
                    <a:pt x="5688" y="170"/>
                  </a:cubicBezTo>
                  <a:cubicBezTo>
                    <a:pt x="5557" y="183"/>
                    <a:pt x="5426" y="188"/>
                    <a:pt x="5297" y="179"/>
                  </a:cubicBezTo>
                  <a:cubicBezTo>
                    <a:pt x="5166" y="220"/>
                    <a:pt x="5101" y="267"/>
                    <a:pt x="4809" y="285"/>
                  </a:cubicBezTo>
                  <a:cubicBezTo>
                    <a:pt x="4784" y="220"/>
                    <a:pt x="3834" y="371"/>
                    <a:pt x="4035" y="276"/>
                  </a:cubicBezTo>
                  <a:cubicBezTo>
                    <a:pt x="3693" y="344"/>
                    <a:pt x="2831" y="332"/>
                    <a:pt x="2379" y="380"/>
                  </a:cubicBezTo>
                  <a:cubicBezTo>
                    <a:pt x="2266" y="421"/>
                    <a:pt x="2573" y="425"/>
                    <a:pt x="2370" y="441"/>
                  </a:cubicBezTo>
                  <a:cubicBezTo>
                    <a:pt x="2144" y="421"/>
                    <a:pt x="1862" y="412"/>
                    <a:pt x="1435" y="441"/>
                  </a:cubicBezTo>
                  <a:cubicBezTo>
                    <a:pt x="1340" y="511"/>
                    <a:pt x="920" y="506"/>
                    <a:pt x="590" y="531"/>
                  </a:cubicBezTo>
                  <a:lnTo>
                    <a:pt x="109" y="567"/>
                  </a:lnTo>
                  <a:lnTo>
                    <a:pt x="112" y="1042"/>
                  </a:lnTo>
                  <a:cubicBezTo>
                    <a:pt x="112" y="1191"/>
                    <a:pt x="121" y="1319"/>
                    <a:pt x="150" y="1392"/>
                  </a:cubicBezTo>
                  <a:cubicBezTo>
                    <a:pt x="48" y="1800"/>
                    <a:pt x="143" y="2449"/>
                    <a:pt x="109" y="3043"/>
                  </a:cubicBezTo>
                  <a:cubicBezTo>
                    <a:pt x="125" y="3160"/>
                    <a:pt x="166" y="3171"/>
                    <a:pt x="182" y="3287"/>
                  </a:cubicBezTo>
                  <a:cubicBezTo>
                    <a:pt x="166" y="3298"/>
                    <a:pt x="166" y="3411"/>
                    <a:pt x="166" y="3521"/>
                  </a:cubicBezTo>
                  <a:cubicBezTo>
                    <a:pt x="145" y="3431"/>
                    <a:pt x="130" y="3433"/>
                    <a:pt x="121" y="3596"/>
                  </a:cubicBezTo>
                  <a:cubicBezTo>
                    <a:pt x="132" y="3614"/>
                    <a:pt x="136" y="3664"/>
                    <a:pt x="134" y="3754"/>
                  </a:cubicBezTo>
                  <a:cubicBezTo>
                    <a:pt x="159" y="3788"/>
                    <a:pt x="172" y="3641"/>
                    <a:pt x="179" y="3759"/>
                  </a:cubicBezTo>
                  <a:cubicBezTo>
                    <a:pt x="166" y="3933"/>
                    <a:pt x="127" y="3966"/>
                    <a:pt x="132" y="4228"/>
                  </a:cubicBezTo>
                  <a:cubicBezTo>
                    <a:pt x="175" y="4323"/>
                    <a:pt x="188" y="3856"/>
                    <a:pt x="206" y="4077"/>
                  </a:cubicBezTo>
                  <a:cubicBezTo>
                    <a:pt x="204" y="4278"/>
                    <a:pt x="179" y="4350"/>
                    <a:pt x="159" y="4468"/>
                  </a:cubicBezTo>
                  <a:cubicBezTo>
                    <a:pt x="132" y="4454"/>
                    <a:pt x="150" y="4206"/>
                    <a:pt x="116" y="4226"/>
                  </a:cubicBezTo>
                  <a:cubicBezTo>
                    <a:pt x="114" y="4569"/>
                    <a:pt x="116" y="4935"/>
                    <a:pt x="96" y="5170"/>
                  </a:cubicBezTo>
                  <a:cubicBezTo>
                    <a:pt x="116" y="5215"/>
                    <a:pt x="132" y="5297"/>
                    <a:pt x="139" y="5412"/>
                  </a:cubicBezTo>
                  <a:cubicBezTo>
                    <a:pt x="75" y="5789"/>
                    <a:pt x="93" y="6184"/>
                    <a:pt x="132" y="6593"/>
                  </a:cubicBezTo>
                  <a:cubicBezTo>
                    <a:pt x="35" y="6539"/>
                    <a:pt x="82" y="7569"/>
                    <a:pt x="62" y="8084"/>
                  </a:cubicBezTo>
                  <a:cubicBezTo>
                    <a:pt x="100" y="8095"/>
                    <a:pt x="80" y="8393"/>
                    <a:pt x="121" y="8404"/>
                  </a:cubicBezTo>
                  <a:cubicBezTo>
                    <a:pt x="105" y="8140"/>
                    <a:pt x="209" y="8348"/>
                    <a:pt x="209" y="8495"/>
                  </a:cubicBezTo>
                  <a:cubicBezTo>
                    <a:pt x="188" y="8495"/>
                    <a:pt x="195" y="8630"/>
                    <a:pt x="177" y="8648"/>
                  </a:cubicBezTo>
                  <a:cubicBezTo>
                    <a:pt x="163" y="8574"/>
                    <a:pt x="175" y="8357"/>
                    <a:pt x="134" y="8407"/>
                  </a:cubicBezTo>
                  <a:cubicBezTo>
                    <a:pt x="170" y="8763"/>
                    <a:pt x="123" y="8610"/>
                    <a:pt x="102" y="8718"/>
                  </a:cubicBezTo>
                  <a:cubicBezTo>
                    <a:pt x="87" y="8802"/>
                    <a:pt x="102" y="9287"/>
                    <a:pt x="71" y="8951"/>
                  </a:cubicBezTo>
                  <a:cubicBezTo>
                    <a:pt x="64" y="9102"/>
                    <a:pt x="116" y="9296"/>
                    <a:pt x="55" y="9265"/>
                  </a:cubicBezTo>
                  <a:cubicBezTo>
                    <a:pt x="69" y="9689"/>
                    <a:pt x="75" y="10243"/>
                    <a:pt x="60" y="10606"/>
                  </a:cubicBezTo>
                  <a:cubicBezTo>
                    <a:pt x="89" y="10762"/>
                    <a:pt x="121" y="10530"/>
                    <a:pt x="166" y="10539"/>
                  </a:cubicBezTo>
                  <a:cubicBezTo>
                    <a:pt x="143" y="10715"/>
                    <a:pt x="150" y="10968"/>
                    <a:pt x="121" y="10692"/>
                  </a:cubicBezTo>
                  <a:cubicBezTo>
                    <a:pt x="96" y="11119"/>
                    <a:pt x="215" y="11187"/>
                    <a:pt x="265" y="11338"/>
                  </a:cubicBezTo>
                  <a:cubicBezTo>
                    <a:pt x="193" y="11352"/>
                    <a:pt x="261" y="11625"/>
                    <a:pt x="279" y="11654"/>
                  </a:cubicBezTo>
                  <a:cubicBezTo>
                    <a:pt x="276" y="11747"/>
                    <a:pt x="279" y="11878"/>
                    <a:pt x="263" y="11889"/>
                  </a:cubicBezTo>
                  <a:cubicBezTo>
                    <a:pt x="197" y="11736"/>
                    <a:pt x="240" y="11478"/>
                    <a:pt x="175" y="11408"/>
                  </a:cubicBezTo>
                  <a:cubicBezTo>
                    <a:pt x="179" y="12440"/>
                    <a:pt x="1" y="12716"/>
                    <a:pt x="87" y="13685"/>
                  </a:cubicBezTo>
                  <a:cubicBezTo>
                    <a:pt x="41" y="14419"/>
                    <a:pt x="93" y="15173"/>
                    <a:pt x="132" y="15740"/>
                  </a:cubicBezTo>
                  <a:lnTo>
                    <a:pt x="87" y="15735"/>
                  </a:lnTo>
                  <a:cubicBezTo>
                    <a:pt x="116" y="16445"/>
                    <a:pt x="41" y="17104"/>
                    <a:pt x="121" y="17630"/>
                  </a:cubicBezTo>
                  <a:cubicBezTo>
                    <a:pt x="112" y="17770"/>
                    <a:pt x="105" y="17910"/>
                    <a:pt x="100" y="18048"/>
                  </a:cubicBezTo>
                  <a:lnTo>
                    <a:pt x="84" y="18513"/>
                  </a:lnTo>
                  <a:lnTo>
                    <a:pt x="581" y="18504"/>
                  </a:lnTo>
                  <a:cubicBezTo>
                    <a:pt x="1175" y="18495"/>
                    <a:pt x="1747" y="18443"/>
                    <a:pt x="2291" y="18412"/>
                  </a:cubicBezTo>
                  <a:cubicBezTo>
                    <a:pt x="2707" y="18387"/>
                    <a:pt x="3057" y="18342"/>
                    <a:pt x="3246" y="18326"/>
                  </a:cubicBezTo>
                  <a:cubicBezTo>
                    <a:pt x="3461" y="18306"/>
                    <a:pt x="3818" y="18321"/>
                    <a:pt x="4030" y="18306"/>
                  </a:cubicBezTo>
                  <a:cubicBezTo>
                    <a:pt x="4141" y="18296"/>
                    <a:pt x="4233" y="18269"/>
                    <a:pt x="4351" y="18260"/>
                  </a:cubicBezTo>
                  <a:cubicBezTo>
                    <a:pt x="4735" y="18238"/>
                    <a:pt x="5166" y="18251"/>
                    <a:pt x="5539" y="18179"/>
                  </a:cubicBezTo>
                  <a:cubicBezTo>
                    <a:pt x="5667" y="18190"/>
                    <a:pt x="5798" y="18188"/>
                    <a:pt x="5929" y="18177"/>
                  </a:cubicBezTo>
                  <a:cubicBezTo>
                    <a:pt x="6144" y="18159"/>
                    <a:pt x="6137" y="18105"/>
                    <a:pt x="6413" y="18095"/>
                  </a:cubicBezTo>
                  <a:lnTo>
                    <a:pt x="6790" y="18095"/>
                  </a:lnTo>
                  <a:lnTo>
                    <a:pt x="6842" y="17723"/>
                  </a:lnTo>
                  <a:cubicBezTo>
                    <a:pt x="6873" y="17486"/>
                    <a:pt x="6907" y="17350"/>
                    <a:pt x="6932" y="17386"/>
                  </a:cubicBezTo>
                  <a:cubicBezTo>
                    <a:pt x="6878" y="17000"/>
                    <a:pt x="7093" y="15848"/>
                    <a:pt x="6975" y="15787"/>
                  </a:cubicBezTo>
                  <a:cubicBezTo>
                    <a:pt x="6991" y="15794"/>
                    <a:pt x="6977" y="15891"/>
                    <a:pt x="6955" y="15864"/>
                  </a:cubicBezTo>
                  <a:cubicBezTo>
                    <a:pt x="6998" y="15573"/>
                    <a:pt x="6946" y="15602"/>
                    <a:pt x="6946" y="15460"/>
                  </a:cubicBezTo>
                  <a:cubicBezTo>
                    <a:pt x="6971" y="15415"/>
                    <a:pt x="6977" y="15157"/>
                    <a:pt x="7004" y="15148"/>
                  </a:cubicBezTo>
                  <a:cubicBezTo>
                    <a:pt x="7013" y="15225"/>
                    <a:pt x="6982" y="15442"/>
                    <a:pt x="7027" y="15394"/>
                  </a:cubicBezTo>
                  <a:cubicBezTo>
                    <a:pt x="7088" y="14990"/>
                    <a:pt x="6980" y="15164"/>
                    <a:pt x="7000" y="14907"/>
                  </a:cubicBezTo>
                  <a:cubicBezTo>
                    <a:pt x="7034" y="14791"/>
                    <a:pt x="7047" y="14394"/>
                    <a:pt x="7074" y="14279"/>
                  </a:cubicBezTo>
                  <a:cubicBezTo>
                    <a:pt x="7077" y="14477"/>
                    <a:pt x="7054" y="14773"/>
                    <a:pt x="7095" y="14846"/>
                  </a:cubicBezTo>
                  <a:cubicBezTo>
                    <a:pt x="7108" y="14572"/>
                    <a:pt x="7111" y="14328"/>
                    <a:pt x="7104" y="14123"/>
                  </a:cubicBezTo>
                  <a:cubicBezTo>
                    <a:pt x="7131" y="14112"/>
                    <a:pt x="7126" y="14218"/>
                    <a:pt x="7154" y="14213"/>
                  </a:cubicBezTo>
                  <a:cubicBezTo>
                    <a:pt x="7199" y="13664"/>
                    <a:pt x="7083" y="14204"/>
                    <a:pt x="7095" y="13881"/>
                  </a:cubicBezTo>
                  <a:cubicBezTo>
                    <a:pt x="7154" y="13831"/>
                    <a:pt x="7199" y="13529"/>
                    <a:pt x="7199" y="13258"/>
                  </a:cubicBezTo>
                  <a:cubicBezTo>
                    <a:pt x="7228" y="13231"/>
                    <a:pt x="7226" y="13382"/>
                    <a:pt x="7244" y="13267"/>
                  </a:cubicBezTo>
                  <a:cubicBezTo>
                    <a:pt x="7210" y="13179"/>
                    <a:pt x="7296" y="12693"/>
                    <a:pt x="7214" y="12779"/>
                  </a:cubicBezTo>
                  <a:cubicBezTo>
                    <a:pt x="7214" y="13018"/>
                    <a:pt x="7187" y="13265"/>
                    <a:pt x="7133" y="13326"/>
                  </a:cubicBezTo>
                  <a:cubicBezTo>
                    <a:pt x="7183" y="13030"/>
                    <a:pt x="7070" y="13296"/>
                    <a:pt x="7120" y="13000"/>
                  </a:cubicBezTo>
                  <a:cubicBezTo>
                    <a:pt x="7174" y="13134"/>
                    <a:pt x="7178" y="12704"/>
                    <a:pt x="7214" y="12619"/>
                  </a:cubicBezTo>
                  <a:cubicBezTo>
                    <a:pt x="7214" y="12420"/>
                    <a:pt x="7158" y="12752"/>
                    <a:pt x="7163" y="12526"/>
                  </a:cubicBezTo>
                  <a:cubicBezTo>
                    <a:pt x="7201" y="12458"/>
                    <a:pt x="7214" y="12122"/>
                    <a:pt x="7260" y="12144"/>
                  </a:cubicBezTo>
                  <a:cubicBezTo>
                    <a:pt x="7228" y="12391"/>
                    <a:pt x="7260" y="12427"/>
                    <a:pt x="7221" y="12700"/>
                  </a:cubicBezTo>
                  <a:cubicBezTo>
                    <a:pt x="7262" y="12662"/>
                    <a:pt x="7294" y="12524"/>
                    <a:pt x="7325" y="12397"/>
                  </a:cubicBezTo>
                  <a:cubicBezTo>
                    <a:pt x="7336" y="12131"/>
                    <a:pt x="7298" y="12022"/>
                    <a:pt x="7289" y="11828"/>
                  </a:cubicBezTo>
                  <a:cubicBezTo>
                    <a:pt x="7323" y="11891"/>
                    <a:pt x="7312" y="11453"/>
                    <a:pt x="7348" y="11519"/>
                  </a:cubicBezTo>
                  <a:cubicBezTo>
                    <a:pt x="7327" y="11690"/>
                    <a:pt x="7336" y="11772"/>
                    <a:pt x="7368" y="11765"/>
                  </a:cubicBezTo>
                  <a:cubicBezTo>
                    <a:pt x="7384" y="11370"/>
                    <a:pt x="7382" y="11297"/>
                    <a:pt x="7377" y="11042"/>
                  </a:cubicBezTo>
                  <a:cubicBezTo>
                    <a:pt x="7404" y="10968"/>
                    <a:pt x="7420" y="10780"/>
                    <a:pt x="7449" y="10735"/>
                  </a:cubicBezTo>
                  <a:cubicBezTo>
                    <a:pt x="7406" y="10703"/>
                    <a:pt x="7488" y="10191"/>
                    <a:pt x="7524" y="10105"/>
                  </a:cubicBezTo>
                  <a:cubicBezTo>
                    <a:pt x="7508" y="9913"/>
                    <a:pt x="7626" y="9265"/>
                    <a:pt x="7592" y="8915"/>
                  </a:cubicBezTo>
                  <a:cubicBezTo>
                    <a:pt x="7610" y="8903"/>
                    <a:pt x="7632" y="8935"/>
                    <a:pt x="7644" y="8842"/>
                  </a:cubicBezTo>
                  <a:cubicBezTo>
                    <a:pt x="7562" y="8815"/>
                    <a:pt x="7628" y="8312"/>
                    <a:pt x="7569" y="8346"/>
                  </a:cubicBezTo>
                  <a:cubicBezTo>
                    <a:pt x="7598" y="8253"/>
                    <a:pt x="7619" y="8050"/>
                    <a:pt x="7650" y="7962"/>
                  </a:cubicBezTo>
                  <a:cubicBezTo>
                    <a:pt x="7632" y="7948"/>
                    <a:pt x="7619" y="7930"/>
                    <a:pt x="7635" y="7797"/>
                  </a:cubicBezTo>
                  <a:cubicBezTo>
                    <a:pt x="7580" y="7718"/>
                    <a:pt x="7558" y="8000"/>
                    <a:pt x="7517" y="8095"/>
                  </a:cubicBezTo>
                  <a:cubicBezTo>
                    <a:pt x="7560" y="7740"/>
                    <a:pt x="7542" y="7736"/>
                    <a:pt x="7526" y="7695"/>
                  </a:cubicBezTo>
                  <a:cubicBezTo>
                    <a:pt x="7540" y="7584"/>
                    <a:pt x="7567" y="7612"/>
                    <a:pt x="7585" y="7544"/>
                  </a:cubicBezTo>
                  <a:cubicBezTo>
                    <a:pt x="7528" y="8011"/>
                    <a:pt x="7668" y="7533"/>
                    <a:pt x="7657" y="7883"/>
                  </a:cubicBezTo>
                  <a:lnTo>
                    <a:pt x="7696" y="7487"/>
                  </a:lnTo>
                  <a:cubicBezTo>
                    <a:pt x="7689" y="7309"/>
                    <a:pt x="7650" y="7580"/>
                    <a:pt x="7657" y="7399"/>
                  </a:cubicBezTo>
                  <a:cubicBezTo>
                    <a:pt x="7725" y="7255"/>
                    <a:pt x="7705" y="7006"/>
                    <a:pt x="7738" y="6692"/>
                  </a:cubicBezTo>
                  <a:cubicBezTo>
                    <a:pt x="7718" y="6640"/>
                    <a:pt x="7644" y="6769"/>
                    <a:pt x="7657" y="6595"/>
                  </a:cubicBezTo>
                  <a:cubicBezTo>
                    <a:pt x="7714" y="6692"/>
                    <a:pt x="7725" y="6261"/>
                    <a:pt x="7777" y="6297"/>
                  </a:cubicBezTo>
                  <a:cubicBezTo>
                    <a:pt x="7788" y="6417"/>
                    <a:pt x="7752" y="6704"/>
                    <a:pt x="7732" y="6932"/>
                  </a:cubicBezTo>
                  <a:cubicBezTo>
                    <a:pt x="7768" y="6846"/>
                    <a:pt x="7827" y="6543"/>
                    <a:pt x="7842" y="6390"/>
                  </a:cubicBezTo>
                  <a:cubicBezTo>
                    <a:pt x="7842" y="6390"/>
                    <a:pt x="7836" y="6358"/>
                    <a:pt x="7829" y="6308"/>
                  </a:cubicBezTo>
                  <a:cubicBezTo>
                    <a:pt x="7822" y="6254"/>
                    <a:pt x="7818" y="6200"/>
                    <a:pt x="7820" y="6144"/>
                  </a:cubicBezTo>
                  <a:cubicBezTo>
                    <a:pt x="7820" y="6162"/>
                    <a:pt x="7860" y="6040"/>
                    <a:pt x="7865" y="5992"/>
                  </a:cubicBezTo>
                  <a:cubicBezTo>
                    <a:pt x="7867" y="5947"/>
                    <a:pt x="7842" y="5897"/>
                    <a:pt x="7856" y="5751"/>
                  </a:cubicBezTo>
                  <a:cubicBezTo>
                    <a:pt x="7890" y="5430"/>
                    <a:pt x="7933" y="5292"/>
                    <a:pt x="7894" y="5195"/>
                  </a:cubicBezTo>
                  <a:cubicBezTo>
                    <a:pt x="7937" y="5001"/>
                    <a:pt x="7921" y="5145"/>
                    <a:pt x="7967" y="5048"/>
                  </a:cubicBezTo>
                  <a:cubicBezTo>
                    <a:pt x="7980" y="4917"/>
                    <a:pt x="7991" y="4786"/>
                    <a:pt x="8005" y="4653"/>
                  </a:cubicBezTo>
                  <a:cubicBezTo>
                    <a:pt x="7994" y="4633"/>
                    <a:pt x="7976" y="4646"/>
                    <a:pt x="7982" y="4569"/>
                  </a:cubicBezTo>
                  <a:cubicBezTo>
                    <a:pt x="7939" y="4488"/>
                    <a:pt x="7872" y="4940"/>
                    <a:pt x="7865" y="4705"/>
                  </a:cubicBezTo>
                  <a:cubicBezTo>
                    <a:pt x="7876" y="4610"/>
                    <a:pt x="7885" y="4660"/>
                    <a:pt x="7892" y="4712"/>
                  </a:cubicBezTo>
                  <a:cubicBezTo>
                    <a:pt x="7919" y="4499"/>
                    <a:pt x="7928" y="4287"/>
                    <a:pt x="7921" y="4075"/>
                  </a:cubicBezTo>
                  <a:cubicBezTo>
                    <a:pt x="7998" y="3720"/>
                    <a:pt x="8005" y="3612"/>
                    <a:pt x="8070" y="3140"/>
                  </a:cubicBezTo>
                  <a:cubicBezTo>
                    <a:pt x="8075" y="3259"/>
                    <a:pt x="8050" y="3494"/>
                    <a:pt x="8098" y="3467"/>
                  </a:cubicBezTo>
                  <a:cubicBezTo>
                    <a:pt x="8100" y="3282"/>
                    <a:pt x="8118" y="3097"/>
                    <a:pt x="8150" y="2914"/>
                  </a:cubicBezTo>
                  <a:cubicBezTo>
                    <a:pt x="8109" y="2948"/>
                    <a:pt x="8079" y="3036"/>
                    <a:pt x="8107" y="2745"/>
                  </a:cubicBezTo>
                  <a:cubicBezTo>
                    <a:pt x="8125" y="2754"/>
                    <a:pt x="8116" y="2851"/>
                    <a:pt x="8143" y="2833"/>
                  </a:cubicBezTo>
                  <a:cubicBezTo>
                    <a:pt x="8190" y="2557"/>
                    <a:pt x="8098" y="2774"/>
                    <a:pt x="8120" y="2586"/>
                  </a:cubicBezTo>
                  <a:cubicBezTo>
                    <a:pt x="8235" y="2017"/>
                    <a:pt x="8249" y="1426"/>
                    <a:pt x="8355" y="705"/>
                  </a:cubicBezTo>
                  <a:cubicBezTo>
                    <a:pt x="8305" y="734"/>
                    <a:pt x="8344" y="425"/>
                    <a:pt x="8290" y="610"/>
                  </a:cubicBezTo>
                  <a:cubicBezTo>
                    <a:pt x="8251" y="827"/>
                    <a:pt x="8276" y="1170"/>
                    <a:pt x="8208" y="1480"/>
                  </a:cubicBezTo>
                  <a:cubicBezTo>
                    <a:pt x="8244" y="1164"/>
                    <a:pt x="8217" y="1112"/>
                    <a:pt x="8181" y="1313"/>
                  </a:cubicBezTo>
                  <a:cubicBezTo>
                    <a:pt x="8226" y="958"/>
                    <a:pt x="8197" y="865"/>
                    <a:pt x="8195" y="671"/>
                  </a:cubicBezTo>
                  <a:cubicBezTo>
                    <a:pt x="8174" y="985"/>
                    <a:pt x="8136" y="1078"/>
                    <a:pt x="8100" y="1216"/>
                  </a:cubicBezTo>
                  <a:cubicBezTo>
                    <a:pt x="8041" y="1066"/>
                    <a:pt x="8183" y="543"/>
                    <a:pt x="8107" y="495"/>
                  </a:cubicBezTo>
                  <a:cubicBezTo>
                    <a:pt x="8052" y="689"/>
                    <a:pt x="8050" y="992"/>
                    <a:pt x="8019" y="1118"/>
                  </a:cubicBezTo>
                  <a:cubicBezTo>
                    <a:pt x="8043" y="913"/>
                    <a:pt x="8023" y="856"/>
                    <a:pt x="7982" y="870"/>
                  </a:cubicBezTo>
                  <a:cubicBezTo>
                    <a:pt x="7973" y="1035"/>
                    <a:pt x="7953" y="1469"/>
                    <a:pt x="7888" y="1414"/>
                  </a:cubicBezTo>
                  <a:cubicBezTo>
                    <a:pt x="7939" y="949"/>
                    <a:pt x="7797" y="1586"/>
                    <a:pt x="7761" y="1631"/>
                  </a:cubicBezTo>
                  <a:cubicBezTo>
                    <a:pt x="7777" y="1525"/>
                    <a:pt x="7797" y="1484"/>
                    <a:pt x="7806" y="1317"/>
                  </a:cubicBezTo>
                  <a:cubicBezTo>
                    <a:pt x="7757" y="1247"/>
                    <a:pt x="7757" y="1735"/>
                    <a:pt x="7702" y="1620"/>
                  </a:cubicBezTo>
                  <a:cubicBezTo>
                    <a:pt x="7691" y="2056"/>
                    <a:pt x="7571" y="2363"/>
                    <a:pt x="7621" y="2487"/>
                  </a:cubicBezTo>
                  <a:cubicBezTo>
                    <a:pt x="7646" y="2051"/>
                    <a:pt x="7718" y="2171"/>
                    <a:pt x="7754" y="1871"/>
                  </a:cubicBezTo>
                  <a:cubicBezTo>
                    <a:pt x="7729" y="2187"/>
                    <a:pt x="7687" y="2304"/>
                    <a:pt x="7666" y="2656"/>
                  </a:cubicBezTo>
                  <a:cubicBezTo>
                    <a:pt x="7648" y="2661"/>
                    <a:pt x="7653" y="2537"/>
                    <a:pt x="7637" y="2652"/>
                  </a:cubicBezTo>
                  <a:cubicBezTo>
                    <a:pt x="7648" y="2815"/>
                    <a:pt x="7544" y="3345"/>
                    <a:pt x="7601" y="3528"/>
                  </a:cubicBezTo>
                  <a:cubicBezTo>
                    <a:pt x="7560" y="3553"/>
                    <a:pt x="7535" y="3765"/>
                    <a:pt x="7506" y="3910"/>
                  </a:cubicBezTo>
                  <a:cubicBezTo>
                    <a:pt x="7492" y="4041"/>
                    <a:pt x="7542" y="3964"/>
                    <a:pt x="7533" y="4077"/>
                  </a:cubicBezTo>
                  <a:cubicBezTo>
                    <a:pt x="7508" y="4418"/>
                    <a:pt x="7483" y="4170"/>
                    <a:pt x="7467" y="4305"/>
                  </a:cubicBezTo>
                  <a:cubicBezTo>
                    <a:pt x="7508" y="4441"/>
                    <a:pt x="7422" y="4416"/>
                    <a:pt x="7422" y="4619"/>
                  </a:cubicBezTo>
                  <a:cubicBezTo>
                    <a:pt x="7445" y="4667"/>
                    <a:pt x="7479" y="4671"/>
                    <a:pt x="7481" y="4791"/>
                  </a:cubicBezTo>
                  <a:cubicBezTo>
                    <a:pt x="7434" y="4854"/>
                    <a:pt x="7483" y="5087"/>
                    <a:pt x="7422" y="5102"/>
                  </a:cubicBezTo>
                  <a:cubicBezTo>
                    <a:pt x="7429" y="5005"/>
                    <a:pt x="7436" y="4913"/>
                    <a:pt x="7409" y="4938"/>
                  </a:cubicBezTo>
                  <a:cubicBezTo>
                    <a:pt x="7391" y="5380"/>
                    <a:pt x="7375" y="6031"/>
                    <a:pt x="7246" y="6674"/>
                  </a:cubicBezTo>
                  <a:cubicBezTo>
                    <a:pt x="7246" y="6871"/>
                    <a:pt x="7303" y="6541"/>
                    <a:pt x="7298" y="6765"/>
                  </a:cubicBezTo>
                  <a:cubicBezTo>
                    <a:pt x="7289" y="6950"/>
                    <a:pt x="7246" y="7268"/>
                    <a:pt x="7194" y="7386"/>
                  </a:cubicBezTo>
                  <a:cubicBezTo>
                    <a:pt x="7185" y="7806"/>
                    <a:pt x="7113" y="8269"/>
                    <a:pt x="7083" y="8571"/>
                  </a:cubicBezTo>
                  <a:cubicBezTo>
                    <a:pt x="7126" y="8621"/>
                    <a:pt x="7151" y="8185"/>
                    <a:pt x="7172" y="8427"/>
                  </a:cubicBezTo>
                  <a:cubicBezTo>
                    <a:pt x="7248" y="7959"/>
                    <a:pt x="7237" y="7465"/>
                    <a:pt x="7325" y="7252"/>
                  </a:cubicBezTo>
                  <a:lnTo>
                    <a:pt x="7325" y="7573"/>
                  </a:lnTo>
                  <a:cubicBezTo>
                    <a:pt x="7285" y="7670"/>
                    <a:pt x="7282" y="7478"/>
                    <a:pt x="7253" y="7880"/>
                  </a:cubicBezTo>
                  <a:cubicBezTo>
                    <a:pt x="7275" y="7916"/>
                    <a:pt x="7300" y="7772"/>
                    <a:pt x="7296" y="7889"/>
                  </a:cubicBezTo>
                  <a:cubicBezTo>
                    <a:pt x="7205" y="8210"/>
                    <a:pt x="7120" y="8851"/>
                    <a:pt x="7178" y="8992"/>
                  </a:cubicBezTo>
                  <a:cubicBezTo>
                    <a:pt x="7151" y="8822"/>
                    <a:pt x="7144" y="9161"/>
                    <a:pt x="7106" y="8976"/>
                  </a:cubicBezTo>
                  <a:cubicBezTo>
                    <a:pt x="7077" y="9294"/>
                    <a:pt x="7077" y="9301"/>
                    <a:pt x="7038" y="9204"/>
                  </a:cubicBezTo>
                  <a:cubicBezTo>
                    <a:pt x="7018" y="9418"/>
                    <a:pt x="7047" y="9369"/>
                    <a:pt x="7009" y="9520"/>
                  </a:cubicBezTo>
                  <a:cubicBezTo>
                    <a:pt x="7047" y="9626"/>
                    <a:pt x="7045" y="9267"/>
                    <a:pt x="7083" y="9373"/>
                  </a:cubicBezTo>
                  <a:cubicBezTo>
                    <a:pt x="7029" y="9565"/>
                    <a:pt x="7095" y="9644"/>
                    <a:pt x="7061" y="9931"/>
                  </a:cubicBezTo>
                  <a:cubicBezTo>
                    <a:pt x="6998" y="9938"/>
                    <a:pt x="7041" y="10213"/>
                    <a:pt x="6986" y="10401"/>
                  </a:cubicBezTo>
                  <a:cubicBezTo>
                    <a:pt x="7027" y="10462"/>
                    <a:pt x="7047" y="10403"/>
                    <a:pt x="7052" y="10493"/>
                  </a:cubicBezTo>
                  <a:cubicBezTo>
                    <a:pt x="7023" y="10638"/>
                    <a:pt x="7000" y="10871"/>
                    <a:pt x="6950" y="10794"/>
                  </a:cubicBezTo>
                  <a:cubicBezTo>
                    <a:pt x="6977" y="10394"/>
                    <a:pt x="6973" y="10105"/>
                    <a:pt x="6943" y="9908"/>
                  </a:cubicBezTo>
                  <a:cubicBezTo>
                    <a:pt x="6934" y="9969"/>
                    <a:pt x="6928" y="10064"/>
                    <a:pt x="6914" y="10064"/>
                  </a:cubicBezTo>
                  <a:cubicBezTo>
                    <a:pt x="6880" y="10342"/>
                    <a:pt x="6948" y="10268"/>
                    <a:pt x="6914" y="10545"/>
                  </a:cubicBezTo>
                  <a:cubicBezTo>
                    <a:pt x="6896" y="10511"/>
                    <a:pt x="6898" y="10446"/>
                    <a:pt x="6871" y="10536"/>
                  </a:cubicBezTo>
                  <a:cubicBezTo>
                    <a:pt x="6869" y="10823"/>
                    <a:pt x="6851" y="11241"/>
                    <a:pt x="6774" y="11404"/>
                  </a:cubicBezTo>
                  <a:cubicBezTo>
                    <a:pt x="6767" y="11067"/>
                    <a:pt x="6731" y="10853"/>
                    <a:pt x="6812" y="10365"/>
                  </a:cubicBezTo>
                  <a:cubicBezTo>
                    <a:pt x="6835" y="10376"/>
                    <a:pt x="6803" y="10568"/>
                    <a:pt x="6840" y="10532"/>
                  </a:cubicBezTo>
                  <a:cubicBezTo>
                    <a:pt x="6864" y="10089"/>
                    <a:pt x="6948" y="10037"/>
                    <a:pt x="6885" y="9897"/>
                  </a:cubicBezTo>
                  <a:lnTo>
                    <a:pt x="6943" y="9908"/>
                  </a:lnTo>
                  <a:cubicBezTo>
                    <a:pt x="6950" y="9674"/>
                    <a:pt x="6939" y="9493"/>
                    <a:pt x="6989" y="9113"/>
                  </a:cubicBezTo>
                  <a:cubicBezTo>
                    <a:pt x="7020" y="9152"/>
                    <a:pt x="7034" y="8976"/>
                    <a:pt x="7070" y="9050"/>
                  </a:cubicBezTo>
                  <a:cubicBezTo>
                    <a:pt x="7117" y="8772"/>
                    <a:pt x="7023" y="8994"/>
                    <a:pt x="7047" y="8804"/>
                  </a:cubicBezTo>
                  <a:cubicBezTo>
                    <a:pt x="7079" y="8461"/>
                    <a:pt x="7117" y="8095"/>
                    <a:pt x="7120" y="7853"/>
                  </a:cubicBezTo>
                  <a:cubicBezTo>
                    <a:pt x="7095" y="7826"/>
                    <a:pt x="7081" y="7955"/>
                    <a:pt x="7061" y="8002"/>
                  </a:cubicBezTo>
                  <a:cubicBezTo>
                    <a:pt x="7045" y="7819"/>
                    <a:pt x="7099" y="7607"/>
                    <a:pt x="7129" y="7453"/>
                  </a:cubicBezTo>
                  <a:cubicBezTo>
                    <a:pt x="7090" y="7354"/>
                    <a:pt x="7185" y="6205"/>
                    <a:pt x="7246" y="6191"/>
                  </a:cubicBezTo>
                  <a:cubicBezTo>
                    <a:pt x="7230" y="6439"/>
                    <a:pt x="7181" y="6505"/>
                    <a:pt x="7224" y="6588"/>
                  </a:cubicBezTo>
                  <a:cubicBezTo>
                    <a:pt x="7251" y="6401"/>
                    <a:pt x="7280" y="6232"/>
                    <a:pt x="7298" y="5961"/>
                  </a:cubicBezTo>
                  <a:cubicBezTo>
                    <a:pt x="7273" y="5961"/>
                    <a:pt x="7266" y="5891"/>
                    <a:pt x="7269" y="5794"/>
                  </a:cubicBezTo>
                  <a:cubicBezTo>
                    <a:pt x="7334" y="5803"/>
                    <a:pt x="7285" y="5457"/>
                    <a:pt x="7350" y="5407"/>
                  </a:cubicBezTo>
                  <a:cubicBezTo>
                    <a:pt x="7300" y="5310"/>
                    <a:pt x="7309" y="5177"/>
                    <a:pt x="7359" y="4845"/>
                  </a:cubicBezTo>
                  <a:cubicBezTo>
                    <a:pt x="7321" y="4748"/>
                    <a:pt x="7339" y="4468"/>
                    <a:pt x="7300" y="4513"/>
                  </a:cubicBezTo>
                  <a:cubicBezTo>
                    <a:pt x="7341" y="4274"/>
                    <a:pt x="7350" y="4477"/>
                    <a:pt x="7395" y="4129"/>
                  </a:cubicBezTo>
                  <a:cubicBezTo>
                    <a:pt x="7379" y="4258"/>
                    <a:pt x="7395" y="4346"/>
                    <a:pt x="7418" y="4215"/>
                  </a:cubicBezTo>
                  <a:cubicBezTo>
                    <a:pt x="7420" y="3650"/>
                    <a:pt x="7589" y="2607"/>
                    <a:pt x="7565" y="1992"/>
                  </a:cubicBezTo>
                  <a:cubicBezTo>
                    <a:pt x="7583" y="2029"/>
                    <a:pt x="7580" y="2092"/>
                    <a:pt x="7610" y="2002"/>
                  </a:cubicBezTo>
                  <a:cubicBezTo>
                    <a:pt x="7617" y="1773"/>
                    <a:pt x="7580" y="1527"/>
                    <a:pt x="7653" y="1367"/>
                  </a:cubicBezTo>
                  <a:cubicBezTo>
                    <a:pt x="7675" y="1378"/>
                    <a:pt x="7646" y="1570"/>
                    <a:pt x="7682" y="1534"/>
                  </a:cubicBezTo>
                  <a:cubicBezTo>
                    <a:pt x="7705" y="1148"/>
                    <a:pt x="7632" y="1376"/>
                    <a:pt x="7587" y="1435"/>
                  </a:cubicBezTo>
                  <a:cubicBezTo>
                    <a:pt x="7617" y="1229"/>
                    <a:pt x="7668" y="1281"/>
                    <a:pt x="7696" y="1055"/>
                  </a:cubicBezTo>
                  <a:cubicBezTo>
                    <a:pt x="7635" y="920"/>
                    <a:pt x="7567" y="976"/>
                    <a:pt x="7542" y="1265"/>
                  </a:cubicBezTo>
                  <a:cubicBezTo>
                    <a:pt x="7504" y="1290"/>
                    <a:pt x="7585" y="908"/>
                    <a:pt x="7519" y="1019"/>
                  </a:cubicBezTo>
                  <a:cubicBezTo>
                    <a:pt x="7481" y="1439"/>
                    <a:pt x="7438" y="1073"/>
                    <a:pt x="7461" y="1008"/>
                  </a:cubicBezTo>
                  <a:cubicBezTo>
                    <a:pt x="7429" y="1100"/>
                    <a:pt x="7409" y="1719"/>
                    <a:pt x="7388" y="1315"/>
                  </a:cubicBezTo>
                  <a:cubicBezTo>
                    <a:pt x="7350" y="1570"/>
                    <a:pt x="7309" y="2105"/>
                    <a:pt x="7298" y="2422"/>
                  </a:cubicBezTo>
                  <a:cubicBezTo>
                    <a:pt x="7285" y="2440"/>
                    <a:pt x="7269" y="2422"/>
                    <a:pt x="7262" y="2498"/>
                  </a:cubicBezTo>
                  <a:close/>
                  <a:moveTo>
                    <a:pt x="118" y="6277"/>
                  </a:moveTo>
                  <a:cubicBezTo>
                    <a:pt x="84" y="6067"/>
                    <a:pt x="152" y="5985"/>
                    <a:pt x="152" y="5728"/>
                  </a:cubicBezTo>
                  <a:cubicBezTo>
                    <a:pt x="186" y="5719"/>
                    <a:pt x="157" y="6008"/>
                    <a:pt x="166" y="6123"/>
                  </a:cubicBezTo>
                  <a:cubicBezTo>
                    <a:pt x="209" y="5981"/>
                    <a:pt x="145" y="5258"/>
                    <a:pt x="245" y="5421"/>
                  </a:cubicBezTo>
                  <a:cubicBezTo>
                    <a:pt x="245" y="5622"/>
                    <a:pt x="233" y="5516"/>
                    <a:pt x="213" y="5498"/>
                  </a:cubicBezTo>
                  <a:cubicBezTo>
                    <a:pt x="229" y="5572"/>
                    <a:pt x="218" y="5789"/>
                    <a:pt x="258" y="5737"/>
                  </a:cubicBezTo>
                  <a:cubicBezTo>
                    <a:pt x="265" y="6080"/>
                    <a:pt x="182" y="5911"/>
                    <a:pt x="195" y="6284"/>
                  </a:cubicBezTo>
                  <a:cubicBezTo>
                    <a:pt x="166" y="6132"/>
                    <a:pt x="168" y="6329"/>
                    <a:pt x="121" y="6277"/>
                  </a:cubicBezTo>
                  <a:close/>
                  <a:moveTo>
                    <a:pt x="6517" y="11756"/>
                  </a:moveTo>
                  <a:cubicBezTo>
                    <a:pt x="6539" y="11562"/>
                    <a:pt x="6573" y="11763"/>
                    <a:pt x="6544" y="11923"/>
                  </a:cubicBezTo>
                  <a:cubicBezTo>
                    <a:pt x="6528" y="11891"/>
                    <a:pt x="6535" y="11778"/>
                    <a:pt x="6517" y="11756"/>
                  </a:cubicBezTo>
                  <a:close/>
                  <a:moveTo>
                    <a:pt x="7194" y="4495"/>
                  </a:moveTo>
                  <a:cubicBezTo>
                    <a:pt x="7221" y="4217"/>
                    <a:pt x="7217" y="4477"/>
                    <a:pt x="7266" y="4348"/>
                  </a:cubicBezTo>
                  <a:lnTo>
                    <a:pt x="7244" y="4585"/>
                  </a:lnTo>
                  <a:cubicBezTo>
                    <a:pt x="7237" y="4522"/>
                    <a:pt x="7221" y="4493"/>
                    <a:pt x="7194" y="4495"/>
                  </a:cubicBezTo>
                  <a:close/>
                  <a:moveTo>
                    <a:pt x="6056" y="17131"/>
                  </a:moveTo>
                  <a:cubicBezTo>
                    <a:pt x="6024" y="17158"/>
                    <a:pt x="6069" y="16767"/>
                    <a:pt x="6092" y="16898"/>
                  </a:cubicBezTo>
                  <a:lnTo>
                    <a:pt x="6078" y="17054"/>
                  </a:lnTo>
                  <a:cubicBezTo>
                    <a:pt x="6069" y="17041"/>
                    <a:pt x="6063" y="17084"/>
                    <a:pt x="6058" y="17131"/>
                  </a:cubicBezTo>
                  <a:close/>
                  <a:moveTo>
                    <a:pt x="4687" y="17330"/>
                  </a:moveTo>
                  <a:cubicBezTo>
                    <a:pt x="4902" y="17355"/>
                    <a:pt x="4412" y="17400"/>
                    <a:pt x="4127" y="17400"/>
                  </a:cubicBezTo>
                  <a:cubicBezTo>
                    <a:pt x="4170" y="17355"/>
                    <a:pt x="4595" y="17368"/>
                    <a:pt x="4689" y="17330"/>
                  </a:cubicBezTo>
                  <a:close/>
                  <a:moveTo>
                    <a:pt x="1035" y="15600"/>
                  </a:moveTo>
                  <a:cubicBezTo>
                    <a:pt x="1056" y="15654"/>
                    <a:pt x="1062" y="15772"/>
                    <a:pt x="1062" y="15918"/>
                  </a:cubicBezTo>
                  <a:cubicBezTo>
                    <a:pt x="1042" y="16110"/>
                    <a:pt x="1006" y="15826"/>
                    <a:pt x="1004" y="15991"/>
                  </a:cubicBezTo>
                  <a:cubicBezTo>
                    <a:pt x="967" y="15925"/>
                    <a:pt x="1031" y="15717"/>
                    <a:pt x="1035" y="15600"/>
                  </a:cubicBezTo>
                  <a:close/>
                  <a:moveTo>
                    <a:pt x="6849" y="9170"/>
                  </a:moveTo>
                  <a:cubicBezTo>
                    <a:pt x="6873" y="9080"/>
                    <a:pt x="6892" y="8894"/>
                    <a:pt x="6907" y="8700"/>
                  </a:cubicBezTo>
                  <a:cubicBezTo>
                    <a:pt x="6943" y="8452"/>
                    <a:pt x="6912" y="8842"/>
                    <a:pt x="6898" y="8940"/>
                  </a:cubicBezTo>
                  <a:cubicBezTo>
                    <a:pt x="6910" y="8955"/>
                    <a:pt x="6916" y="8910"/>
                    <a:pt x="6921" y="8863"/>
                  </a:cubicBezTo>
                  <a:cubicBezTo>
                    <a:pt x="6955" y="8989"/>
                    <a:pt x="6878" y="9213"/>
                    <a:pt x="6849" y="9168"/>
                  </a:cubicBezTo>
                  <a:close/>
                  <a:moveTo>
                    <a:pt x="7083" y="6966"/>
                  </a:moveTo>
                  <a:cubicBezTo>
                    <a:pt x="7122" y="6814"/>
                    <a:pt x="7093" y="6866"/>
                    <a:pt x="7113" y="6649"/>
                  </a:cubicBezTo>
                  <a:cubicBezTo>
                    <a:pt x="7144" y="6616"/>
                    <a:pt x="7129" y="7051"/>
                    <a:pt x="7083" y="6963"/>
                  </a:cubicBezTo>
                  <a:close/>
                  <a:moveTo>
                    <a:pt x="7298" y="4838"/>
                  </a:moveTo>
                  <a:cubicBezTo>
                    <a:pt x="7321" y="4962"/>
                    <a:pt x="7303" y="5035"/>
                    <a:pt x="7275" y="5236"/>
                  </a:cubicBezTo>
                  <a:cubicBezTo>
                    <a:pt x="7253" y="5109"/>
                    <a:pt x="7271" y="5037"/>
                    <a:pt x="7298" y="4836"/>
                  </a:cubicBezTo>
                  <a:close/>
                  <a:moveTo>
                    <a:pt x="7386" y="3729"/>
                  </a:moveTo>
                  <a:cubicBezTo>
                    <a:pt x="7449" y="3465"/>
                    <a:pt x="7384" y="4143"/>
                    <a:pt x="7386" y="3729"/>
                  </a:cubicBezTo>
                  <a:close/>
                  <a:moveTo>
                    <a:pt x="1017" y="16072"/>
                  </a:moveTo>
                  <a:lnTo>
                    <a:pt x="1017" y="16228"/>
                  </a:lnTo>
                  <a:lnTo>
                    <a:pt x="988" y="16225"/>
                  </a:lnTo>
                  <a:lnTo>
                    <a:pt x="988" y="16067"/>
                  </a:lnTo>
                  <a:close/>
                  <a:moveTo>
                    <a:pt x="4827" y="17431"/>
                  </a:moveTo>
                  <a:cubicBezTo>
                    <a:pt x="4633" y="17488"/>
                    <a:pt x="4520" y="17391"/>
                    <a:pt x="4827" y="17431"/>
                  </a:cubicBezTo>
                  <a:close/>
                  <a:moveTo>
                    <a:pt x="3488" y="17490"/>
                  </a:moveTo>
                  <a:cubicBezTo>
                    <a:pt x="3698" y="17481"/>
                    <a:pt x="3940" y="17463"/>
                    <a:pt x="4037" y="17481"/>
                  </a:cubicBezTo>
                  <a:cubicBezTo>
                    <a:pt x="4012" y="17502"/>
                    <a:pt x="3382" y="17542"/>
                    <a:pt x="3488" y="17488"/>
                  </a:cubicBezTo>
                  <a:close/>
                  <a:moveTo>
                    <a:pt x="6885" y="9418"/>
                  </a:moveTo>
                  <a:cubicBezTo>
                    <a:pt x="6898" y="9457"/>
                    <a:pt x="6905" y="9525"/>
                    <a:pt x="6892" y="9660"/>
                  </a:cubicBezTo>
                  <a:cubicBezTo>
                    <a:pt x="6876" y="9622"/>
                    <a:pt x="6871" y="9554"/>
                    <a:pt x="6885" y="9418"/>
                  </a:cubicBezTo>
                  <a:close/>
                  <a:moveTo>
                    <a:pt x="963" y="17325"/>
                  </a:moveTo>
                  <a:cubicBezTo>
                    <a:pt x="909" y="17081"/>
                    <a:pt x="1010" y="17066"/>
                    <a:pt x="963" y="17325"/>
                  </a:cubicBezTo>
                  <a:close/>
                  <a:moveTo>
                    <a:pt x="3011" y="17524"/>
                  </a:moveTo>
                  <a:cubicBezTo>
                    <a:pt x="3140" y="17515"/>
                    <a:pt x="3145" y="17533"/>
                    <a:pt x="3246" y="17529"/>
                  </a:cubicBezTo>
                  <a:cubicBezTo>
                    <a:pt x="3228" y="17542"/>
                    <a:pt x="3163" y="17547"/>
                    <a:pt x="3160" y="17562"/>
                  </a:cubicBezTo>
                  <a:lnTo>
                    <a:pt x="3002" y="17569"/>
                  </a:lnTo>
                  <a:close/>
                  <a:moveTo>
                    <a:pt x="6404" y="14868"/>
                  </a:moveTo>
                  <a:cubicBezTo>
                    <a:pt x="6388" y="14850"/>
                    <a:pt x="6404" y="14787"/>
                    <a:pt x="6413" y="14789"/>
                  </a:cubicBezTo>
                  <a:cubicBezTo>
                    <a:pt x="6449" y="14518"/>
                    <a:pt x="6415" y="14450"/>
                    <a:pt x="6456" y="14317"/>
                  </a:cubicBezTo>
                  <a:cubicBezTo>
                    <a:pt x="6485" y="14344"/>
                    <a:pt x="6429" y="14667"/>
                    <a:pt x="6471" y="14640"/>
                  </a:cubicBezTo>
                  <a:cubicBezTo>
                    <a:pt x="6458" y="14823"/>
                    <a:pt x="6420" y="14721"/>
                    <a:pt x="6404" y="14868"/>
                  </a:cubicBezTo>
                  <a:close/>
                  <a:moveTo>
                    <a:pt x="6602" y="12738"/>
                  </a:moveTo>
                  <a:cubicBezTo>
                    <a:pt x="6596" y="12562"/>
                    <a:pt x="6677" y="12623"/>
                    <a:pt x="6713" y="12196"/>
                  </a:cubicBezTo>
                  <a:cubicBezTo>
                    <a:pt x="6722" y="12260"/>
                    <a:pt x="6740" y="12289"/>
                    <a:pt x="6765" y="12287"/>
                  </a:cubicBezTo>
                  <a:cubicBezTo>
                    <a:pt x="6756" y="12454"/>
                    <a:pt x="6736" y="12494"/>
                    <a:pt x="6722" y="12601"/>
                  </a:cubicBezTo>
                  <a:cubicBezTo>
                    <a:pt x="6724" y="12327"/>
                    <a:pt x="6659" y="12458"/>
                    <a:pt x="6641" y="12826"/>
                  </a:cubicBezTo>
                  <a:cubicBezTo>
                    <a:pt x="6616" y="12863"/>
                    <a:pt x="6634" y="12510"/>
                    <a:pt x="6605" y="12738"/>
                  </a:cubicBezTo>
                  <a:close/>
                  <a:moveTo>
                    <a:pt x="6632" y="12422"/>
                  </a:moveTo>
                  <a:cubicBezTo>
                    <a:pt x="6616" y="12406"/>
                    <a:pt x="6632" y="12275"/>
                    <a:pt x="6639" y="12181"/>
                  </a:cubicBezTo>
                  <a:lnTo>
                    <a:pt x="6684" y="12190"/>
                  </a:lnTo>
                  <a:cubicBezTo>
                    <a:pt x="6677" y="12368"/>
                    <a:pt x="6645" y="12298"/>
                    <a:pt x="6634" y="12422"/>
                  </a:cubicBezTo>
                  <a:close/>
                  <a:moveTo>
                    <a:pt x="830" y="16917"/>
                  </a:moveTo>
                  <a:cubicBezTo>
                    <a:pt x="861" y="16887"/>
                    <a:pt x="868" y="16975"/>
                    <a:pt x="888" y="17002"/>
                  </a:cubicBezTo>
                  <a:cubicBezTo>
                    <a:pt x="861" y="16707"/>
                    <a:pt x="911" y="16799"/>
                    <a:pt x="906" y="16451"/>
                  </a:cubicBezTo>
                  <a:cubicBezTo>
                    <a:pt x="949" y="16494"/>
                    <a:pt x="958" y="16707"/>
                    <a:pt x="963" y="16932"/>
                  </a:cubicBezTo>
                  <a:cubicBezTo>
                    <a:pt x="911" y="16580"/>
                    <a:pt x="929" y="17032"/>
                    <a:pt x="902" y="17240"/>
                  </a:cubicBezTo>
                  <a:cubicBezTo>
                    <a:pt x="855" y="17305"/>
                    <a:pt x="884" y="16978"/>
                    <a:pt x="843" y="16998"/>
                  </a:cubicBezTo>
                  <a:cubicBezTo>
                    <a:pt x="800" y="16993"/>
                    <a:pt x="877" y="17217"/>
                    <a:pt x="812" y="17151"/>
                  </a:cubicBezTo>
                  <a:cubicBezTo>
                    <a:pt x="812" y="17025"/>
                    <a:pt x="830" y="17018"/>
                    <a:pt x="832" y="16917"/>
                  </a:cubicBezTo>
                  <a:close/>
                  <a:moveTo>
                    <a:pt x="956" y="16063"/>
                  </a:moveTo>
                  <a:cubicBezTo>
                    <a:pt x="913" y="16072"/>
                    <a:pt x="906" y="15835"/>
                    <a:pt x="927" y="15744"/>
                  </a:cubicBezTo>
                  <a:cubicBezTo>
                    <a:pt x="954" y="15767"/>
                    <a:pt x="963" y="15884"/>
                    <a:pt x="956" y="16063"/>
                  </a:cubicBezTo>
                  <a:close/>
                  <a:moveTo>
                    <a:pt x="929" y="17795"/>
                  </a:moveTo>
                  <a:cubicBezTo>
                    <a:pt x="945" y="17806"/>
                    <a:pt x="943" y="17904"/>
                    <a:pt x="943" y="17987"/>
                  </a:cubicBezTo>
                  <a:lnTo>
                    <a:pt x="597" y="17662"/>
                  </a:lnTo>
                  <a:lnTo>
                    <a:pt x="642" y="17657"/>
                  </a:lnTo>
                  <a:cubicBezTo>
                    <a:pt x="654" y="17673"/>
                    <a:pt x="626" y="17682"/>
                    <a:pt x="597" y="17691"/>
                  </a:cubicBezTo>
                  <a:lnTo>
                    <a:pt x="911" y="17989"/>
                  </a:lnTo>
                  <a:cubicBezTo>
                    <a:pt x="902" y="17953"/>
                    <a:pt x="893" y="17913"/>
                    <a:pt x="868" y="17946"/>
                  </a:cubicBezTo>
                  <a:cubicBezTo>
                    <a:pt x="904" y="17793"/>
                    <a:pt x="846" y="17569"/>
                    <a:pt x="886" y="17395"/>
                  </a:cubicBezTo>
                  <a:cubicBezTo>
                    <a:pt x="913" y="17425"/>
                    <a:pt x="893" y="18071"/>
                    <a:pt x="931" y="17795"/>
                  </a:cubicBezTo>
                  <a:close/>
                  <a:moveTo>
                    <a:pt x="6359" y="15663"/>
                  </a:moveTo>
                  <a:cubicBezTo>
                    <a:pt x="6327" y="15415"/>
                    <a:pt x="6429" y="15408"/>
                    <a:pt x="6359" y="15663"/>
                  </a:cubicBezTo>
                  <a:close/>
                  <a:moveTo>
                    <a:pt x="6395" y="15430"/>
                  </a:moveTo>
                  <a:cubicBezTo>
                    <a:pt x="6420" y="15184"/>
                    <a:pt x="6370" y="15196"/>
                    <a:pt x="6417" y="14870"/>
                  </a:cubicBezTo>
                  <a:cubicBezTo>
                    <a:pt x="6456" y="14958"/>
                    <a:pt x="6469" y="15123"/>
                    <a:pt x="6462" y="15363"/>
                  </a:cubicBezTo>
                  <a:cubicBezTo>
                    <a:pt x="6492" y="15333"/>
                    <a:pt x="6510" y="15144"/>
                    <a:pt x="6550" y="15218"/>
                  </a:cubicBezTo>
                  <a:cubicBezTo>
                    <a:pt x="6539" y="15042"/>
                    <a:pt x="6528" y="14864"/>
                    <a:pt x="6462" y="14879"/>
                  </a:cubicBezTo>
                  <a:cubicBezTo>
                    <a:pt x="6499" y="14611"/>
                    <a:pt x="6465" y="14541"/>
                    <a:pt x="6505" y="14407"/>
                  </a:cubicBezTo>
                  <a:cubicBezTo>
                    <a:pt x="6539" y="14398"/>
                    <a:pt x="6546" y="14480"/>
                    <a:pt x="6528" y="14651"/>
                  </a:cubicBezTo>
                  <a:cubicBezTo>
                    <a:pt x="6514" y="14647"/>
                    <a:pt x="6526" y="14554"/>
                    <a:pt x="6528" y="14491"/>
                  </a:cubicBezTo>
                  <a:cubicBezTo>
                    <a:pt x="6510" y="14500"/>
                    <a:pt x="6501" y="14633"/>
                    <a:pt x="6492" y="14726"/>
                  </a:cubicBezTo>
                  <a:cubicBezTo>
                    <a:pt x="6587" y="14651"/>
                    <a:pt x="6584" y="14491"/>
                    <a:pt x="6652" y="14114"/>
                  </a:cubicBezTo>
                  <a:cubicBezTo>
                    <a:pt x="6675" y="14127"/>
                    <a:pt x="6709" y="14362"/>
                    <a:pt x="6740" y="13971"/>
                  </a:cubicBezTo>
                  <a:cubicBezTo>
                    <a:pt x="6790" y="14030"/>
                    <a:pt x="6713" y="14480"/>
                    <a:pt x="6668" y="14439"/>
                  </a:cubicBezTo>
                  <a:cubicBezTo>
                    <a:pt x="6607" y="15250"/>
                    <a:pt x="6566" y="15842"/>
                    <a:pt x="6476" y="16652"/>
                  </a:cubicBezTo>
                  <a:cubicBezTo>
                    <a:pt x="6388" y="16652"/>
                    <a:pt x="6562" y="15641"/>
                    <a:pt x="6490" y="15690"/>
                  </a:cubicBezTo>
                  <a:cubicBezTo>
                    <a:pt x="6469" y="15627"/>
                    <a:pt x="6501" y="15546"/>
                    <a:pt x="6512" y="15453"/>
                  </a:cubicBezTo>
                  <a:cubicBezTo>
                    <a:pt x="6492" y="15358"/>
                    <a:pt x="6449" y="15390"/>
                    <a:pt x="6397" y="15430"/>
                  </a:cubicBezTo>
                  <a:close/>
                  <a:moveTo>
                    <a:pt x="6476" y="16813"/>
                  </a:moveTo>
                  <a:cubicBezTo>
                    <a:pt x="6460" y="17131"/>
                    <a:pt x="6410" y="17041"/>
                    <a:pt x="6395" y="17359"/>
                  </a:cubicBezTo>
                  <a:cubicBezTo>
                    <a:pt x="6381" y="17147"/>
                    <a:pt x="6322" y="17594"/>
                    <a:pt x="6307" y="17341"/>
                  </a:cubicBezTo>
                  <a:cubicBezTo>
                    <a:pt x="6372" y="17192"/>
                    <a:pt x="6458" y="16919"/>
                    <a:pt x="6431" y="16643"/>
                  </a:cubicBezTo>
                  <a:cubicBezTo>
                    <a:pt x="6451" y="16688"/>
                    <a:pt x="6460" y="16767"/>
                    <a:pt x="6476" y="16815"/>
                  </a:cubicBezTo>
                  <a:close/>
                  <a:moveTo>
                    <a:pt x="6697" y="14444"/>
                  </a:moveTo>
                  <a:cubicBezTo>
                    <a:pt x="6736" y="14552"/>
                    <a:pt x="6731" y="14191"/>
                    <a:pt x="6770" y="14299"/>
                  </a:cubicBezTo>
                  <a:cubicBezTo>
                    <a:pt x="6761" y="14416"/>
                    <a:pt x="6686" y="14608"/>
                    <a:pt x="6720" y="14690"/>
                  </a:cubicBezTo>
                  <a:cubicBezTo>
                    <a:pt x="6681" y="14918"/>
                    <a:pt x="6681" y="14581"/>
                    <a:pt x="6697" y="14446"/>
                  </a:cubicBezTo>
                  <a:close/>
                  <a:moveTo>
                    <a:pt x="6492" y="14082"/>
                  </a:moveTo>
                  <a:cubicBezTo>
                    <a:pt x="6544" y="13897"/>
                    <a:pt x="6553" y="13999"/>
                    <a:pt x="6602" y="14023"/>
                  </a:cubicBezTo>
                  <a:cubicBezTo>
                    <a:pt x="6591" y="14166"/>
                    <a:pt x="6569" y="14186"/>
                    <a:pt x="6557" y="14335"/>
                  </a:cubicBezTo>
                  <a:lnTo>
                    <a:pt x="6483" y="14322"/>
                  </a:lnTo>
                  <a:cubicBezTo>
                    <a:pt x="6496" y="14211"/>
                    <a:pt x="6510" y="14098"/>
                    <a:pt x="6494" y="14082"/>
                  </a:cubicBezTo>
                  <a:close/>
                  <a:moveTo>
                    <a:pt x="1033" y="17655"/>
                  </a:moveTo>
                  <a:cubicBezTo>
                    <a:pt x="1019" y="17698"/>
                    <a:pt x="839" y="17736"/>
                    <a:pt x="710" y="17716"/>
                  </a:cubicBezTo>
                  <a:cubicBezTo>
                    <a:pt x="694" y="17678"/>
                    <a:pt x="830" y="17662"/>
                    <a:pt x="1035" y="17657"/>
                  </a:cubicBezTo>
                  <a:close/>
                  <a:moveTo>
                    <a:pt x="5909" y="17472"/>
                  </a:moveTo>
                  <a:cubicBezTo>
                    <a:pt x="5970" y="17425"/>
                    <a:pt x="6074" y="17479"/>
                    <a:pt x="6223" y="17459"/>
                  </a:cubicBezTo>
                  <a:cubicBezTo>
                    <a:pt x="6207" y="17497"/>
                    <a:pt x="5959" y="17474"/>
                    <a:pt x="5911" y="17472"/>
                  </a:cubicBezTo>
                  <a:close/>
                  <a:moveTo>
                    <a:pt x="6684" y="12673"/>
                  </a:moveTo>
                  <a:lnTo>
                    <a:pt x="6756" y="12686"/>
                  </a:lnTo>
                  <a:cubicBezTo>
                    <a:pt x="6654" y="12921"/>
                    <a:pt x="6756" y="13021"/>
                    <a:pt x="6729" y="13326"/>
                  </a:cubicBezTo>
                  <a:cubicBezTo>
                    <a:pt x="6713" y="13326"/>
                    <a:pt x="6709" y="13418"/>
                    <a:pt x="6700" y="13479"/>
                  </a:cubicBezTo>
                  <a:cubicBezTo>
                    <a:pt x="6675" y="13289"/>
                    <a:pt x="6605" y="13610"/>
                    <a:pt x="6575" y="13856"/>
                  </a:cubicBezTo>
                  <a:cubicBezTo>
                    <a:pt x="6569" y="13402"/>
                    <a:pt x="6648" y="13113"/>
                    <a:pt x="6684" y="12673"/>
                  </a:cubicBezTo>
                  <a:close/>
                  <a:moveTo>
                    <a:pt x="2067" y="1288"/>
                  </a:moveTo>
                  <a:cubicBezTo>
                    <a:pt x="2207" y="1308"/>
                    <a:pt x="2354" y="1274"/>
                    <a:pt x="2539" y="1256"/>
                  </a:cubicBezTo>
                  <a:cubicBezTo>
                    <a:pt x="2668" y="1252"/>
                    <a:pt x="1963" y="1378"/>
                    <a:pt x="2067" y="1288"/>
                  </a:cubicBezTo>
                  <a:close/>
                  <a:moveTo>
                    <a:pt x="918" y="12750"/>
                  </a:moveTo>
                  <a:cubicBezTo>
                    <a:pt x="952" y="12786"/>
                    <a:pt x="927" y="13167"/>
                    <a:pt x="916" y="13222"/>
                  </a:cubicBezTo>
                  <a:cubicBezTo>
                    <a:pt x="902" y="13030"/>
                    <a:pt x="836" y="12874"/>
                    <a:pt x="873" y="12666"/>
                  </a:cubicBezTo>
                  <a:cubicBezTo>
                    <a:pt x="897" y="12720"/>
                    <a:pt x="913" y="13237"/>
                    <a:pt x="918" y="12750"/>
                  </a:cubicBezTo>
                  <a:close/>
                  <a:moveTo>
                    <a:pt x="6322" y="16381"/>
                  </a:moveTo>
                  <a:cubicBezTo>
                    <a:pt x="6361" y="16101"/>
                    <a:pt x="6361" y="16379"/>
                    <a:pt x="6420" y="16320"/>
                  </a:cubicBezTo>
                  <a:cubicBezTo>
                    <a:pt x="6395" y="16478"/>
                    <a:pt x="6343" y="16327"/>
                    <a:pt x="6331" y="16623"/>
                  </a:cubicBezTo>
                  <a:cubicBezTo>
                    <a:pt x="6311" y="16600"/>
                    <a:pt x="6347" y="16386"/>
                    <a:pt x="6322" y="16379"/>
                  </a:cubicBezTo>
                  <a:close/>
                  <a:moveTo>
                    <a:pt x="902" y="15191"/>
                  </a:moveTo>
                  <a:cubicBezTo>
                    <a:pt x="868" y="15401"/>
                    <a:pt x="814" y="15078"/>
                    <a:pt x="814" y="14866"/>
                  </a:cubicBezTo>
                  <a:cubicBezTo>
                    <a:pt x="888" y="14748"/>
                    <a:pt x="834" y="15275"/>
                    <a:pt x="902" y="15191"/>
                  </a:cubicBezTo>
                  <a:close/>
                  <a:moveTo>
                    <a:pt x="6286" y="16937"/>
                  </a:moveTo>
                  <a:cubicBezTo>
                    <a:pt x="6309" y="16867"/>
                    <a:pt x="6318" y="16646"/>
                    <a:pt x="6352" y="16709"/>
                  </a:cubicBezTo>
                  <a:cubicBezTo>
                    <a:pt x="6311" y="16853"/>
                    <a:pt x="6331" y="16905"/>
                    <a:pt x="6316" y="17104"/>
                  </a:cubicBezTo>
                  <a:cubicBezTo>
                    <a:pt x="6300" y="17070"/>
                    <a:pt x="6307" y="16959"/>
                    <a:pt x="6286" y="16937"/>
                  </a:cubicBezTo>
                  <a:close/>
                  <a:moveTo>
                    <a:pt x="4409" y="17569"/>
                  </a:moveTo>
                  <a:cubicBezTo>
                    <a:pt x="4606" y="17558"/>
                    <a:pt x="4649" y="17581"/>
                    <a:pt x="4798" y="17581"/>
                  </a:cubicBezTo>
                  <a:cubicBezTo>
                    <a:pt x="4685" y="17612"/>
                    <a:pt x="4407" y="17587"/>
                    <a:pt x="4317" y="17648"/>
                  </a:cubicBezTo>
                  <a:cubicBezTo>
                    <a:pt x="4211" y="17633"/>
                    <a:pt x="4278" y="17605"/>
                    <a:pt x="4409" y="17567"/>
                  </a:cubicBezTo>
                  <a:close/>
                  <a:moveTo>
                    <a:pt x="5746" y="17511"/>
                  </a:moveTo>
                  <a:cubicBezTo>
                    <a:pt x="5776" y="17556"/>
                    <a:pt x="5665" y="17581"/>
                    <a:pt x="5421" y="17585"/>
                  </a:cubicBezTo>
                  <a:cubicBezTo>
                    <a:pt x="5435" y="17642"/>
                    <a:pt x="5907" y="17551"/>
                    <a:pt x="5961" y="17621"/>
                  </a:cubicBezTo>
                  <a:cubicBezTo>
                    <a:pt x="5491" y="17621"/>
                    <a:pt x="5453" y="17689"/>
                    <a:pt x="5010" y="17693"/>
                  </a:cubicBezTo>
                  <a:cubicBezTo>
                    <a:pt x="5238" y="17621"/>
                    <a:pt x="4719" y="17646"/>
                    <a:pt x="4958" y="17560"/>
                  </a:cubicBezTo>
                  <a:cubicBezTo>
                    <a:pt x="5333" y="17529"/>
                    <a:pt x="5372" y="17540"/>
                    <a:pt x="5746" y="17508"/>
                  </a:cubicBezTo>
                  <a:close/>
                  <a:moveTo>
                    <a:pt x="866" y="16133"/>
                  </a:moveTo>
                  <a:cubicBezTo>
                    <a:pt x="864" y="16519"/>
                    <a:pt x="834" y="16763"/>
                    <a:pt x="787" y="16914"/>
                  </a:cubicBezTo>
                  <a:cubicBezTo>
                    <a:pt x="825" y="16720"/>
                    <a:pt x="782" y="16076"/>
                    <a:pt x="866" y="16133"/>
                  </a:cubicBezTo>
                  <a:close/>
                  <a:moveTo>
                    <a:pt x="857" y="17788"/>
                  </a:moveTo>
                  <a:cubicBezTo>
                    <a:pt x="839" y="17752"/>
                    <a:pt x="825" y="17684"/>
                    <a:pt x="827" y="17549"/>
                  </a:cubicBezTo>
                  <a:cubicBezTo>
                    <a:pt x="859" y="17515"/>
                    <a:pt x="855" y="17664"/>
                    <a:pt x="857" y="17788"/>
                  </a:cubicBezTo>
                  <a:close/>
                  <a:moveTo>
                    <a:pt x="6216" y="17504"/>
                  </a:moveTo>
                  <a:cubicBezTo>
                    <a:pt x="6221" y="17547"/>
                    <a:pt x="5889" y="17565"/>
                    <a:pt x="5819" y="17551"/>
                  </a:cubicBezTo>
                  <a:cubicBezTo>
                    <a:pt x="5835" y="17517"/>
                    <a:pt x="6022" y="17511"/>
                    <a:pt x="6216" y="17504"/>
                  </a:cubicBezTo>
                  <a:close/>
                  <a:moveTo>
                    <a:pt x="875" y="12508"/>
                  </a:moveTo>
                  <a:cubicBezTo>
                    <a:pt x="873" y="12598"/>
                    <a:pt x="848" y="12571"/>
                    <a:pt x="830" y="12580"/>
                  </a:cubicBezTo>
                  <a:lnTo>
                    <a:pt x="830" y="12345"/>
                  </a:lnTo>
                  <a:cubicBezTo>
                    <a:pt x="864" y="12305"/>
                    <a:pt x="850" y="12497"/>
                    <a:pt x="875" y="12508"/>
                  </a:cubicBezTo>
                  <a:close/>
                  <a:moveTo>
                    <a:pt x="836" y="16052"/>
                  </a:moveTo>
                  <a:cubicBezTo>
                    <a:pt x="821" y="16038"/>
                    <a:pt x="809" y="16067"/>
                    <a:pt x="807" y="16128"/>
                  </a:cubicBezTo>
                  <a:cubicBezTo>
                    <a:pt x="782" y="16074"/>
                    <a:pt x="798" y="15945"/>
                    <a:pt x="823" y="15970"/>
                  </a:cubicBezTo>
                  <a:cubicBezTo>
                    <a:pt x="778" y="15796"/>
                    <a:pt x="803" y="15485"/>
                    <a:pt x="827" y="15261"/>
                  </a:cubicBezTo>
                  <a:cubicBezTo>
                    <a:pt x="864" y="15512"/>
                    <a:pt x="843" y="15704"/>
                    <a:pt x="836" y="16052"/>
                  </a:cubicBezTo>
                  <a:close/>
                  <a:moveTo>
                    <a:pt x="6876" y="11266"/>
                  </a:moveTo>
                  <a:cubicBezTo>
                    <a:pt x="6871" y="11496"/>
                    <a:pt x="6871" y="11711"/>
                    <a:pt x="6876" y="11909"/>
                  </a:cubicBezTo>
                  <a:cubicBezTo>
                    <a:pt x="6835" y="11803"/>
                    <a:pt x="6828" y="11523"/>
                    <a:pt x="6876" y="11266"/>
                  </a:cubicBezTo>
                  <a:close/>
                  <a:moveTo>
                    <a:pt x="7497" y="4475"/>
                  </a:moveTo>
                  <a:cubicBezTo>
                    <a:pt x="7501" y="4423"/>
                    <a:pt x="7508" y="4368"/>
                    <a:pt x="7513" y="4316"/>
                  </a:cubicBezTo>
                  <a:lnTo>
                    <a:pt x="7540" y="4323"/>
                  </a:lnTo>
                  <a:lnTo>
                    <a:pt x="7526" y="4481"/>
                  </a:lnTo>
                  <a:close/>
                  <a:moveTo>
                    <a:pt x="1771" y="1200"/>
                  </a:moveTo>
                  <a:cubicBezTo>
                    <a:pt x="1884" y="1152"/>
                    <a:pt x="1711" y="1297"/>
                    <a:pt x="1444" y="1297"/>
                  </a:cubicBezTo>
                  <a:lnTo>
                    <a:pt x="1451" y="1249"/>
                  </a:lnTo>
                  <a:cubicBezTo>
                    <a:pt x="1442" y="1234"/>
                    <a:pt x="1311" y="1247"/>
                    <a:pt x="1218" y="1249"/>
                  </a:cubicBezTo>
                  <a:cubicBezTo>
                    <a:pt x="1234" y="1238"/>
                    <a:pt x="1299" y="1229"/>
                    <a:pt x="1302" y="1216"/>
                  </a:cubicBezTo>
                  <a:lnTo>
                    <a:pt x="1460" y="1204"/>
                  </a:lnTo>
                  <a:cubicBezTo>
                    <a:pt x="1467" y="1256"/>
                    <a:pt x="1699" y="1236"/>
                    <a:pt x="1771" y="1200"/>
                  </a:cubicBezTo>
                  <a:close/>
                  <a:moveTo>
                    <a:pt x="6374" y="16632"/>
                  </a:moveTo>
                  <a:lnTo>
                    <a:pt x="6390" y="16474"/>
                  </a:lnTo>
                  <a:lnTo>
                    <a:pt x="6417" y="16481"/>
                  </a:lnTo>
                  <a:lnTo>
                    <a:pt x="6404" y="16639"/>
                  </a:lnTo>
                  <a:close/>
                  <a:moveTo>
                    <a:pt x="6943" y="10877"/>
                  </a:moveTo>
                  <a:cubicBezTo>
                    <a:pt x="6905" y="11029"/>
                    <a:pt x="6934" y="10977"/>
                    <a:pt x="6914" y="11191"/>
                  </a:cubicBezTo>
                  <a:cubicBezTo>
                    <a:pt x="6858" y="11304"/>
                    <a:pt x="6910" y="10744"/>
                    <a:pt x="6943" y="10875"/>
                  </a:cubicBezTo>
                  <a:close/>
                  <a:moveTo>
                    <a:pt x="7187" y="7950"/>
                  </a:moveTo>
                  <a:cubicBezTo>
                    <a:pt x="7214" y="8133"/>
                    <a:pt x="7122" y="8452"/>
                    <a:pt x="7187" y="7950"/>
                  </a:cubicBezTo>
                  <a:close/>
                  <a:moveTo>
                    <a:pt x="7312" y="6609"/>
                  </a:moveTo>
                  <a:cubicBezTo>
                    <a:pt x="7386" y="6123"/>
                    <a:pt x="7379" y="7248"/>
                    <a:pt x="7291" y="7167"/>
                  </a:cubicBezTo>
                  <a:cubicBezTo>
                    <a:pt x="7307" y="6943"/>
                    <a:pt x="7352" y="6627"/>
                    <a:pt x="7312" y="6609"/>
                  </a:cubicBezTo>
                  <a:close/>
                  <a:moveTo>
                    <a:pt x="7696" y="2665"/>
                  </a:moveTo>
                  <a:cubicBezTo>
                    <a:pt x="7653" y="2519"/>
                    <a:pt x="7741" y="2541"/>
                    <a:pt x="7747" y="2433"/>
                  </a:cubicBezTo>
                  <a:cubicBezTo>
                    <a:pt x="7790" y="2580"/>
                    <a:pt x="7702" y="2557"/>
                    <a:pt x="7696" y="2665"/>
                  </a:cubicBezTo>
                  <a:close/>
                  <a:moveTo>
                    <a:pt x="5383" y="1030"/>
                  </a:moveTo>
                  <a:lnTo>
                    <a:pt x="5148" y="1046"/>
                  </a:lnTo>
                  <a:cubicBezTo>
                    <a:pt x="5152" y="1030"/>
                    <a:pt x="5245" y="1028"/>
                    <a:pt x="5308" y="1021"/>
                  </a:cubicBezTo>
                  <a:cubicBezTo>
                    <a:pt x="5200" y="1006"/>
                    <a:pt x="5062" y="1003"/>
                    <a:pt x="5392" y="985"/>
                  </a:cubicBezTo>
                  <a:close/>
                  <a:moveTo>
                    <a:pt x="827" y="12817"/>
                  </a:moveTo>
                  <a:cubicBezTo>
                    <a:pt x="891" y="12479"/>
                    <a:pt x="748" y="13249"/>
                    <a:pt x="827" y="12817"/>
                  </a:cubicBezTo>
                  <a:close/>
                  <a:moveTo>
                    <a:pt x="904" y="1157"/>
                  </a:moveTo>
                  <a:cubicBezTo>
                    <a:pt x="859" y="1288"/>
                    <a:pt x="906" y="1466"/>
                    <a:pt x="857" y="1466"/>
                  </a:cubicBezTo>
                  <a:cubicBezTo>
                    <a:pt x="864" y="1317"/>
                    <a:pt x="864" y="1127"/>
                    <a:pt x="902" y="1157"/>
                  </a:cubicBezTo>
                  <a:close/>
                  <a:moveTo>
                    <a:pt x="868" y="4307"/>
                  </a:moveTo>
                  <a:lnTo>
                    <a:pt x="868" y="4466"/>
                  </a:lnTo>
                  <a:lnTo>
                    <a:pt x="836" y="4461"/>
                  </a:lnTo>
                  <a:lnTo>
                    <a:pt x="836" y="4305"/>
                  </a:lnTo>
                  <a:close/>
                  <a:moveTo>
                    <a:pt x="864" y="4703"/>
                  </a:moveTo>
                  <a:cubicBezTo>
                    <a:pt x="841" y="4949"/>
                    <a:pt x="859" y="4967"/>
                    <a:pt x="861" y="5254"/>
                  </a:cubicBezTo>
                  <a:cubicBezTo>
                    <a:pt x="832" y="5220"/>
                    <a:pt x="850" y="4947"/>
                    <a:pt x="803" y="5012"/>
                  </a:cubicBezTo>
                  <a:cubicBezTo>
                    <a:pt x="805" y="4809"/>
                    <a:pt x="825" y="4705"/>
                    <a:pt x="864" y="4700"/>
                  </a:cubicBezTo>
                  <a:close/>
                  <a:moveTo>
                    <a:pt x="857" y="5963"/>
                  </a:moveTo>
                  <a:lnTo>
                    <a:pt x="855" y="6358"/>
                  </a:lnTo>
                  <a:cubicBezTo>
                    <a:pt x="809" y="6374"/>
                    <a:pt x="803" y="6205"/>
                    <a:pt x="780" y="6114"/>
                  </a:cubicBezTo>
                  <a:cubicBezTo>
                    <a:pt x="794" y="5995"/>
                    <a:pt x="830" y="6001"/>
                    <a:pt x="857" y="5961"/>
                  </a:cubicBezTo>
                  <a:close/>
                  <a:moveTo>
                    <a:pt x="850" y="7067"/>
                  </a:moveTo>
                  <a:cubicBezTo>
                    <a:pt x="850" y="7144"/>
                    <a:pt x="830" y="7126"/>
                    <a:pt x="818" y="7142"/>
                  </a:cubicBezTo>
                  <a:cubicBezTo>
                    <a:pt x="832" y="7248"/>
                    <a:pt x="836" y="7352"/>
                    <a:pt x="832" y="7458"/>
                  </a:cubicBezTo>
                  <a:cubicBezTo>
                    <a:pt x="821" y="7415"/>
                    <a:pt x="807" y="7374"/>
                    <a:pt x="787" y="7374"/>
                  </a:cubicBezTo>
                  <a:cubicBezTo>
                    <a:pt x="794" y="7171"/>
                    <a:pt x="816" y="6880"/>
                    <a:pt x="850" y="7063"/>
                  </a:cubicBezTo>
                  <a:close/>
                  <a:moveTo>
                    <a:pt x="805" y="11713"/>
                  </a:moveTo>
                  <a:cubicBezTo>
                    <a:pt x="751" y="11469"/>
                    <a:pt x="852" y="11453"/>
                    <a:pt x="805" y="11713"/>
                  </a:cubicBezTo>
                  <a:close/>
                  <a:moveTo>
                    <a:pt x="6713" y="13646"/>
                  </a:moveTo>
                  <a:cubicBezTo>
                    <a:pt x="6693" y="13615"/>
                    <a:pt x="6740" y="13511"/>
                    <a:pt x="6713" y="13486"/>
                  </a:cubicBezTo>
                  <a:cubicBezTo>
                    <a:pt x="6751" y="13294"/>
                    <a:pt x="6776" y="13583"/>
                    <a:pt x="6742" y="13813"/>
                  </a:cubicBezTo>
                  <a:cubicBezTo>
                    <a:pt x="6681" y="13962"/>
                    <a:pt x="6763" y="13359"/>
                    <a:pt x="6713" y="13644"/>
                  </a:cubicBezTo>
                  <a:close/>
                  <a:moveTo>
                    <a:pt x="7569" y="4330"/>
                  </a:moveTo>
                  <a:cubicBezTo>
                    <a:pt x="7585" y="4228"/>
                    <a:pt x="7607" y="4213"/>
                    <a:pt x="7621" y="4100"/>
                  </a:cubicBezTo>
                  <a:cubicBezTo>
                    <a:pt x="7635" y="4088"/>
                    <a:pt x="7632" y="4134"/>
                    <a:pt x="7628" y="4181"/>
                  </a:cubicBezTo>
                  <a:lnTo>
                    <a:pt x="7614" y="4339"/>
                  </a:lnTo>
                  <a:close/>
                  <a:moveTo>
                    <a:pt x="848" y="2573"/>
                  </a:moveTo>
                  <a:cubicBezTo>
                    <a:pt x="877" y="2553"/>
                    <a:pt x="848" y="2878"/>
                    <a:pt x="816" y="2806"/>
                  </a:cubicBezTo>
                  <a:cubicBezTo>
                    <a:pt x="809" y="2627"/>
                    <a:pt x="846" y="2693"/>
                    <a:pt x="848" y="2568"/>
                  </a:cubicBezTo>
                  <a:close/>
                  <a:moveTo>
                    <a:pt x="812" y="8402"/>
                  </a:moveTo>
                  <a:cubicBezTo>
                    <a:pt x="775" y="8316"/>
                    <a:pt x="789" y="7916"/>
                    <a:pt x="800" y="7846"/>
                  </a:cubicBezTo>
                  <a:cubicBezTo>
                    <a:pt x="814" y="7745"/>
                    <a:pt x="827" y="8262"/>
                    <a:pt x="812" y="8402"/>
                  </a:cubicBezTo>
                  <a:close/>
                  <a:moveTo>
                    <a:pt x="809" y="8716"/>
                  </a:moveTo>
                  <a:cubicBezTo>
                    <a:pt x="830" y="8743"/>
                    <a:pt x="821" y="8912"/>
                    <a:pt x="823" y="9032"/>
                  </a:cubicBezTo>
                  <a:cubicBezTo>
                    <a:pt x="803" y="9003"/>
                    <a:pt x="798" y="8892"/>
                    <a:pt x="778" y="8870"/>
                  </a:cubicBezTo>
                  <a:cubicBezTo>
                    <a:pt x="782" y="8784"/>
                    <a:pt x="807" y="8820"/>
                    <a:pt x="809" y="8716"/>
                  </a:cubicBezTo>
                  <a:close/>
                  <a:moveTo>
                    <a:pt x="651" y="10039"/>
                  </a:moveTo>
                  <a:cubicBezTo>
                    <a:pt x="705" y="9999"/>
                    <a:pt x="735" y="10078"/>
                    <a:pt x="739" y="10286"/>
                  </a:cubicBezTo>
                  <a:cubicBezTo>
                    <a:pt x="778" y="10281"/>
                    <a:pt x="764" y="9994"/>
                    <a:pt x="787" y="9897"/>
                  </a:cubicBezTo>
                  <a:cubicBezTo>
                    <a:pt x="830" y="10010"/>
                    <a:pt x="814" y="10471"/>
                    <a:pt x="796" y="10688"/>
                  </a:cubicBezTo>
                  <a:cubicBezTo>
                    <a:pt x="782" y="10606"/>
                    <a:pt x="771" y="10527"/>
                    <a:pt x="769" y="10448"/>
                  </a:cubicBezTo>
                  <a:cubicBezTo>
                    <a:pt x="748" y="10469"/>
                    <a:pt x="755" y="10642"/>
                    <a:pt x="751" y="10760"/>
                  </a:cubicBezTo>
                  <a:cubicBezTo>
                    <a:pt x="733" y="10724"/>
                    <a:pt x="721" y="10656"/>
                    <a:pt x="724" y="10521"/>
                  </a:cubicBezTo>
                  <a:cubicBezTo>
                    <a:pt x="715" y="10591"/>
                    <a:pt x="640" y="10703"/>
                    <a:pt x="676" y="10753"/>
                  </a:cubicBezTo>
                  <a:cubicBezTo>
                    <a:pt x="672" y="10841"/>
                    <a:pt x="660" y="10794"/>
                    <a:pt x="660" y="10751"/>
                  </a:cubicBezTo>
                  <a:lnTo>
                    <a:pt x="631" y="10749"/>
                  </a:lnTo>
                  <a:cubicBezTo>
                    <a:pt x="678" y="10670"/>
                    <a:pt x="663" y="10243"/>
                    <a:pt x="651" y="10039"/>
                  </a:cubicBezTo>
                  <a:close/>
                  <a:moveTo>
                    <a:pt x="7754" y="2677"/>
                  </a:moveTo>
                  <a:cubicBezTo>
                    <a:pt x="7761" y="2600"/>
                    <a:pt x="7777" y="2620"/>
                    <a:pt x="7790" y="2605"/>
                  </a:cubicBezTo>
                  <a:cubicBezTo>
                    <a:pt x="7788" y="2498"/>
                    <a:pt x="7793" y="2390"/>
                    <a:pt x="7806" y="2286"/>
                  </a:cubicBezTo>
                  <a:cubicBezTo>
                    <a:pt x="7842" y="2460"/>
                    <a:pt x="7795" y="2686"/>
                    <a:pt x="7790" y="2925"/>
                  </a:cubicBezTo>
                  <a:cubicBezTo>
                    <a:pt x="7763" y="2896"/>
                    <a:pt x="7766" y="2758"/>
                    <a:pt x="7754" y="2677"/>
                  </a:cubicBezTo>
                  <a:close/>
                  <a:moveTo>
                    <a:pt x="1930" y="1175"/>
                  </a:moveTo>
                  <a:cubicBezTo>
                    <a:pt x="1986" y="1159"/>
                    <a:pt x="2061" y="1125"/>
                    <a:pt x="1939" y="1127"/>
                  </a:cubicBezTo>
                  <a:cubicBezTo>
                    <a:pt x="2063" y="1055"/>
                    <a:pt x="2250" y="1179"/>
                    <a:pt x="1930" y="1175"/>
                  </a:cubicBezTo>
                  <a:close/>
                  <a:moveTo>
                    <a:pt x="7068" y="10338"/>
                  </a:moveTo>
                  <a:cubicBezTo>
                    <a:pt x="7043" y="10347"/>
                    <a:pt x="7088" y="9816"/>
                    <a:pt x="7120" y="9945"/>
                  </a:cubicBezTo>
                  <a:cubicBezTo>
                    <a:pt x="7108" y="10137"/>
                    <a:pt x="7077" y="10112"/>
                    <a:pt x="7068" y="10338"/>
                  </a:cubicBezTo>
                  <a:close/>
                  <a:moveTo>
                    <a:pt x="3194" y="1078"/>
                  </a:moveTo>
                  <a:lnTo>
                    <a:pt x="2957" y="1094"/>
                  </a:lnTo>
                  <a:lnTo>
                    <a:pt x="2964" y="1062"/>
                  </a:lnTo>
                  <a:lnTo>
                    <a:pt x="3199" y="1046"/>
                  </a:lnTo>
                  <a:close/>
                  <a:moveTo>
                    <a:pt x="807" y="2169"/>
                  </a:moveTo>
                  <a:cubicBezTo>
                    <a:pt x="834" y="2146"/>
                    <a:pt x="830" y="2614"/>
                    <a:pt x="789" y="2483"/>
                  </a:cubicBezTo>
                  <a:cubicBezTo>
                    <a:pt x="785" y="2320"/>
                    <a:pt x="800" y="2277"/>
                    <a:pt x="805" y="2171"/>
                  </a:cubicBezTo>
                  <a:close/>
                  <a:moveTo>
                    <a:pt x="787" y="7765"/>
                  </a:moveTo>
                  <a:cubicBezTo>
                    <a:pt x="744" y="7817"/>
                    <a:pt x="757" y="7605"/>
                    <a:pt x="726" y="7600"/>
                  </a:cubicBezTo>
                  <a:cubicBezTo>
                    <a:pt x="733" y="7435"/>
                    <a:pt x="798" y="7594"/>
                    <a:pt x="785" y="7767"/>
                  </a:cubicBezTo>
                  <a:close/>
                  <a:moveTo>
                    <a:pt x="6957" y="11519"/>
                  </a:moveTo>
                  <a:cubicBezTo>
                    <a:pt x="6964" y="11467"/>
                    <a:pt x="6968" y="11415"/>
                    <a:pt x="6973" y="11361"/>
                  </a:cubicBezTo>
                  <a:cubicBezTo>
                    <a:pt x="6998" y="11345"/>
                    <a:pt x="6991" y="11442"/>
                    <a:pt x="7009" y="11449"/>
                  </a:cubicBezTo>
                  <a:cubicBezTo>
                    <a:pt x="7004" y="11503"/>
                    <a:pt x="7000" y="11555"/>
                    <a:pt x="6995" y="11607"/>
                  </a:cubicBezTo>
                  <a:cubicBezTo>
                    <a:pt x="6968" y="11627"/>
                    <a:pt x="6975" y="11530"/>
                    <a:pt x="6957" y="11521"/>
                  </a:cubicBezTo>
                  <a:close/>
                  <a:moveTo>
                    <a:pt x="751" y="8549"/>
                  </a:moveTo>
                  <a:cubicBezTo>
                    <a:pt x="791" y="8626"/>
                    <a:pt x="728" y="8793"/>
                    <a:pt x="748" y="9021"/>
                  </a:cubicBezTo>
                  <a:cubicBezTo>
                    <a:pt x="726" y="8953"/>
                    <a:pt x="717" y="8820"/>
                    <a:pt x="719" y="8626"/>
                  </a:cubicBezTo>
                  <a:cubicBezTo>
                    <a:pt x="737" y="8641"/>
                    <a:pt x="746" y="8612"/>
                    <a:pt x="751" y="8551"/>
                  </a:cubicBezTo>
                  <a:close/>
                  <a:moveTo>
                    <a:pt x="7458" y="6313"/>
                  </a:moveTo>
                  <a:cubicBezTo>
                    <a:pt x="7476" y="6175"/>
                    <a:pt x="7501" y="6139"/>
                    <a:pt x="7533" y="6166"/>
                  </a:cubicBezTo>
                  <a:cubicBezTo>
                    <a:pt x="7515" y="6308"/>
                    <a:pt x="7490" y="6345"/>
                    <a:pt x="7458" y="6315"/>
                  </a:cubicBezTo>
                  <a:close/>
                  <a:moveTo>
                    <a:pt x="2806" y="1073"/>
                  </a:moveTo>
                  <a:cubicBezTo>
                    <a:pt x="2652" y="1089"/>
                    <a:pt x="2702" y="1012"/>
                    <a:pt x="2892" y="1024"/>
                  </a:cubicBezTo>
                  <a:lnTo>
                    <a:pt x="2887" y="1053"/>
                  </a:lnTo>
                  <a:cubicBezTo>
                    <a:pt x="2819" y="1055"/>
                    <a:pt x="2810" y="1064"/>
                    <a:pt x="2806" y="1073"/>
                  </a:cubicBezTo>
                  <a:close/>
                  <a:moveTo>
                    <a:pt x="782" y="1299"/>
                  </a:moveTo>
                  <a:cubicBezTo>
                    <a:pt x="816" y="1362"/>
                    <a:pt x="785" y="1742"/>
                    <a:pt x="794" y="1931"/>
                  </a:cubicBezTo>
                  <a:cubicBezTo>
                    <a:pt x="780" y="1889"/>
                    <a:pt x="769" y="1848"/>
                    <a:pt x="748" y="1848"/>
                  </a:cubicBezTo>
                  <a:cubicBezTo>
                    <a:pt x="785" y="1670"/>
                    <a:pt x="721" y="1590"/>
                    <a:pt x="737" y="1295"/>
                  </a:cubicBezTo>
                  <a:cubicBezTo>
                    <a:pt x="748" y="1351"/>
                    <a:pt x="775" y="1423"/>
                    <a:pt x="782" y="1301"/>
                  </a:cubicBezTo>
                  <a:close/>
                  <a:moveTo>
                    <a:pt x="742" y="9811"/>
                  </a:moveTo>
                  <a:cubicBezTo>
                    <a:pt x="724" y="9775"/>
                    <a:pt x="712" y="9707"/>
                    <a:pt x="715" y="9572"/>
                  </a:cubicBezTo>
                  <a:cubicBezTo>
                    <a:pt x="744" y="9538"/>
                    <a:pt x="742" y="9687"/>
                    <a:pt x="742" y="9814"/>
                  </a:cubicBezTo>
                  <a:close/>
                  <a:moveTo>
                    <a:pt x="6106" y="17673"/>
                  </a:moveTo>
                  <a:lnTo>
                    <a:pt x="6469" y="17664"/>
                  </a:lnTo>
                  <a:lnTo>
                    <a:pt x="6417" y="17716"/>
                  </a:lnTo>
                  <a:cubicBezTo>
                    <a:pt x="6431" y="17562"/>
                    <a:pt x="6440" y="17436"/>
                    <a:pt x="6456" y="17210"/>
                  </a:cubicBezTo>
                  <a:cubicBezTo>
                    <a:pt x="6499" y="17224"/>
                    <a:pt x="6476" y="17459"/>
                    <a:pt x="6499" y="17540"/>
                  </a:cubicBezTo>
                  <a:cubicBezTo>
                    <a:pt x="6476" y="17596"/>
                    <a:pt x="6465" y="17655"/>
                    <a:pt x="6460" y="17716"/>
                  </a:cubicBezTo>
                  <a:lnTo>
                    <a:pt x="6467" y="17709"/>
                  </a:lnTo>
                  <a:cubicBezTo>
                    <a:pt x="6370" y="17716"/>
                    <a:pt x="6273" y="17718"/>
                    <a:pt x="6176" y="17714"/>
                  </a:cubicBezTo>
                  <a:cubicBezTo>
                    <a:pt x="6126" y="17763"/>
                    <a:pt x="6273" y="17768"/>
                    <a:pt x="6467" y="17761"/>
                  </a:cubicBezTo>
                  <a:lnTo>
                    <a:pt x="6508" y="17759"/>
                  </a:lnTo>
                  <a:lnTo>
                    <a:pt x="6512" y="17716"/>
                  </a:lnTo>
                  <a:cubicBezTo>
                    <a:pt x="6517" y="17662"/>
                    <a:pt x="6523" y="17603"/>
                    <a:pt x="6528" y="17547"/>
                  </a:cubicBezTo>
                  <a:cubicBezTo>
                    <a:pt x="6532" y="17592"/>
                    <a:pt x="6532" y="17648"/>
                    <a:pt x="6528" y="17716"/>
                  </a:cubicBezTo>
                  <a:lnTo>
                    <a:pt x="6528" y="17773"/>
                  </a:lnTo>
                  <a:lnTo>
                    <a:pt x="6465" y="17782"/>
                  </a:lnTo>
                  <a:cubicBezTo>
                    <a:pt x="6187" y="17813"/>
                    <a:pt x="5758" y="17831"/>
                    <a:pt x="5365" y="17872"/>
                  </a:cubicBezTo>
                  <a:cubicBezTo>
                    <a:pt x="5381" y="17854"/>
                    <a:pt x="5351" y="17845"/>
                    <a:pt x="5293" y="17845"/>
                  </a:cubicBezTo>
                  <a:cubicBezTo>
                    <a:pt x="5351" y="17797"/>
                    <a:pt x="5457" y="17852"/>
                    <a:pt x="5606" y="17831"/>
                  </a:cubicBezTo>
                  <a:cubicBezTo>
                    <a:pt x="5785" y="17815"/>
                    <a:pt x="5516" y="17811"/>
                    <a:pt x="5695" y="17782"/>
                  </a:cubicBezTo>
                  <a:cubicBezTo>
                    <a:pt x="5683" y="17743"/>
                    <a:pt x="5554" y="17809"/>
                    <a:pt x="5378" y="17795"/>
                  </a:cubicBezTo>
                  <a:cubicBezTo>
                    <a:pt x="5433" y="17752"/>
                    <a:pt x="5828" y="17714"/>
                    <a:pt x="5938" y="17725"/>
                  </a:cubicBezTo>
                  <a:cubicBezTo>
                    <a:pt x="5676" y="17775"/>
                    <a:pt x="6002" y="17741"/>
                    <a:pt x="5844" y="17820"/>
                  </a:cubicBezTo>
                  <a:cubicBezTo>
                    <a:pt x="5961" y="17775"/>
                    <a:pt x="6144" y="17741"/>
                    <a:pt x="6106" y="17673"/>
                  </a:cubicBezTo>
                  <a:close/>
                  <a:moveTo>
                    <a:pt x="6544" y="16424"/>
                  </a:moveTo>
                  <a:cubicBezTo>
                    <a:pt x="6535" y="16350"/>
                    <a:pt x="6550" y="16246"/>
                    <a:pt x="6573" y="16108"/>
                  </a:cubicBezTo>
                  <a:cubicBezTo>
                    <a:pt x="6582" y="16126"/>
                    <a:pt x="6580" y="16189"/>
                    <a:pt x="6596" y="16192"/>
                  </a:cubicBezTo>
                  <a:lnTo>
                    <a:pt x="6580" y="16350"/>
                  </a:lnTo>
                  <a:cubicBezTo>
                    <a:pt x="6564" y="16334"/>
                    <a:pt x="6553" y="16363"/>
                    <a:pt x="6544" y="16424"/>
                  </a:cubicBezTo>
                  <a:close/>
                  <a:moveTo>
                    <a:pt x="7172" y="9554"/>
                  </a:moveTo>
                  <a:lnTo>
                    <a:pt x="7194" y="9317"/>
                  </a:lnTo>
                  <a:lnTo>
                    <a:pt x="7221" y="9324"/>
                  </a:lnTo>
                  <a:lnTo>
                    <a:pt x="7201" y="9558"/>
                  </a:lnTo>
                  <a:close/>
                  <a:moveTo>
                    <a:pt x="6903" y="798"/>
                  </a:moveTo>
                  <a:cubicBezTo>
                    <a:pt x="6948" y="773"/>
                    <a:pt x="7027" y="753"/>
                    <a:pt x="7072" y="728"/>
                  </a:cubicBezTo>
                  <a:cubicBezTo>
                    <a:pt x="7244" y="723"/>
                    <a:pt x="7160" y="811"/>
                    <a:pt x="6903" y="798"/>
                  </a:cubicBezTo>
                  <a:close/>
                  <a:moveTo>
                    <a:pt x="2494" y="1078"/>
                  </a:moveTo>
                  <a:lnTo>
                    <a:pt x="2257" y="1094"/>
                  </a:lnTo>
                  <a:lnTo>
                    <a:pt x="2262" y="1062"/>
                  </a:lnTo>
                  <a:lnTo>
                    <a:pt x="2499" y="1048"/>
                  </a:lnTo>
                  <a:close/>
                  <a:moveTo>
                    <a:pt x="997" y="1173"/>
                  </a:moveTo>
                  <a:cubicBezTo>
                    <a:pt x="868" y="1186"/>
                    <a:pt x="864" y="1168"/>
                    <a:pt x="764" y="1173"/>
                  </a:cubicBezTo>
                  <a:cubicBezTo>
                    <a:pt x="814" y="1157"/>
                    <a:pt x="864" y="1141"/>
                    <a:pt x="769" y="1143"/>
                  </a:cubicBezTo>
                  <a:cubicBezTo>
                    <a:pt x="787" y="1105"/>
                    <a:pt x="1035" y="1121"/>
                    <a:pt x="1083" y="1123"/>
                  </a:cubicBezTo>
                  <a:cubicBezTo>
                    <a:pt x="1040" y="1139"/>
                    <a:pt x="997" y="1152"/>
                    <a:pt x="997" y="1175"/>
                  </a:cubicBezTo>
                  <a:close/>
                  <a:moveTo>
                    <a:pt x="751" y="3899"/>
                  </a:moveTo>
                  <a:cubicBezTo>
                    <a:pt x="717" y="3885"/>
                    <a:pt x="746" y="3564"/>
                    <a:pt x="739" y="3424"/>
                  </a:cubicBezTo>
                  <a:cubicBezTo>
                    <a:pt x="782" y="3560"/>
                    <a:pt x="753" y="3639"/>
                    <a:pt x="751" y="3899"/>
                  </a:cubicBezTo>
                  <a:close/>
                  <a:moveTo>
                    <a:pt x="6641" y="15397"/>
                  </a:moveTo>
                  <a:cubicBezTo>
                    <a:pt x="6688" y="15369"/>
                    <a:pt x="6675" y="15607"/>
                    <a:pt x="6641" y="15720"/>
                  </a:cubicBezTo>
                  <a:cubicBezTo>
                    <a:pt x="6616" y="15695"/>
                    <a:pt x="6618" y="15577"/>
                    <a:pt x="6639" y="15399"/>
                  </a:cubicBezTo>
                  <a:close/>
                  <a:moveTo>
                    <a:pt x="739" y="3029"/>
                  </a:moveTo>
                  <a:cubicBezTo>
                    <a:pt x="791" y="3156"/>
                    <a:pt x="712" y="3176"/>
                    <a:pt x="710" y="3106"/>
                  </a:cubicBezTo>
                  <a:cubicBezTo>
                    <a:pt x="708" y="3058"/>
                    <a:pt x="730" y="3009"/>
                    <a:pt x="739" y="3031"/>
                  </a:cubicBezTo>
                  <a:close/>
                  <a:moveTo>
                    <a:pt x="6550" y="16506"/>
                  </a:moveTo>
                  <a:cubicBezTo>
                    <a:pt x="6593" y="16517"/>
                    <a:pt x="6537" y="16815"/>
                    <a:pt x="6541" y="17068"/>
                  </a:cubicBezTo>
                  <a:cubicBezTo>
                    <a:pt x="6566" y="17005"/>
                    <a:pt x="6591" y="16971"/>
                    <a:pt x="6623" y="17002"/>
                  </a:cubicBezTo>
                  <a:cubicBezTo>
                    <a:pt x="6607" y="17301"/>
                    <a:pt x="6571" y="17384"/>
                    <a:pt x="6528" y="17384"/>
                  </a:cubicBezTo>
                  <a:cubicBezTo>
                    <a:pt x="6618" y="17106"/>
                    <a:pt x="6537" y="17147"/>
                    <a:pt x="6521" y="16982"/>
                  </a:cubicBezTo>
                  <a:cubicBezTo>
                    <a:pt x="6555" y="16743"/>
                    <a:pt x="6532" y="16693"/>
                    <a:pt x="6550" y="16506"/>
                  </a:cubicBezTo>
                  <a:close/>
                  <a:moveTo>
                    <a:pt x="696" y="7442"/>
                  </a:moveTo>
                  <a:cubicBezTo>
                    <a:pt x="660" y="7230"/>
                    <a:pt x="744" y="6991"/>
                    <a:pt x="696" y="7442"/>
                  </a:cubicBezTo>
                  <a:close/>
                  <a:moveTo>
                    <a:pt x="640" y="9170"/>
                  </a:moveTo>
                  <a:lnTo>
                    <a:pt x="642" y="8775"/>
                  </a:lnTo>
                  <a:cubicBezTo>
                    <a:pt x="683" y="8811"/>
                    <a:pt x="710" y="9204"/>
                    <a:pt x="640" y="9170"/>
                  </a:cubicBezTo>
                  <a:close/>
                  <a:moveTo>
                    <a:pt x="1528" y="17935"/>
                  </a:moveTo>
                  <a:cubicBezTo>
                    <a:pt x="1785" y="17949"/>
                    <a:pt x="1893" y="17967"/>
                    <a:pt x="2149" y="17953"/>
                  </a:cubicBezTo>
                  <a:cubicBezTo>
                    <a:pt x="1984" y="18012"/>
                    <a:pt x="1672" y="17969"/>
                    <a:pt x="1512" y="18010"/>
                  </a:cubicBezTo>
                  <a:cubicBezTo>
                    <a:pt x="1284" y="18007"/>
                    <a:pt x="1622" y="17969"/>
                    <a:pt x="1528" y="17935"/>
                  </a:cubicBezTo>
                  <a:close/>
                  <a:moveTo>
                    <a:pt x="3730" y="17838"/>
                  </a:moveTo>
                  <a:cubicBezTo>
                    <a:pt x="3610" y="17892"/>
                    <a:pt x="3095" y="17951"/>
                    <a:pt x="2853" y="17935"/>
                  </a:cubicBezTo>
                  <a:cubicBezTo>
                    <a:pt x="3018" y="17849"/>
                    <a:pt x="3465" y="17901"/>
                    <a:pt x="3732" y="17838"/>
                  </a:cubicBezTo>
                  <a:close/>
                  <a:moveTo>
                    <a:pt x="1952" y="1053"/>
                  </a:moveTo>
                  <a:cubicBezTo>
                    <a:pt x="1864" y="1055"/>
                    <a:pt x="1912" y="1039"/>
                    <a:pt x="1954" y="1037"/>
                  </a:cubicBezTo>
                  <a:cubicBezTo>
                    <a:pt x="1934" y="1019"/>
                    <a:pt x="1760" y="1037"/>
                    <a:pt x="1643" y="1042"/>
                  </a:cubicBezTo>
                  <a:cubicBezTo>
                    <a:pt x="1751" y="994"/>
                    <a:pt x="2043" y="972"/>
                    <a:pt x="2359" y="951"/>
                  </a:cubicBezTo>
                  <a:cubicBezTo>
                    <a:pt x="2201" y="983"/>
                    <a:pt x="1986" y="1006"/>
                    <a:pt x="1952" y="1053"/>
                  </a:cubicBezTo>
                  <a:close/>
                  <a:moveTo>
                    <a:pt x="7045" y="11699"/>
                  </a:moveTo>
                  <a:lnTo>
                    <a:pt x="7061" y="11541"/>
                  </a:lnTo>
                  <a:lnTo>
                    <a:pt x="7088" y="11548"/>
                  </a:lnTo>
                  <a:lnTo>
                    <a:pt x="7074" y="11704"/>
                  </a:lnTo>
                  <a:close/>
                  <a:moveTo>
                    <a:pt x="651" y="7514"/>
                  </a:moveTo>
                  <a:cubicBezTo>
                    <a:pt x="703" y="7654"/>
                    <a:pt x="615" y="7745"/>
                    <a:pt x="606" y="7589"/>
                  </a:cubicBezTo>
                  <a:cubicBezTo>
                    <a:pt x="608" y="7311"/>
                    <a:pt x="654" y="7763"/>
                    <a:pt x="651" y="7517"/>
                  </a:cubicBezTo>
                  <a:close/>
                  <a:moveTo>
                    <a:pt x="7488" y="7284"/>
                  </a:moveTo>
                  <a:cubicBezTo>
                    <a:pt x="7470" y="7257"/>
                    <a:pt x="7495" y="7085"/>
                    <a:pt x="7504" y="6968"/>
                  </a:cubicBezTo>
                  <a:cubicBezTo>
                    <a:pt x="7510" y="7011"/>
                    <a:pt x="7519" y="7054"/>
                    <a:pt x="7540" y="7054"/>
                  </a:cubicBezTo>
                  <a:lnTo>
                    <a:pt x="7524" y="7212"/>
                  </a:lnTo>
                  <a:cubicBezTo>
                    <a:pt x="7508" y="7196"/>
                    <a:pt x="7497" y="7225"/>
                    <a:pt x="7488" y="7286"/>
                  </a:cubicBezTo>
                  <a:close/>
                  <a:moveTo>
                    <a:pt x="888" y="18007"/>
                  </a:moveTo>
                  <a:cubicBezTo>
                    <a:pt x="866" y="18030"/>
                    <a:pt x="654" y="18023"/>
                    <a:pt x="647" y="18048"/>
                  </a:cubicBezTo>
                  <a:lnTo>
                    <a:pt x="590" y="18046"/>
                  </a:lnTo>
                  <a:lnTo>
                    <a:pt x="554" y="18044"/>
                  </a:lnTo>
                  <a:lnTo>
                    <a:pt x="559" y="18016"/>
                  </a:lnTo>
                  <a:cubicBezTo>
                    <a:pt x="565" y="17964"/>
                    <a:pt x="570" y="17974"/>
                    <a:pt x="577" y="18016"/>
                  </a:cubicBezTo>
                  <a:lnTo>
                    <a:pt x="579" y="18032"/>
                  </a:lnTo>
                  <a:lnTo>
                    <a:pt x="590" y="18030"/>
                  </a:lnTo>
                  <a:cubicBezTo>
                    <a:pt x="690" y="18014"/>
                    <a:pt x="789" y="18007"/>
                    <a:pt x="888" y="18007"/>
                  </a:cubicBezTo>
                  <a:close/>
                  <a:moveTo>
                    <a:pt x="4904" y="17831"/>
                  </a:moveTo>
                  <a:cubicBezTo>
                    <a:pt x="5175" y="17809"/>
                    <a:pt x="4992" y="17888"/>
                    <a:pt x="5288" y="17861"/>
                  </a:cubicBezTo>
                  <a:cubicBezTo>
                    <a:pt x="5180" y="17904"/>
                    <a:pt x="4913" y="17883"/>
                    <a:pt x="4890" y="17908"/>
                  </a:cubicBezTo>
                  <a:cubicBezTo>
                    <a:pt x="4660" y="17904"/>
                    <a:pt x="4945" y="17856"/>
                    <a:pt x="4904" y="17831"/>
                  </a:cubicBezTo>
                  <a:close/>
                  <a:moveTo>
                    <a:pt x="6609" y="16679"/>
                  </a:moveTo>
                  <a:cubicBezTo>
                    <a:pt x="6614" y="16625"/>
                    <a:pt x="6618" y="16573"/>
                    <a:pt x="6625" y="16521"/>
                  </a:cubicBezTo>
                  <a:lnTo>
                    <a:pt x="6652" y="16526"/>
                  </a:lnTo>
                  <a:lnTo>
                    <a:pt x="6639" y="16684"/>
                  </a:lnTo>
                  <a:close/>
                  <a:moveTo>
                    <a:pt x="604" y="12714"/>
                  </a:moveTo>
                  <a:cubicBezTo>
                    <a:pt x="552" y="12933"/>
                    <a:pt x="545" y="12946"/>
                    <a:pt x="554" y="13418"/>
                  </a:cubicBezTo>
                  <a:cubicBezTo>
                    <a:pt x="529" y="13387"/>
                    <a:pt x="527" y="13477"/>
                    <a:pt x="523" y="13574"/>
                  </a:cubicBezTo>
                  <a:cubicBezTo>
                    <a:pt x="475" y="13556"/>
                    <a:pt x="459" y="13387"/>
                    <a:pt x="405" y="13405"/>
                  </a:cubicBezTo>
                  <a:cubicBezTo>
                    <a:pt x="457" y="13298"/>
                    <a:pt x="466" y="13003"/>
                    <a:pt x="410" y="12695"/>
                  </a:cubicBezTo>
                  <a:cubicBezTo>
                    <a:pt x="441" y="12492"/>
                    <a:pt x="473" y="12935"/>
                    <a:pt x="498" y="13021"/>
                  </a:cubicBezTo>
                  <a:cubicBezTo>
                    <a:pt x="556" y="12994"/>
                    <a:pt x="484" y="12643"/>
                    <a:pt x="529" y="12472"/>
                  </a:cubicBezTo>
                  <a:cubicBezTo>
                    <a:pt x="570" y="12474"/>
                    <a:pt x="561" y="12723"/>
                    <a:pt x="604" y="12714"/>
                  </a:cubicBezTo>
                  <a:close/>
                  <a:moveTo>
                    <a:pt x="7318" y="9263"/>
                  </a:moveTo>
                  <a:cubicBezTo>
                    <a:pt x="7350" y="8982"/>
                    <a:pt x="7377" y="9075"/>
                    <a:pt x="7377" y="8791"/>
                  </a:cubicBezTo>
                  <a:cubicBezTo>
                    <a:pt x="7386" y="8842"/>
                    <a:pt x="7395" y="8892"/>
                    <a:pt x="7406" y="8797"/>
                  </a:cubicBezTo>
                  <a:cubicBezTo>
                    <a:pt x="7434" y="8962"/>
                    <a:pt x="7355" y="9267"/>
                    <a:pt x="7318" y="9263"/>
                  </a:cubicBezTo>
                  <a:close/>
                  <a:moveTo>
                    <a:pt x="629" y="6882"/>
                  </a:moveTo>
                  <a:cubicBezTo>
                    <a:pt x="624" y="6975"/>
                    <a:pt x="599" y="6945"/>
                    <a:pt x="581" y="6957"/>
                  </a:cubicBezTo>
                  <a:lnTo>
                    <a:pt x="581" y="6719"/>
                  </a:lnTo>
                  <a:cubicBezTo>
                    <a:pt x="602" y="6749"/>
                    <a:pt x="604" y="6862"/>
                    <a:pt x="626" y="6882"/>
                  </a:cubicBezTo>
                  <a:close/>
                  <a:moveTo>
                    <a:pt x="7230" y="10371"/>
                  </a:moveTo>
                  <a:cubicBezTo>
                    <a:pt x="7255" y="10231"/>
                    <a:pt x="7260" y="10365"/>
                    <a:pt x="7275" y="10378"/>
                  </a:cubicBezTo>
                  <a:cubicBezTo>
                    <a:pt x="7251" y="10518"/>
                    <a:pt x="7246" y="10385"/>
                    <a:pt x="7230" y="10371"/>
                  </a:cubicBezTo>
                  <a:close/>
                  <a:moveTo>
                    <a:pt x="7275" y="9897"/>
                  </a:moveTo>
                  <a:cubicBezTo>
                    <a:pt x="7359" y="9633"/>
                    <a:pt x="7339" y="10179"/>
                    <a:pt x="7334" y="10392"/>
                  </a:cubicBezTo>
                  <a:cubicBezTo>
                    <a:pt x="7255" y="10365"/>
                    <a:pt x="7361" y="9757"/>
                    <a:pt x="7273" y="9897"/>
                  </a:cubicBezTo>
                  <a:close/>
                  <a:moveTo>
                    <a:pt x="7815" y="4134"/>
                  </a:moveTo>
                  <a:cubicBezTo>
                    <a:pt x="7827" y="4050"/>
                    <a:pt x="7849" y="4088"/>
                    <a:pt x="7858" y="3982"/>
                  </a:cubicBezTo>
                  <a:cubicBezTo>
                    <a:pt x="7903" y="4039"/>
                    <a:pt x="7851" y="4285"/>
                    <a:pt x="7831" y="4459"/>
                  </a:cubicBezTo>
                  <a:cubicBezTo>
                    <a:pt x="7799" y="4432"/>
                    <a:pt x="7856" y="4111"/>
                    <a:pt x="7813" y="4136"/>
                  </a:cubicBezTo>
                  <a:close/>
                  <a:moveTo>
                    <a:pt x="541" y="8924"/>
                  </a:moveTo>
                  <a:cubicBezTo>
                    <a:pt x="550" y="8791"/>
                    <a:pt x="574" y="8876"/>
                    <a:pt x="568" y="9005"/>
                  </a:cubicBezTo>
                  <a:cubicBezTo>
                    <a:pt x="581" y="9021"/>
                    <a:pt x="581" y="8976"/>
                    <a:pt x="584" y="8928"/>
                  </a:cubicBezTo>
                  <a:cubicBezTo>
                    <a:pt x="597" y="8915"/>
                    <a:pt x="597" y="8960"/>
                    <a:pt x="597" y="9007"/>
                  </a:cubicBezTo>
                  <a:lnTo>
                    <a:pt x="597" y="9165"/>
                  </a:lnTo>
                  <a:cubicBezTo>
                    <a:pt x="547" y="9179"/>
                    <a:pt x="534" y="9003"/>
                    <a:pt x="509" y="9077"/>
                  </a:cubicBezTo>
                  <a:cubicBezTo>
                    <a:pt x="444" y="8795"/>
                    <a:pt x="588" y="9093"/>
                    <a:pt x="538" y="8924"/>
                  </a:cubicBezTo>
                  <a:close/>
                  <a:moveTo>
                    <a:pt x="593" y="9875"/>
                  </a:moveTo>
                  <a:cubicBezTo>
                    <a:pt x="561" y="9886"/>
                    <a:pt x="545" y="9805"/>
                    <a:pt x="550" y="9633"/>
                  </a:cubicBezTo>
                  <a:cubicBezTo>
                    <a:pt x="561" y="9719"/>
                    <a:pt x="604" y="9665"/>
                    <a:pt x="593" y="9875"/>
                  </a:cubicBezTo>
                  <a:close/>
                  <a:moveTo>
                    <a:pt x="584" y="11372"/>
                  </a:moveTo>
                  <a:cubicBezTo>
                    <a:pt x="570" y="11309"/>
                    <a:pt x="550" y="11284"/>
                    <a:pt x="525" y="11286"/>
                  </a:cubicBezTo>
                  <a:cubicBezTo>
                    <a:pt x="525" y="11090"/>
                    <a:pt x="550" y="11044"/>
                    <a:pt x="556" y="10895"/>
                  </a:cubicBezTo>
                  <a:cubicBezTo>
                    <a:pt x="574" y="10918"/>
                    <a:pt x="570" y="11054"/>
                    <a:pt x="556" y="11054"/>
                  </a:cubicBezTo>
                  <a:cubicBezTo>
                    <a:pt x="559" y="11178"/>
                    <a:pt x="599" y="11126"/>
                    <a:pt x="581" y="11372"/>
                  </a:cubicBezTo>
                  <a:close/>
                  <a:moveTo>
                    <a:pt x="532" y="17199"/>
                  </a:moveTo>
                  <a:cubicBezTo>
                    <a:pt x="570" y="17359"/>
                    <a:pt x="471" y="17240"/>
                    <a:pt x="502" y="16959"/>
                  </a:cubicBezTo>
                  <a:cubicBezTo>
                    <a:pt x="491" y="16944"/>
                    <a:pt x="489" y="16989"/>
                    <a:pt x="489" y="17036"/>
                  </a:cubicBezTo>
                  <a:cubicBezTo>
                    <a:pt x="475" y="17050"/>
                    <a:pt x="473" y="17005"/>
                    <a:pt x="473" y="16957"/>
                  </a:cubicBezTo>
                  <a:lnTo>
                    <a:pt x="473" y="16799"/>
                  </a:lnTo>
                  <a:cubicBezTo>
                    <a:pt x="529" y="16722"/>
                    <a:pt x="520" y="16971"/>
                    <a:pt x="547" y="17043"/>
                  </a:cubicBezTo>
                  <a:cubicBezTo>
                    <a:pt x="547" y="17120"/>
                    <a:pt x="527" y="17104"/>
                    <a:pt x="516" y="17120"/>
                  </a:cubicBezTo>
                  <a:cubicBezTo>
                    <a:pt x="511" y="17188"/>
                    <a:pt x="520" y="17194"/>
                    <a:pt x="529" y="17201"/>
                  </a:cubicBezTo>
                  <a:close/>
                  <a:moveTo>
                    <a:pt x="543" y="17752"/>
                  </a:moveTo>
                  <a:lnTo>
                    <a:pt x="543" y="17910"/>
                  </a:lnTo>
                  <a:lnTo>
                    <a:pt x="514" y="17908"/>
                  </a:lnTo>
                  <a:lnTo>
                    <a:pt x="514" y="17750"/>
                  </a:lnTo>
                  <a:close/>
                  <a:moveTo>
                    <a:pt x="7090" y="12029"/>
                  </a:moveTo>
                  <a:cubicBezTo>
                    <a:pt x="7097" y="11977"/>
                    <a:pt x="7102" y="11925"/>
                    <a:pt x="7106" y="11871"/>
                  </a:cubicBezTo>
                  <a:cubicBezTo>
                    <a:pt x="7122" y="11889"/>
                    <a:pt x="7133" y="11860"/>
                    <a:pt x="7142" y="11799"/>
                  </a:cubicBezTo>
                  <a:cubicBezTo>
                    <a:pt x="7160" y="11828"/>
                    <a:pt x="7135" y="12000"/>
                    <a:pt x="7129" y="12117"/>
                  </a:cubicBezTo>
                  <a:cubicBezTo>
                    <a:pt x="7117" y="12074"/>
                    <a:pt x="7111" y="12031"/>
                    <a:pt x="7090" y="12031"/>
                  </a:cubicBezTo>
                  <a:close/>
                  <a:moveTo>
                    <a:pt x="590" y="3250"/>
                  </a:moveTo>
                  <a:cubicBezTo>
                    <a:pt x="602" y="2952"/>
                    <a:pt x="651" y="3427"/>
                    <a:pt x="604" y="3409"/>
                  </a:cubicBezTo>
                  <a:cubicBezTo>
                    <a:pt x="565" y="3650"/>
                    <a:pt x="631" y="3241"/>
                    <a:pt x="588" y="3250"/>
                  </a:cubicBezTo>
                  <a:close/>
                  <a:moveTo>
                    <a:pt x="613" y="4513"/>
                  </a:moveTo>
                  <a:cubicBezTo>
                    <a:pt x="613" y="4764"/>
                    <a:pt x="572" y="4773"/>
                    <a:pt x="579" y="5062"/>
                  </a:cubicBezTo>
                  <a:cubicBezTo>
                    <a:pt x="547" y="5037"/>
                    <a:pt x="579" y="4712"/>
                    <a:pt x="536" y="4743"/>
                  </a:cubicBezTo>
                  <a:cubicBezTo>
                    <a:pt x="561" y="4671"/>
                    <a:pt x="561" y="4454"/>
                    <a:pt x="611" y="4515"/>
                  </a:cubicBezTo>
                  <a:close/>
                  <a:moveTo>
                    <a:pt x="593" y="7745"/>
                  </a:moveTo>
                  <a:cubicBezTo>
                    <a:pt x="572" y="7989"/>
                    <a:pt x="554" y="8239"/>
                    <a:pt x="556" y="8608"/>
                  </a:cubicBezTo>
                  <a:cubicBezTo>
                    <a:pt x="527" y="8578"/>
                    <a:pt x="509" y="8619"/>
                    <a:pt x="511" y="8761"/>
                  </a:cubicBezTo>
                  <a:cubicBezTo>
                    <a:pt x="511" y="8587"/>
                    <a:pt x="489" y="8215"/>
                    <a:pt x="500" y="8050"/>
                  </a:cubicBezTo>
                  <a:cubicBezTo>
                    <a:pt x="518" y="8086"/>
                    <a:pt x="529" y="8154"/>
                    <a:pt x="529" y="8289"/>
                  </a:cubicBezTo>
                  <a:cubicBezTo>
                    <a:pt x="579" y="8280"/>
                    <a:pt x="529" y="7706"/>
                    <a:pt x="590" y="7745"/>
                  </a:cubicBezTo>
                  <a:close/>
                  <a:moveTo>
                    <a:pt x="536" y="16648"/>
                  </a:moveTo>
                  <a:cubicBezTo>
                    <a:pt x="538" y="16716"/>
                    <a:pt x="529" y="16722"/>
                    <a:pt x="520" y="16725"/>
                  </a:cubicBezTo>
                  <a:lnTo>
                    <a:pt x="491" y="16722"/>
                  </a:lnTo>
                  <a:cubicBezTo>
                    <a:pt x="484" y="16557"/>
                    <a:pt x="502" y="16515"/>
                    <a:pt x="507" y="16408"/>
                  </a:cubicBezTo>
                  <a:cubicBezTo>
                    <a:pt x="527" y="16431"/>
                    <a:pt x="509" y="16646"/>
                    <a:pt x="534" y="16650"/>
                  </a:cubicBezTo>
                  <a:close/>
                  <a:moveTo>
                    <a:pt x="7962" y="2876"/>
                  </a:moveTo>
                  <a:cubicBezTo>
                    <a:pt x="7978" y="2668"/>
                    <a:pt x="7998" y="2537"/>
                    <a:pt x="8037" y="2568"/>
                  </a:cubicBezTo>
                  <a:cubicBezTo>
                    <a:pt x="8021" y="2711"/>
                    <a:pt x="8039" y="2738"/>
                    <a:pt x="8021" y="2887"/>
                  </a:cubicBezTo>
                  <a:close/>
                  <a:moveTo>
                    <a:pt x="579" y="7347"/>
                  </a:moveTo>
                  <a:cubicBezTo>
                    <a:pt x="565" y="7575"/>
                    <a:pt x="556" y="7433"/>
                    <a:pt x="520" y="7420"/>
                  </a:cubicBezTo>
                  <a:cubicBezTo>
                    <a:pt x="509" y="7178"/>
                    <a:pt x="536" y="7135"/>
                    <a:pt x="538" y="6950"/>
                  </a:cubicBezTo>
                  <a:cubicBezTo>
                    <a:pt x="577" y="6941"/>
                    <a:pt x="514" y="7465"/>
                    <a:pt x="577" y="7350"/>
                  </a:cubicBezTo>
                  <a:close/>
                  <a:moveTo>
                    <a:pt x="529" y="15148"/>
                  </a:moveTo>
                  <a:cubicBezTo>
                    <a:pt x="495" y="15415"/>
                    <a:pt x="498" y="14859"/>
                    <a:pt x="486" y="14751"/>
                  </a:cubicBezTo>
                  <a:cubicBezTo>
                    <a:pt x="532" y="14719"/>
                    <a:pt x="493" y="15114"/>
                    <a:pt x="527" y="15150"/>
                  </a:cubicBezTo>
                  <a:close/>
                  <a:moveTo>
                    <a:pt x="2686" y="18003"/>
                  </a:moveTo>
                  <a:cubicBezTo>
                    <a:pt x="2937" y="17998"/>
                    <a:pt x="3163" y="18001"/>
                    <a:pt x="3226" y="18039"/>
                  </a:cubicBezTo>
                  <a:cubicBezTo>
                    <a:pt x="2887" y="18064"/>
                    <a:pt x="2727" y="18048"/>
                    <a:pt x="2684" y="18005"/>
                  </a:cubicBezTo>
                  <a:close/>
                  <a:moveTo>
                    <a:pt x="498" y="17906"/>
                  </a:moveTo>
                  <a:cubicBezTo>
                    <a:pt x="493" y="18100"/>
                    <a:pt x="446" y="17922"/>
                    <a:pt x="437" y="17899"/>
                  </a:cubicBezTo>
                  <a:cubicBezTo>
                    <a:pt x="444" y="17795"/>
                    <a:pt x="466" y="17777"/>
                    <a:pt x="468" y="17664"/>
                  </a:cubicBezTo>
                  <a:cubicBezTo>
                    <a:pt x="489" y="17687"/>
                    <a:pt x="471" y="17904"/>
                    <a:pt x="495" y="17906"/>
                  </a:cubicBezTo>
                  <a:close/>
                  <a:moveTo>
                    <a:pt x="6307" y="17858"/>
                  </a:moveTo>
                  <a:cubicBezTo>
                    <a:pt x="6401" y="17861"/>
                    <a:pt x="6465" y="17870"/>
                    <a:pt x="6453" y="17897"/>
                  </a:cubicBezTo>
                  <a:cubicBezTo>
                    <a:pt x="6356" y="17897"/>
                    <a:pt x="6295" y="17888"/>
                    <a:pt x="6304" y="17861"/>
                  </a:cubicBezTo>
                  <a:close/>
                  <a:moveTo>
                    <a:pt x="7894" y="4872"/>
                  </a:moveTo>
                  <a:cubicBezTo>
                    <a:pt x="7888" y="5008"/>
                    <a:pt x="7869" y="5019"/>
                    <a:pt x="7851" y="5023"/>
                  </a:cubicBezTo>
                  <a:cubicBezTo>
                    <a:pt x="7836" y="5181"/>
                    <a:pt x="7881" y="5132"/>
                    <a:pt x="7851" y="5346"/>
                  </a:cubicBezTo>
                  <a:cubicBezTo>
                    <a:pt x="7808" y="5489"/>
                    <a:pt x="7813" y="5346"/>
                    <a:pt x="7777" y="5331"/>
                  </a:cubicBezTo>
                  <a:cubicBezTo>
                    <a:pt x="7851" y="5256"/>
                    <a:pt x="7802" y="4994"/>
                    <a:pt x="7892" y="4874"/>
                  </a:cubicBezTo>
                  <a:close/>
                  <a:moveTo>
                    <a:pt x="507" y="11756"/>
                  </a:moveTo>
                  <a:cubicBezTo>
                    <a:pt x="491" y="11828"/>
                    <a:pt x="500" y="12045"/>
                    <a:pt x="459" y="11986"/>
                  </a:cubicBezTo>
                  <a:cubicBezTo>
                    <a:pt x="450" y="11783"/>
                    <a:pt x="466" y="11706"/>
                    <a:pt x="504" y="11758"/>
                  </a:cubicBezTo>
                  <a:close/>
                  <a:moveTo>
                    <a:pt x="489" y="14514"/>
                  </a:moveTo>
                  <a:cubicBezTo>
                    <a:pt x="466" y="14972"/>
                    <a:pt x="419" y="14220"/>
                    <a:pt x="489" y="14514"/>
                  </a:cubicBezTo>
                  <a:close/>
                  <a:moveTo>
                    <a:pt x="868" y="18127"/>
                  </a:moveTo>
                  <a:cubicBezTo>
                    <a:pt x="1214" y="18100"/>
                    <a:pt x="1306" y="18134"/>
                    <a:pt x="1652" y="18107"/>
                  </a:cubicBezTo>
                  <a:cubicBezTo>
                    <a:pt x="1541" y="18197"/>
                    <a:pt x="1110" y="18141"/>
                    <a:pt x="775" y="18193"/>
                  </a:cubicBezTo>
                  <a:cubicBezTo>
                    <a:pt x="839" y="18177"/>
                    <a:pt x="866" y="18156"/>
                    <a:pt x="866" y="18129"/>
                  </a:cubicBezTo>
                  <a:close/>
                  <a:moveTo>
                    <a:pt x="6663" y="17572"/>
                  </a:moveTo>
                  <a:cubicBezTo>
                    <a:pt x="6623" y="17441"/>
                    <a:pt x="6704" y="17425"/>
                    <a:pt x="6700" y="17497"/>
                  </a:cubicBezTo>
                  <a:cubicBezTo>
                    <a:pt x="6695" y="17549"/>
                    <a:pt x="6668" y="17594"/>
                    <a:pt x="6661" y="17574"/>
                  </a:cubicBezTo>
                  <a:close/>
                  <a:moveTo>
                    <a:pt x="8136" y="1627"/>
                  </a:moveTo>
                  <a:cubicBezTo>
                    <a:pt x="8177" y="1367"/>
                    <a:pt x="8159" y="1719"/>
                    <a:pt x="8174" y="1712"/>
                  </a:cubicBezTo>
                  <a:cubicBezTo>
                    <a:pt x="8170" y="1782"/>
                    <a:pt x="8161" y="1787"/>
                    <a:pt x="8152" y="1789"/>
                  </a:cubicBezTo>
                  <a:cubicBezTo>
                    <a:pt x="8104" y="1999"/>
                    <a:pt x="8188" y="1613"/>
                    <a:pt x="8136" y="1627"/>
                  </a:cubicBezTo>
                  <a:close/>
                  <a:moveTo>
                    <a:pt x="541" y="3718"/>
                  </a:moveTo>
                  <a:cubicBezTo>
                    <a:pt x="547" y="3887"/>
                    <a:pt x="518" y="3867"/>
                    <a:pt x="495" y="3872"/>
                  </a:cubicBezTo>
                  <a:lnTo>
                    <a:pt x="495" y="3634"/>
                  </a:lnTo>
                  <a:cubicBezTo>
                    <a:pt x="509" y="3680"/>
                    <a:pt x="518" y="3720"/>
                    <a:pt x="541" y="3720"/>
                  </a:cubicBezTo>
                  <a:close/>
                  <a:moveTo>
                    <a:pt x="498" y="5685"/>
                  </a:moveTo>
                  <a:cubicBezTo>
                    <a:pt x="523" y="5703"/>
                    <a:pt x="534" y="5737"/>
                    <a:pt x="527" y="5766"/>
                  </a:cubicBezTo>
                  <a:cubicBezTo>
                    <a:pt x="498" y="5888"/>
                    <a:pt x="430" y="5211"/>
                    <a:pt x="498" y="5685"/>
                  </a:cubicBezTo>
                  <a:close/>
                  <a:moveTo>
                    <a:pt x="486" y="9863"/>
                  </a:moveTo>
                  <a:cubicBezTo>
                    <a:pt x="520" y="9899"/>
                    <a:pt x="495" y="10283"/>
                    <a:pt x="484" y="10335"/>
                  </a:cubicBezTo>
                  <a:cubicBezTo>
                    <a:pt x="444" y="10259"/>
                    <a:pt x="507" y="10091"/>
                    <a:pt x="486" y="9863"/>
                  </a:cubicBezTo>
                  <a:close/>
                  <a:moveTo>
                    <a:pt x="7104" y="12998"/>
                  </a:moveTo>
                  <a:cubicBezTo>
                    <a:pt x="7072" y="12937"/>
                    <a:pt x="7147" y="12761"/>
                    <a:pt x="7163" y="12686"/>
                  </a:cubicBezTo>
                  <a:cubicBezTo>
                    <a:pt x="7199" y="12815"/>
                    <a:pt x="7117" y="12905"/>
                    <a:pt x="7104" y="12998"/>
                  </a:cubicBezTo>
                  <a:close/>
                  <a:moveTo>
                    <a:pt x="8034" y="3052"/>
                  </a:moveTo>
                  <a:cubicBezTo>
                    <a:pt x="8066" y="3302"/>
                    <a:pt x="7964" y="3309"/>
                    <a:pt x="8034" y="3052"/>
                  </a:cubicBezTo>
                  <a:close/>
                  <a:moveTo>
                    <a:pt x="7458" y="10173"/>
                  </a:moveTo>
                  <a:cubicBezTo>
                    <a:pt x="7445" y="10173"/>
                    <a:pt x="7438" y="10268"/>
                    <a:pt x="7431" y="10329"/>
                  </a:cubicBezTo>
                  <a:cubicBezTo>
                    <a:pt x="7436" y="10109"/>
                    <a:pt x="7411" y="9954"/>
                    <a:pt x="7379" y="10399"/>
                  </a:cubicBezTo>
                  <a:cubicBezTo>
                    <a:pt x="7364" y="10326"/>
                    <a:pt x="7382" y="10139"/>
                    <a:pt x="7386" y="9999"/>
                  </a:cubicBezTo>
                  <a:cubicBezTo>
                    <a:pt x="7409" y="10030"/>
                    <a:pt x="7420" y="9942"/>
                    <a:pt x="7431" y="9845"/>
                  </a:cubicBezTo>
                  <a:cubicBezTo>
                    <a:pt x="7474" y="10046"/>
                    <a:pt x="7479" y="9768"/>
                    <a:pt x="7474" y="10175"/>
                  </a:cubicBezTo>
                  <a:cubicBezTo>
                    <a:pt x="7461" y="10265"/>
                    <a:pt x="7454" y="10218"/>
                    <a:pt x="7458" y="10175"/>
                  </a:cubicBezTo>
                  <a:close/>
                  <a:moveTo>
                    <a:pt x="6772" y="16709"/>
                  </a:moveTo>
                  <a:cubicBezTo>
                    <a:pt x="6822" y="16557"/>
                    <a:pt x="6910" y="16061"/>
                    <a:pt x="6869" y="15844"/>
                  </a:cubicBezTo>
                  <a:cubicBezTo>
                    <a:pt x="6914" y="15589"/>
                    <a:pt x="6889" y="16015"/>
                    <a:pt x="6934" y="15939"/>
                  </a:cubicBezTo>
                  <a:cubicBezTo>
                    <a:pt x="6898" y="16402"/>
                    <a:pt x="6837" y="16585"/>
                    <a:pt x="6772" y="16711"/>
                  </a:cubicBezTo>
                  <a:close/>
                  <a:moveTo>
                    <a:pt x="7061" y="13633"/>
                  </a:moveTo>
                  <a:cubicBezTo>
                    <a:pt x="7086" y="13497"/>
                    <a:pt x="7131" y="13438"/>
                    <a:pt x="7142" y="13567"/>
                  </a:cubicBezTo>
                  <a:cubicBezTo>
                    <a:pt x="7083" y="13673"/>
                    <a:pt x="7086" y="13710"/>
                    <a:pt x="7068" y="14035"/>
                  </a:cubicBezTo>
                  <a:cubicBezTo>
                    <a:pt x="7034" y="14003"/>
                    <a:pt x="7083" y="13689"/>
                    <a:pt x="7059" y="13633"/>
                  </a:cubicBezTo>
                  <a:close/>
                  <a:moveTo>
                    <a:pt x="7513" y="8978"/>
                  </a:moveTo>
                  <a:cubicBezTo>
                    <a:pt x="7519" y="9190"/>
                    <a:pt x="7515" y="9405"/>
                    <a:pt x="7497" y="9617"/>
                  </a:cubicBezTo>
                  <a:cubicBezTo>
                    <a:pt x="7470" y="9430"/>
                    <a:pt x="7461" y="9308"/>
                    <a:pt x="7510" y="8978"/>
                  </a:cubicBezTo>
                  <a:close/>
                  <a:moveTo>
                    <a:pt x="4357" y="676"/>
                  </a:moveTo>
                  <a:cubicBezTo>
                    <a:pt x="4342" y="635"/>
                    <a:pt x="4475" y="619"/>
                    <a:pt x="4680" y="610"/>
                  </a:cubicBezTo>
                  <a:cubicBezTo>
                    <a:pt x="4552" y="628"/>
                    <a:pt x="4552" y="667"/>
                    <a:pt x="4355" y="676"/>
                  </a:cubicBezTo>
                  <a:close/>
                  <a:moveTo>
                    <a:pt x="419" y="8910"/>
                  </a:moveTo>
                  <a:cubicBezTo>
                    <a:pt x="405" y="8538"/>
                    <a:pt x="489" y="8777"/>
                    <a:pt x="419" y="8910"/>
                  </a:cubicBezTo>
                  <a:close/>
                  <a:moveTo>
                    <a:pt x="401" y="14032"/>
                  </a:moveTo>
                  <a:lnTo>
                    <a:pt x="401" y="14191"/>
                  </a:lnTo>
                  <a:lnTo>
                    <a:pt x="369" y="14186"/>
                  </a:lnTo>
                  <a:lnTo>
                    <a:pt x="369" y="14028"/>
                  </a:lnTo>
                  <a:close/>
                  <a:moveTo>
                    <a:pt x="2659" y="18141"/>
                  </a:moveTo>
                  <a:cubicBezTo>
                    <a:pt x="2898" y="18147"/>
                    <a:pt x="3273" y="18125"/>
                    <a:pt x="3273" y="18188"/>
                  </a:cubicBezTo>
                  <a:cubicBezTo>
                    <a:pt x="3027" y="18190"/>
                    <a:pt x="3086" y="18242"/>
                    <a:pt x="2795" y="18238"/>
                  </a:cubicBezTo>
                  <a:cubicBezTo>
                    <a:pt x="2693" y="18190"/>
                    <a:pt x="2659" y="18213"/>
                    <a:pt x="2659" y="18141"/>
                  </a:cubicBezTo>
                  <a:close/>
                  <a:moveTo>
                    <a:pt x="4913" y="594"/>
                  </a:moveTo>
                  <a:cubicBezTo>
                    <a:pt x="4942" y="572"/>
                    <a:pt x="5114" y="570"/>
                    <a:pt x="5232" y="558"/>
                  </a:cubicBezTo>
                  <a:cubicBezTo>
                    <a:pt x="5204" y="597"/>
                    <a:pt x="5015" y="610"/>
                    <a:pt x="4913" y="594"/>
                  </a:cubicBezTo>
                  <a:close/>
                  <a:moveTo>
                    <a:pt x="3888" y="674"/>
                  </a:moveTo>
                  <a:lnTo>
                    <a:pt x="3651" y="689"/>
                  </a:lnTo>
                  <a:lnTo>
                    <a:pt x="3657" y="660"/>
                  </a:lnTo>
                  <a:lnTo>
                    <a:pt x="3892" y="644"/>
                  </a:lnTo>
                  <a:close/>
                  <a:moveTo>
                    <a:pt x="378" y="15293"/>
                  </a:moveTo>
                  <a:cubicBezTo>
                    <a:pt x="380" y="15419"/>
                    <a:pt x="362" y="15426"/>
                    <a:pt x="362" y="15528"/>
                  </a:cubicBezTo>
                  <a:cubicBezTo>
                    <a:pt x="349" y="15510"/>
                    <a:pt x="346" y="15446"/>
                    <a:pt x="333" y="15444"/>
                  </a:cubicBezTo>
                  <a:lnTo>
                    <a:pt x="333" y="15288"/>
                  </a:lnTo>
                  <a:close/>
                  <a:moveTo>
                    <a:pt x="349" y="17260"/>
                  </a:moveTo>
                  <a:cubicBezTo>
                    <a:pt x="303" y="17070"/>
                    <a:pt x="405" y="16948"/>
                    <a:pt x="349" y="17260"/>
                  </a:cubicBezTo>
                  <a:close/>
                  <a:moveTo>
                    <a:pt x="4073" y="18093"/>
                  </a:moveTo>
                  <a:lnTo>
                    <a:pt x="4231" y="18086"/>
                  </a:lnTo>
                  <a:lnTo>
                    <a:pt x="4224" y="18116"/>
                  </a:lnTo>
                  <a:lnTo>
                    <a:pt x="4066" y="18123"/>
                  </a:lnTo>
                  <a:close/>
                  <a:moveTo>
                    <a:pt x="3578" y="667"/>
                  </a:moveTo>
                  <a:cubicBezTo>
                    <a:pt x="3549" y="687"/>
                    <a:pt x="3377" y="692"/>
                    <a:pt x="3260" y="701"/>
                  </a:cubicBezTo>
                  <a:cubicBezTo>
                    <a:pt x="3310" y="685"/>
                    <a:pt x="3359" y="667"/>
                    <a:pt x="3264" y="671"/>
                  </a:cubicBezTo>
                  <a:cubicBezTo>
                    <a:pt x="3350" y="619"/>
                    <a:pt x="3472" y="674"/>
                    <a:pt x="3578" y="667"/>
                  </a:cubicBezTo>
                  <a:close/>
                  <a:moveTo>
                    <a:pt x="5877" y="18046"/>
                  </a:moveTo>
                  <a:cubicBezTo>
                    <a:pt x="5667" y="18077"/>
                    <a:pt x="5457" y="18091"/>
                    <a:pt x="5245" y="18086"/>
                  </a:cubicBezTo>
                  <a:cubicBezTo>
                    <a:pt x="5453" y="18053"/>
                    <a:pt x="5665" y="18037"/>
                    <a:pt x="5877" y="18044"/>
                  </a:cubicBezTo>
                  <a:close/>
                  <a:moveTo>
                    <a:pt x="5866" y="491"/>
                  </a:moveTo>
                  <a:cubicBezTo>
                    <a:pt x="5884" y="513"/>
                    <a:pt x="5437" y="538"/>
                    <a:pt x="5634" y="491"/>
                  </a:cubicBezTo>
                  <a:cubicBezTo>
                    <a:pt x="5602" y="497"/>
                    <a:pt x="5866" y="491"/>
                    <a:pt x="5866" y="491"/>
                  </a:cubicBezTo>
                  <a:close/>
                  <a:moveTo>
                    <a:pt x="322" y="16941"/>
                  </a:moveTo>
                  <a:cubicBezTo>
                    <a:pt x="317" y="17190"/>
                    <a:pt x="290" y="17319"/>
                    <a:pt x="245" y="17328"/>
                  </a:cubicBezTo>
                  <a:cubicBezTo>
                    <a:pt x="279" y="16912"/>
                    <a:pt x="249" y="17005"/>
                    <a:pt x="188" y="16928"/>
                  </a:cubicBezTo>
                  <a:cubicBezTo>
                    <a:pt x="227" y="16792"/>
                    <a:pt x="213" y="16786"/>
                    <a:pt x="175" y="16688"/>
                  </a:cubicBezTo>
                  <a:cubicBezTo>
                    <a:pt x="197" y="16632"/>
                    <a:pt x="197" y="16442"/>
                    <a:pt x="236" y="16460"/>
                  </a:cubicBezTo>
                  <a:lnTo>
                    <a:pt x="233" y="16856"/>
                  </a:lnTo>
                  <a:cubicBezTo>
                    <a:pt x="265" y="16896"/>
                    <a:pt x="261" y="16745"/>
                    <a:pt x="265" y="16621"/>
                  </a:cubicBezTo>
                  <a:cubicBezTo>
                    <a:pt x="310" y="16587"/>
                    <a:pt x="265" y="17011"/>
                    <a:pt x="322" y="16941"/>
                  </a:cubicBezTo>
                  <a:close/>
                  <a:moveTo>
                    <a:pt x="4301" y="18127"/>
                  </a:moveTo>
                  <a:cubicBezTo>
                    <a:pt x="4317" y="18166"/>
                    <a:pt x="4181" y="18181"/>
                    <a:pt x="3976" y="18186"/>
                  </a:cubicBezTo>
                  <a:cubicBezTo>
                    <a:pt x="4048" y="18163"/>
                    <a:pt x="4105" y="18134"/>
                    <a:pt x="4301" y="18129"/>
                  </a:cubicBezTo>
                  <a:close/>
                  <a:moveTo>
                    <a:pt x="285" y="13152"/>
                  </a:moveTo>
                  <a:cubicBezTo>
                    <a:pt x="324" y="13694"/>
                    <a:pt x="247" y="14297"/>
                    <a:pt x="245" y="14884"/>
                  </a:cubicBezTo>
                  <a:cubicBezTo>
                    <a:pt x="191" y="14645"/>
                    <a:pt x="245" y="14206"/>
                    <a:pt x="220" y="13933"/>
                  </a:cubicBezTo>
                  <a:cubicBezTo>
                    <a:pt x="220" y="13807"/>
                    <a:pt x="148" y="14055"/>
                    <a:pt x="161" y="13691"/>
                  </a:cubicBezTo>
                  <a:cubicBezTo>
                    <a:pt x="200" y="13734"/>
                    <a:pt x="254" y="13698"/>
                    <a:pt x="252" y="13938"/>
                  </a:cubicBezTo>
                  <a:cubicBezTo>
                    <a:pt x="315" y="13633"/>
                    <a:pt x="211" y="13529"/>
                    <a:pt x="179" y="13457"/>
                  </a:cubicBezTo>
                  <a:cubicBezTo>
                    <a:pt x="213" y="13307"/>
                    <a:pt x="240" y="13023"/>
                    <a:pt x="254" y="13466"/>
                  </a:cubicBezTo>
                  <a:cubicBezTo>
                    <a:pt x="274" y="13416"/>
                    <a:pt x="283" y="13301"/>
                    <a:pt x="285" y="13154"/>
                  </a:cubicBezTo>
                  <a:close/>
                  <a:moveTo>
                    <a:pt x="906" y="18321"/>
                  </a:moveTo>
                  <a:cubicBezTo>
                    <a:pt x="868" y="18342"/>
                    <a:pt x="800" y="18357"/>
                    <a:pt x="665" y="18362"/>
                  </a:cubicBezTo>
                  <a:cubicBezTo>
                    <a:pt x="633" y="18333"/>
                    <a:pt x="782" y="18330"/>
                    <a:pt x="906" y="18324"/>
                  </a:cubicBezTo>
                  <a:close/>
                  <a:moveTo>
                    <a:pt x="315" y="2038"/>
                  </a:moveTo>
                  <a:cubicBezTo>
                    <a:pt x="331" y="1961"/>
                    <a:pt x="340" y="1884"/>
                    <a:pt x="346" y="1805"/>
                  </a:cubicBezTo>
                  <a:cubicBezTo>
                    <a:pt x="389" y="1861"/>
                    <a:pt x="331" y="1972"/>
                    <a:pt x="344" y="2119"/>
                  </a:cubicBezTo>
                  <a:cubicBezTo>
                    <a:pt x="294" y="2182"/>
                    <a:pt x="299" y="1990"/>
                    <a:pt x="270" y="1954"/>
                  </a:cubicBezTo>
                  <a:cubicBezTo>
                    <a:pt x="265" y="1796"/>
                    <a:pt x="310" y="1977"/>
                    <a:pt x="313" y="2040"/>
                  </a:cubicBezTo>
                  <a:close/>
                  <a:moveTo>
                    <a:pt x="1607" y="18339"/>
                  </a:moveTo>
                  <a:cubicBezTo>
                    <a:pt x="1410" y="18396"/>
                    <a:pt x="1297" y="18299"/>
                    <a:pt x="1607" y="18339"/>
                  </a:cubicBezTo>
                  <a:close/>
                  <a:moveTo>
                    <a:pt x="4147" y="524"/>
                  </a:moveTo>
                  <a:cubicBezTo>
                    <a:pt x="4012" y="538"/>
                    <a:pt x="3998" y="522"/>
                    <a:pt x="3994" y="504"/>
                  </a:cubicBezTo>
                  <a:cubicBezTo>
                    <a:pt x="4062" y="502"/>
                    <a:pt x="4071" y="493"/>
                    <a:pt x="4075" y="484"/>
                  </a:cubicBezTo>
                  <a:cubicBezTo>
                    <a:pt x="4168" y="479"/>
                    <a:pt x="4138" y="506"/>
                    <a:pt x="4147" y="524"/>
                  </a:cubicBezTo>
                  <a:close/>
                  <a:moveTo>
                    <a:pt x="299" y="3851"/>
                  </a:moveTo>
                  <a:cubicBezTo>
                    <a:pt x="252" y="3657"/>
                    <a:pt x="342" y="3481"/>
                    <a:pt x="299" y="3851"/>
                  </a:cubicBezTo>
                  <a:close/>
                  <a:moveTo>
                    <a:pt x="303" y="5509"/>
                  </a:moveTo>
                  <a:cubicBezTo>
                    <a:pt x="263" y="5775"/>
                    <a:pt x="270" y="5100"/>
                    <a:pt x="303" y="5509"/>
                  </a:cubicBezTo>
                  <a:close/>
                  <a:moveTo>
                    <a:pt x="229" y="17167"/>
                  </a:moveTo>
                  <a:cubicBezTo>
                    <a:pt x="222" y="17443"/>
                    <a:pt x="188" y="17158"/>
                    <a:pt x="182" y="17321"/>
                  </a:cubicBezTo>
                  <a:cubicBezTo>
                    <a:pt x="152" y="17282"/>
                    <a:pt x="213" y="16978"/>
                    <a:pt x="229" y="17170"/>
                  </a:cubicBezTo>
                  <a:close/>
                  <a:moveTo>
                    <a:pt x="1132" y="18357"/>
                  </a:moveTo>
                  <a:lnTo>
                    <a:pt x="1290" y="18351"/>
                  </a:lnTo>
                  <a:cubicBezTo>
                    <a:pt x="1272" y="18364"/>
                    <a:pt x="1318" y="18364"/>
                    <a:pt x="1365" y="18362"/>
                  </a:cubicBezTo>
                  <a:cubicBezTo>
                    <a:pt x="1252" y="18403"/>
                    <a:pt x="1006" y="18421"/>
                    <a:pt x="803" y="18448"/>
                  </a:cubicBezTo>
                  <a:lnTo>
                    <a:pt x="812" y="18400"/>
                  </a:lnTo>
                  <a:cubicBezTo>
                    <a:pt x="911" y="18360"/>
                    <a:pt x="1132" y="18423"/>
                    <a:pt x="1132" y="18357"/>
                  </a:cubicBezTo>
                  <a:close/>
                  <a:moveTo>
                    <a:pt x="1762" y="18330"/>
                  </a:moveTo>
                  <a:cubicBezTo>
                    <a:pt x="1891" y="18319"/>
                    <a:pt x="1896" y="18337"/>
                    <a:pt x="1995" y="18335"/>
                  </a:cubicBezTo>
                  <a:cubicBezTo>
                    <a:pt x="1973" y="18357"/>
                    <a:pt x="1758" y="18351"/>
                    <a:pt x="1753" y="18376"/>
                  </a:cubicBezTo>
                  <a:cubicBezTo>
                    <a:pt x="1638" y="18373"/>
                    <a:pt x="1790" y="18355"/>
                    <a:pt x="1762" y="18330"/>
                  </a:cubicBezTo>
                  <a:close/>
                  <a:moveTo>
                    <a:pt x="270" y="8420"/>
                  </a:moveTo>
                  <a:cubicBezTo>
                    <a:pt x="267" y="8513"/>
                    <a:pt x="240" y="8483"/>
                    <a:pt x="224" y="8495"/>
                  </a:cubicBezTo>
                  <a:cubicBezTo>
                    <a:pt x="224" y="8389"/>
                    <a:pt x="224" y="8285"/>
                    <a:pt x="227" y="8178"/>
                  </a:cubicBezTo>
                  <a:cubicBezTo>
                    <a:pt x="242" y="8194"/>
                    <a:pt x="238" y="8323"/>
                    <a:pt x="240" y="8418"/>
                  </a:cubicBezTo>
                  <a:close/>
                  <a:moveTo>
                    <a:pt x="1875" y="592"/>
                  </a:moveTo>
                  <a:cubicBezTo>
                    <a:pt x="2101" y="597"/>
                    <a:pt x="2347" y="552"/>
                    <a:pt x="2743" y="536"/>
                  </a:cubicBezTo>
                  <a:cubicBezTo>
                    <a:pt x="2989" y="504"/>
                    <a:pt x="2743" y="452"/>
                    <a:pt x="3151" y="418"/>
                  </a:cubicBezTo>
                  <a:cubicBezTo>
                    <a:pt x="3048" y="549"/>
                    <a:pt x="3712" y="412"/>
                    <a:pt x="3763" y="486"/>
                  </a:cubicBezTo>
                  <a:lnTo>
                    <a:pt x="3050" y="561"/>
                  </a:lnTo>
                  <a:cubicBezTo>
                    <a:pt x="3095" y="445"/>
                    <a:pt x="2056" y="692"/>
                    <a:pt x="1878" y="592"/>
                  </a:cubicBezTo>
                  <a:close/>
                  <a:moveTo>
                    <a:pt x="261" y="7555"/>
                  </a:moveTo>
                  <a:cubicBezTo>
                    <a:pt x="263" y="7713"/>
                    <a:pt x="193" y="7865"/>
                    <a:pt x="242" y="8025"/>
                  </a:cubicBezTo>
                  <a:cubicBezTo>
                    <a:pt x="215" y="8138"/>
                    <a:pt x="170" y="8169"/>
                    <a:pt x="123" y="8169"/>
                  </a:cubicBezTo>
                  <a:cubicBezTo>
                    <a:pt x="168" y="7889"/>
                    <a:pt x="224" y="7424"/>
                    <a:pt x="175" y="7072"/>
                  </a:cubicBezTo>
                  <a:cubicBezTo>
                    <a:pt x="213" y="6975"/>
                    <a:pt x="222" y="7117"/>
                    <a:pt x="236" y="7000"/>
                  </a:cubicBezTo>
                  <a:cubicBezTo>
                    <a:pt x="270" y="7201"/>
                    <a:pt x="182" y="7393"/>
                    <a:pt x="261" y="7555"/>
                  </a:cubicBezTo>
                  <a:close/>
                  <a:moveTo>
                    <a:pt x="222" y="2110"/>
                  </a:moveTo>
                  <a:cubicBezTo>
                    <a:pt x="227" y="2015"/>
                    <a:pt x="179" y="1834"/>
                    <a:pt x="177" y="2026"/>
                  </a:cubicBezTo>
                  <a:cubicBezTo>
                    <a:pt x="125" y="1740"/>
                    <a:pt x="166" y="1421"/>
                    <a:pt x="182" y="1037"/>
                  </a:cubicBezTo>
                  <a:lnTo>
                    <a:pt x="197" y="608"/>
                  </a:lnTo>
                  <a:lnTo>
                    <a:pt x="593" y="597"/>
                  </a:lnTo>
                  <a:cubicBezTo>
                    <a:pt x="703" y="594"/>
                    <a:pt x="821" y="588"/>
                    <a:pt x="945" y="576"/>
                  </a:cubicBezTo>
                  <a:cubicBezTo>
                    <a:pt x="913" y="599"/>
                    <a:pt x="676" y="622"/>
                    <a:pt x="593" y="635"/>
                  </a:cubicBezTo>
                  <a:lnTo>
                    <a:pt x="186" y="705"/>
                  </a:lnTo>
                  <a:lnTo>
                    <a:pt x="220" y="1035"/>
                  </a:lnTo>
                  <a:cubicBezTo>
                    <a:pt x="222" y="1069"/>
                    <a:pt x="227" y="1076"/>
                    <a:pt x="233" y="1035"/>
                  </a:cubicBezTo>
                  <a:lnTo>
                    <a:pt x="292" y="626"/>
                  </a:lnTo>
                  <a:lnTo>
                    <a:pt x="593" y="649"/>
                  </a:lnTo>
                  <a:cubicBezTo>
                    <a:pt x="613" y="651"/>
                    <a:pt x="649" y="653"/>
                    <a:pt x="699" y="653"/>
                  </a:cubicBezTo>
                  <a:cubicBezTo>
                    <a:pt x="665" y="662"/>
                    <a:pt x="629" y="669"/>
                    <a:pt x="593" y="674"/>
                  </a:cubicBezTo>
                  <a:lnTo>
                    <a:pt x="236" y="723"/>
                  </a:lnTo>
                  <a:lnTo>
                    <a:pt x="256" y="1035"/>
                  </a:lnTo>
                  <a:cubicBezTo>
                    <a:pt x="274" y="1274"/>
                    <a:pt x="231" y="1593"/>
                    <a:pt x="209" y="1715"/>
                  </a:cubicBezTo>
                  <a:cubicBezTo>
                    <a:pt x="215" y="1837"/>
                    <a:pt x="224" y="1721"/>
                    <a:pt x="224" y="1638"/>
                  </a:cubicBezTo>
                  <a:cubicBezTo>
                    <a:pt x="254" y="2015"/>
                    <a:pt x="283" y="2787"/>
                    <a:pt x="261" y="3140"/>
                  </a:cubicBezTo>
                  <a:cubicBezTo>
                    <a:pt x="240" y="3081"/>
                    <a:pt x="242" y="2521"/>
                    <a:pt x="204" y="2817"/>
                  </a:cubicBezTo>
                  <a:cubicBezTo>
                    <a:pt x="191" y="2799"/>
                    <a:pt x="204" y="2234"/>
                    <a:pt x="222" y="2108"/>
                  </a:cubicBezTo>
                  <a:close/>
                  <a:moveTo>
                    <a:pt x="231" y="10073"/>
                  </a:moveTo>
                  <a:cubicBezTo>
                    <a:pt x="227" y="10164"/>
                    <a:pt x="215" y="10116"/>
                    <a:pt x="215" y="10071"/>
                  </a:cubicBezTo>
                  <a:cubicBezTo>
                    <a:pt x="195" y="10089"/>
                    <a:pt x="200" y="10227"/>
                    <a:pt x="215" y="10229"/>
                  </a:cubicBezTo>
                  <a:cubicBezTo>
                    <a:pt x="209" y="10353"/>
                    <a:pt x="188" y="10159"/>
                    <a:pt x="184" y="10306"/>
                  </a:cubicBezTo>
                  <a:cubicBezTo>
                    <a:pt x="157" y="10270"/>
                    <a:pt x="175" y="9999"/>
                    <a:pt x="127" y="10062"/>
                  </a:cubicBezTo>
                  <a:cubicBezTo>
                    <a:pt x="139" y="9949"/>
                    <a:pt x="145" y="9866"/>
                    <a:pt x="159" y="9750"/>
                  </a:cubicBezTo>
                  <a:lnTo>
                    <a:pt x="204" y="9755"/>
                  </a:lnTo>
                  <a:cubicBezTo>
                    <a:pt x="227" y="9525"/>
                    <a:pt x="213" y="9940"/>
                    <a:pt x="172" y="9832"/>
                  </a:cubicBezTo>
                  <a:cubicBezTo>
                    <a:pt x="188" y="10087"/>
                    <a:pt x="211" y="9832"/>
                    <a:pt x="231" y="10073"/>
                  </a:cubicBezTo>
                  <a:close/>
                  <a:moveTo>
                    <a:pt x="166" y="15349"/>
                  </a:moveTo>
                  <a:cubicBezTo>
                    <a:pt x="200" y="15180"/>
                    <a:pt x="154" y="15026"/>
                    <a:pt x="170" y="14719"/>
                  </a:cubicBezTo>
                  <a:cubicBezTo>
                    <a:pt x="197" y="14742"/>
                    <a:pt x="227" y="15376"/>
                    <a:pt x="166" y="15349"/>
                  </a:cubicBezTo>
                  <a:close/>
                  <a:moveTo>
                    <a:pt x="195" y="15510"/>
                  </a:moveTo>
                  <a:cubicBezTo>
                    <a:pt x="179" y="15582"/>
                    <a:pt x="188" y="15801"/>
                    <a:pt x="148" y="15742"/>
                  </a:cubicBezTo>
                  <a:cubicBezTo>
                    <a:pt x="166" y="15670"/>
                    <a:pt x="154" y="15451"/>
                    <a:pt x="195" y="15510"/>
                  </a:cubicBezTo>
                  <a:close/>
                  <a:moveTo>
                    <a:pt x="6047" y="344"/>
                  </a:moveTo>
                  <a:cubicBezTo>
                    <a:pt x="5663" y="366"/>
                    <a:pt x="6273" y="224"/>
                    <a:pt x="5749" y="274"/>
                  </a:cubicBezTo>
                  <a:cubicBezTo>
                    <a:pt x="5780" y="251"/>
                    <a:pt x="5889" y="240"/>
                    <a:pt x="5914" y="217"/>
                  </a:cubicBezTo>
                  <a:cubicBezTo>
                    <a:pt x="6173" y="222"/>
                    <a:pt x="5970" y="287"/>
                    <a:pt x="6216" y="274"/>
                  </a:cubicBezTo>
                  <a:cubicBezTo>
                    <a:pt x="6209" y="303"/>
                    <a:pt x="5997" y="305"/>
                    <a:pt x="6049" y="344"/>
                  </a:cubicBezTo>
                  <a:close/>
                  <a:moveTo>
                    <a:pt x="3766" y="475"/>
                  </a:moveTo>
                  <a:cubicBezTo>
                    <a:pt x="3908" y="436"/>
                    <a:pt x="4179" y="416"/>
                    <a:pt x="4482" y="398"/>
                  </a:cubicBezTo>
                  <a:cubicBezTo>
                    <a:pt x="4357" y="473"/>
                    <a:pt x="4145" y="443"/>
                    <a:pt x="3766" y="473"/>
                  </a:cubicBezTo>
                  <a:close/>
                  <a:moveTo>
                    <a:pt x="145" y="16058"/>
                  </a:moveTo>
                  <a:cubicBezTo>
                    <a:pt x="184" y="16070"/>
                    <a:pt x="188" y="16399"/>
                    <a:pt x="130" y="16293"/>
                  </a:cubicBezTo>
                  <a:lnTo>
                    <a:pt x="130" y="16449"/>
                  </a:lnTo>
                  <a:cubicBezTo>
                    <a:pt x="87" y="16585"/>
                    <a:pt x="145" y="16180"/>
                    <a:pt x="148" y="16056"/>
                  </a:cubicBezTo>
                  <a:close/>
                  <a:moveTo>
                    <a:pt x="1324" y="631"/>
                  </a:moveTo>
                  <a:cubicBezTo>
                    <a:pt x="1130" y="644"/>
                    <a:pt x="945" y="655"/>
                    <a:pt x="855" y="644"/>
                  </a:cubicBezTo>
                  <a:cubicBezTo>
                    <a:pt x="967" y="622"/>
                    <a:pt x="1446" y="543"/>
                    <a:pt x="1327" y="628"/>
                  </a:cubicBezTo>
                  <a:close/>
                  <a:moveTo>
                    <a:pt x="154" y="12431"/>
                  </a:moveTo>
                  <a:cubicBezTo>
                    <a:pt x="175" y="12458"/>
                    <a:pt x="166" y="12630"/>
                    <a:pt x="168" y="12747"/>
                  </a:cubicBezTo>
                  <a:cubicBezTo>
                    <a:pt x="127" y="12736"/>
                    <a:pt x="136" y="12876"/>
                    <a:pt x="107" y="12743"/>
                  </a:cubicBezTo>
                  <a:cubicBezTo>
                    <a:pt x="96" y="12485"/>
                    <a:pt x="159" y="12637"/>
                    <a:pt x="154" y="12429"/>
                  </a:cubicBezTo>
                  <a:close/>
                  <a:moveTo>
                    <a:pt x="2675" y="484"/>
                  </a:moveTo>
                  <a:cubicBezTo>
                    <a:pt x="2643" y="518"/>
                    <a:pt x="2300" y="511"/>
                    <a:pt x="2363" y="473"/>
                  </a:cubicBezTo>
                  <a:cubicBezTo>
                    <a:pt x="2582" y="448"/>
                    <a:pt x="2519" y="493"/>
                    <a:pt x="2675" y="482"/>
                  </a:cubicBezTo>
                  <a:close/>
                  <a:moveTo>
                    <a:pt x="1650" y="549"/>
                  </a:moveTo>
                  <a:cubicBezTo>
                    <a:pt x="1695" y="533"/>
                    <a:pt x="1738" y="520"/>
                    <a:pt x="1738" y="497"/>
                  </a:cubicBezTo>
                  <a:cubicBezTo>
                    <a:pt x="1808" y="511"/>
                    <a:pt x="2027" y="484"/>
                    <a:pt x="1966" y="529"/>
                  </a:cubicBezTo>
                  <a:cubicBezTo>
                    <a:pt x="1751" y="540"/>
                    <a:pt x="1803" y="563"/>
                    <a:pt x="1652" y="547"/>
                  </a:cubicBezTo>
                  <a:close/>
                  <a:moveTo>
                    <a:pt x="3463" y="434"/>
                  </a:moveTo>
                  <a:lnTo>
                    <a:pt x="3305" y="443"/>
                  </a:lnTo>
                  <a:lnTo>
                    <a:pt x="3310" y="414"/>
                  </a:lnTo>
                  <a:lnTo>
                    <a:pt x="3468" y="402"/>
                  </a:lnTo>
                  <a:close/>
                  <a:moveTo>
                    <a:pt x="125" y="7695"/>
                  </a:moveTo>
                  <a:cubicBezTo>
                    <a:pt x="107" y="7659"/>
                    <a:pt x="96" y="7591"/>
                    <a:pt x="98" y="7456"/>
                  </a:cubicBezTo>
                  <a:cubicBezTo>
                    <a:pt x="130" y="7424"/>
                    <a:pt x="123" y="7571"/>
                    <a:pt x="125" y="7695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6418500" y="3076575"/>
              <a:ext cx="2350" cy="14775"/>
            </a:xfrm>
            <a:custGeom>
              <a:rect b="b" l="l" r="r" t="t"/>
              <a:pathLst>
                <a:path extrusionOk="0" h="591" w="94">
                  <a:moveTo>
                    <a:pt x="64" y="197"/>
                  </a:moveTo>
                  <a:cubicBezTo>
                    <a:pt x="93" y="1"/>
                    <a:pt x="57" y="511"/>
                    <a:pt x="46" y="590"/>
                  </a:cubicBezTo>
                  <a:cubicBezTo>
                    <a:pt x="0" y="488"/>
                    <a:pt x="57" y="290"/>
                    <a:pt x="64" y="19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6555975" y="2946825"/>
              <a:ext cx="191100" cy="367250"/>
            </a:xfrm>
            <a:custGeom>
              <a:rect b="b" l="l" r="r" t="t"/>
              <a:pathLst>
                <a:path extrusionOk="0" h="14690" w="7644">
                  <a:moveTo>
                    <a:pt x="1352" y="1"/>
                  </a:moveTo>
                  <a:lnTo>
                    <a:pt x="1" y="14690"/>
                  </a:lnTo>
                  <a:lnTo>
                    <a:pt x="6729" y="14218"/>
                  </a:lnTo>
                  <a:lnTo>
                    <a:pt x="7644" y="811"/>
                  </a:lnTo>
                  <a:lnTo>
                    <a:pt x="1352" y="1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6567050" y="3050050"/>
              <a:ext cx="1100" cy="3575"/>
            </a:xfrm>
            <a:custGeom>
              <a:rect b="b" l="l" r="r" t="t"/>
              <a:pathLst>
                <a:path extrusionOk="0" h="143" w="44">
                  <a:moveTo>
                    <a:pt x="1" y="136"/>
                  </a:moveTo>
                  <a:lnTo>
                    <a:pt x="14" y="0"/>
                  </a:lnTo>
                  <a:lnTo>
                    <a:pt x="44" y="5"/>
                  </a:lnTo>
                  <a:lnTo>
                    <a:pt x="30" y="142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6563725" y="3077525"/>
              <a:ext cx="2550" cy="5625"/>
            </a:xfrm>
            <a:custGeom>
              <a:rect b="b" l="l" r="r" t="t"/>
              <a:pathLst>
                <a:path extrusionOk="0" h="225" w="102">
                  <a:moveTo>
                    <a:pt x="68" y="1"/>
                  </a:moveTo>
                  <a:cubicBezTo>
                    <a:pt x="102" y="218"/>
                    <a:pt x="0" y="225"/>
                    <a:pt x="68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6562875" y="3099775"/>
              <a:ext cx="1100" cy="3600"/>
            </a:xfrm>
            <a:custGeom>
              <a:rect b="b" l="l" r="r" t="t"/>
              <a:pathLst>
                <a:path extrusionOk="0" h="144" w="44">
                  <a:moveTo>
                    <a:pt x="0" y="139"/>
                  </a:moveTo>
                  <a:lnTo>
                    <a:pt x="14" y="1"/>
                  </a:lnTo>
                  <a:lnTo>
                    <a:pt x="43" y="8"/>
                  </a:lnTo>
                  <a:lnTo>
                    <a:pt x="30" y="143"/>
                  </a:ln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6562525" y="3106450"/>
              <a:ext cx="1850" cy="10125"/>
            </a:xfrm>
            <a:custGeom>
              <a:rect b="b" l="l" r="r" t="t"/>
              <a:pathLst>
                <a:path extrusionOk="0" h="405" w="74">
                  <a:moveTo>
                    <a:pt x="1" y="287"/>
                  </a:moveTo>
                  <a:cubicBezTo>
                    <a:pt x="12" y="165"/>
                    <a:pt x="35" y="147"/>
                    <a:pt x="44" y="16"/>
                  </a:cubicBezTo>
                  <a:cubicBezTo>
                    <a:pt x="73" y="0"/>
                    <a:pt x="33" y="405"/>
                    <a:pt x="1" y="28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6557675" y="3170475"/>
              <a:ext cx="3350" cy="14600"/>
            </a:xfrm>
            <a:custGeom>
              <a:rect b="b" l="l" r="r" t="t"/>
              <a:pathLst>
                <a:path extrusionOk="0" h="584" w="134">
                  <a:moveTo>
                    <a:pt x="55" y="73"/>
                  </a:moveTo>
                  <a:cubicBezTo>
                    <a:pt x="134" y="0"/>
                    <a:pt x="55" y="425"/>
                    <a:pt x="66" y="561"/>
                  </a:cubicBezTo>
                  <a:cubicBezTo>
                    <a:pt x="1" y="583"/>
                    <a:pt x="57" y="235"/>
                    <a:pt x="55" y="7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6561575" y="3132925"/>
              <a:ext cx="2225" cy="13700"/>
            </a:xfrm>
            <a:custGeom>
              <a:rect b="b" l="l" r="r" t="t"/>
              <a:pathLst>
                <a:path extrusionOk="0" h="548" w="89">
                  <a:moveTo>
                    <a:pt x="1" y="547"/>
                  </a:moveTo>
                  <a:cubicBezTo>
                    <a:pt x="14" y="290"/>
                    <a:pt x="55" y="256"/>
                    <a:pt x="68" y="1"/>
                  </a:cubicBezTo>
                  <a:cubicBezTo>
                    <a:pt x="89" y="127"/>
                    <a:pt x="59" y="518"/>
                    <a:pt x="1" y="547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6554975" y="3217175"/>
              <a:ext cx="2625" cy="8025"/>
            </a:xfrm>
            <a:custGeom>
              <a:rect b="b" l="l" r="r" t="t"/>
              <a:pathLst>
                <a:path extrusionOk="0" h="321" w="105">
                  <a:moveTo>
                    <a:pt x="73" y="0"/>
                  </a:moveTo>
                  <a:cubicBezTo>
                    <a:pt x="104" y="174"/>
                    <a:pt x="0" y="321"/>
                    <a:pt x="73" y="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6587200" y="3090350"/>
              <a:ext cx="1625" cy="12225"/>
            </a:xfrm>
            <a:custGeom>
              <a:rect b="b" l="l" r="r" t="t"/>
              <a:pathLst>
                <a:path extrusionOk="0" h="489" w="65">
                  <a:moveTo>
                    <a:pt x="37" y="1"/>
                  </a:moveTo>
                  <a:cubicBezTo>
                    <a:pt x="64" y="75"/>
                    <a:pt x="62" y="245"/>
                    <a:pt x="32" y="488"/>
                  </a:cubicBezTo>
                  <a:cubicBezTo>
                    <a:pt x="1" y="430"/>
                    <a:pt x="3" y="260"/>
                    <a:pt x="37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6589525" y="3074500"/>
              <a:ext cx="1650" cy="8475"/>
            </a:xfrm>
            <a:custGeom>
              <a:rect b="b" l="l" r="r" t="t"/>
              <a:pathLst>
                <a:path extrusionOk="0" h="339" w="66">
                  <a:moveTo>
                    <a:pt x="0" y="226"/>
                  </a:moveTo>
                  <a:cubicBezTo>
                    <a:pt x="7" y="113"/>
                    <a:pt x="25" y="111"/>
                    <a:pt x="34" y="23"/>
                  </a:cubicBezTo>
                  <a:cubicBezTo>
                    <a:pt x="66" y="0"/>
                    <a:pt x="25" y="339"/>
                    <a:pt x="0" y="226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6643050" y="3294975"/>
              <a:ext cx="6400" cy="1425"/>
            </a:xfrm>
            <a:custGeom>
              <a:rect b="b" l="l" r="r" t="t"/>
              <a:pathLst>
                <a:path extrusionOk="0" h="57" w="256">
                  <a:moveTo>
                    <a:pt x="238" y="43"/>
                  </a:moveTo>
                  <a:lnTo>
                    <a:pt x="32" y="57"/>
                  </a:lnTo>
                  <a:cubicBezTo>
                    <a:pt x="1" y="25"/>
                    <a:pt x="168" y="25"/>
                    <a:pt x="177" y="3"/>
                  </a:cubicBezTo>
                  <a:cubicBezTo>
                    <a:pt x="256" y="0"/>
                    <a:pt x="231" y="25"/>
                    <a:pt x="238" y="43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6546375" y="2932475"/>
              <a:ext cx="213125" cy="392775"/>
            </a:xfrm>
            <a:custGeom>
              <a:rect b="b" l="l" r="r" t="t"/>
              <a:pathLst>
                <a:path extrusionOk="0" h="15711" w="8525">
                  <a:moveTo>
                    <a:pt x="7761" y="13044"/>
                  </a:moveTo>
                  <a:cubicBezTo>
                    <a:pt x="7732" y="12820"/>
                    <a:pt x="7723" y="13301"/>
                    <a:pt x="7673" y="13238"/>
                  </a:cubicBezTo>
                  <a:cubicBezTo>
                    <a:pt x="7689" y="13012"/>
                    <a:pt x="7723" y="12904"/>
                    <a:pt x="7763" y="12836"/>
                  </a:cubicBezTo>
                  <a:cubicBezTo>
                    <a:pt x="7775" y="12283"/>
                    <a:pt x="7775" y="12242"/>
                    <a:pt x="7786" y="11729"/>
                  </a:cubicBezTo>
                  <a:cubicBezTo>
                    <a:pt x="7806" y="11729"/>
                    <a:pt x="7815" y="11768"/>
                    <a:pt x="7827" y="11806"/>
                  </a:cubicBezTo>
                  <a:cubicBezTo>
                    <a:pt x="7919" y="11226"/>
                    <a:pt x="7931" y="10516"/>
                    <a:pt x="7876" y="10148"/>
                  </a:cubicBezTo>
                  <a:cubicBezTo>
                    <a:pt x="7906" y="9807"/>
                    <a:pt x="7967" y="9319"/>
                    <a:pt x="8019" y="8854"/>
                  </a:cubicBezTo>
                  <a:cubicBezTo>
                    <a:pt x="7996" y="8274"/>
                    <a:pt x="8041" y="7544"/>
                    <a:pt x="8159" y="7004"/>
                  </a:cubicBezTo>
                  <a:cubicBezTo>
                    <a:pt x="8120" y="6883"/>
                    <a:pt x="8091" y="7339"/>
                    <a:pt x="8089" y="7131"/>
                  </a:cubicBezTo>
                  <a:cubicBezTo>
                    <a:pt x="8147" y="6887"/>
                    <a:pt x="8177" y="6634"/>
                    <a:pt x="8174" y="6383"/>
                  </a:cubicBezTo>
                  <a:cubicBezTo>
                    <a:pt x="8251" y="6343"/>
                    <a:pt x="8193" y="5997"/>
                    <a:pt x="8247" y="5839"/>
                  </a:cubicBezTo>
                  <a:cubicBezTo>
                    <a:pt x="8213" y="5690"/>
                    <a:pt x="8231" y="5281"/>
                    <a:pt x="8278" y="5012"/>
                  </a:cubicBezTo>
                  <a:cubicBezTo>
                    <a:pt x="8283" y="4841"/>
                    <a:pt x="8188" y="4735"/>
                    <a:pt x="8256" y="4522"/>
                  </a:cubicBezTo>
                  <a:cubicBezTo>
                    <a:pt x="8281" y="4579"/>
                    <a:pt x="8251" y="4730"/>
                    <a:pt x="8294" y="4599"/>
                  </a:cubicBezTo>
                  <a:cubicBezTo>
                    <a:pt x="8324" y="4251"/>
                    <a:pt x="8247" y="4577"/>
                    <a:pt x="8256" y="4317"/>
                  </a:cubicBezTo>
                  <a:cubicBezTo>
                    <a:pt x="8283" y="4188"/>
                    <a:pt x="8312" y="4082"/>
                    <a:pt x="8333" y="3913"/>
                  </a:cubicBezTo>
                  <a:cubicBezTo>
                    <a:pt x="8301" y="3684"/>
                    <a:pt x="8333" y="2993"/>
                    <a:pt x="8380" y="2673"/>
                  </a:cubicBezTo>
                  <a:cubicBezTo>
                    <a:pt x="8373" y="2781"/>
                    <a:pt x="8360" y="2910"/>
                    <a:pt x="8394" y="2883"/>
                  </a:cubicBezTo>
                  <a:cubicBezTo>
                    <a:pt x="8443" y="2600"/>
                    <a:pt x="8479" y="2361"/>
                    <a:pt x="8432" y="2194"/>
                  </a:cubicBezTo>
                  <a:cubicBezTo>
                    <a:pt x="8450" y="2187"/>
                    <a:pt x="8473" y="2212"/>
                    <a:pt x="8482" y="2133"/>
                  </a:cubicBezTo>
                  <a:cubicBezTo>
                    <a:pt x="8479" y="1986"/>
                    <a:pt x="8427" y="2004"/>
                    <a:pt x="8448" y="1781"/>
                  </a:cubicBezTo>
                  <a:cubicBezTo>
                    <a:pt x="8459" y="1652"/>
                    <a:pt x="8500" y="1742"/>
                    <a:pt x="8506" y="1584"/>
                  </a:cubicBezTo>
                  <a:cubicBezTo>
                    <a:pt x="8504" y="1519"/>
                    <a:pt x="8504" y="1451"/>
                    <a:pt x="8506" y="1385"/>
                  </a:cubicBezTo>
                  <a:lnTo>
                    <a:pt x="8525" y="947"/>
                  </a:lnTo>
                  <a:lnTo>
                    <a:pt x="8120" y="907"/>
                  </a:lnTo>
                  <a:cubicBezTo>
                    <a:pt x="7861" y="879"/>
                    <a:pt x="7499" y="828"/>
                    <a:pt x="7759" y="902"/>
                  </a:cubicBezTo>
                  <a:cubicBezTo>
                    <a:pt x="7691" y="893"/>
                    <a:pt x="7623" y="888"/>
                    <a:pt x="7553" y="891"/>
                  </a:cubicBezTo>
                  <a:cubicBezTo>
                    <a:pt x="7526" y="855"/>
                    <a:pt x="7429" y="823"/>
                    <a:pt x="7380" y="789"/>
                  </a:cubicBezTo>
                  <a:cubicBezTo>
                    <a:pt x="6910" y="760"/>
                    <a:pt x="6578" y="681"/>
                    <a:pt x="6282" y="717"/>
                  </a:cubicBezTo>
                  <a:cubicBezTo>
                    <a:pt x="6384" y="651"/>
                    <a:pt x="6024" y="645"/>
                    <a:pt x="5891" y="631"/>
                  </a:cubicBezTo>
                  <a:cubicBezTo>
                    <a:pt x="5875" y="608"/>
                    <a:pt x="5805" y="590"/>
                    <a:pt x="5844" y="563"/>
                  </a:cubicBezTo>
                  <a:cubicBezTo>
                    <a:pt x="5053" y="475"/>
                    <a:pt x="4622" y="475"/>
                    <a:pt x="3748" y="337"/>
                  </a:cubicBezTo>
                  <a:cubicBezTo>
                    <a:pt x="3746" y="376"/>
                    <a:pt x="3734" y="410"/>
                    <a:pt x="3587" y="394"/>
                  </a:cubicBezTo>
                  <a:cubicBezTo>
                    <a:pt x="3592" y="367"/>
                    <a:pt x="3619" y="349"/>
                    <a:pt x="3676" y="344"/>
                  </a:cubicBezTo>
                  <a:cubicBezTo>
                    <a:pt x="3296" y="265"/>
                    <a:pt x="3321" y="308"/>
                    <a:pt x="3325" y="342"/>
                  </a:cubicBezTo>
                  <a:lnTo>
                    <a:pt x="3057" y="306"/>
                  </a:lnTo>
                  <a:cubicBezTo>
                    <a:pt x="3127" y="272"/>
                    <a:pt x="2978" y="254"/>
                    <a:pt x="3016" y="222"/>
                  </a:cubicBezTo>
                  <a:cubicBezTo>
                    <a:pt x="2684" y="179"/>
                    <a:pt x="2637" y="220"/>
                    <a:pt x="2348" y="132"/>
                  </a:cubicBezTo>
                  <a:cubicBezTo>
                    <a:pt x="2314" y="191"/>
                    <a:pt x="1747" y="55"/>
                    <a:pt x="1857" y="125"/>
                  </a:cubicBezTo>
                  <a:cubicBezTo>
                    <a:pt x="1848" y="121"/>
                    <a:pt x="1837" y="118"/>
                    <a:pt x="1826" y="114"/>
                  </a:cubicBezTo>
                  <a:lnTo>
                    <a:pt x="1440" y="1"/>
                  </a:lnTo>
                  <a:lnTo>
                    <a:pt x="1275" y="566"/>
                  </a:lnTo>
                  <a:cubicBezTo>
                    <a:pt x="1245" y="687"/>
                    <a:pt x="1225" y="812"/>
                    <a:pt x="1216" y="936"/>
                  </a:cubicBezTo>
                  <a:cubicBezTo>
                    <a:pt x="1218" y="1105"/>
                    <a:pt x="1241" y="983"/>
                    <a:pt x="1245" y="1080"/>
                  </a:cubicBezTo>
                  <a:cubicBezTo>
                    <a:pt x="1234" y="1241"/>
                    <a:pt x="1248" y="1381"/>
                    <a:pt x="1198" y="1419"/>
                  </a:cubicBezTo>
                  <a:cubicBezTo>
                    <a:pt x="1214" y="1311"/>
                    <a:pt x="1164" y="1180"/>
                    <a:pt x="1144" y="1340"/>
                  </a:cubicBezTo>
                  <a:cubicBezTo>
                    <a:pt x="1216" y="1381"/>
                    <a:pt x="1119" y="1552"/>
                    <a:pt x="1110" y="1683"/>
                  </a:cubicBezTo>
                  <a:cubicBezTo>
                    <a:pt x="1139" y="1778"/>
                    <a:pt x="1198" y="1541"/>
                    <a:pt x="1184" y="1697"/>
                  </a:cubicBezTo>
                  <a:cubicBezTo>
                    <a:pt x="1123" y="2169"/>
                    <a:pt x="1022" y="1991"/>
                    <a:pt x="1042" y="2508"/>
                  </a:cubicBezTo>
                  <a:cubicBezTo>
                    <a:pt x="1056" y="2406"/>
                    <a:pt x="1062" y="2253"/>
                    <a:pt x="1085" y="2237"/>
                  </a:cubicBezTo>
                  <a:cubicBezTo>
                    <a:pt x="1060" y="2539"/>
                    <a:pt x="1029" y="2765"/>
                    <a:pt x="988" y="2917"/>
                  </a:cubicBezTo>
                  <a:cubicBezTo>
                    <a:pt x="1029" y="3194"/>
                    <a:pt x="974" y="3549"/>
                    <a:pt x="922" y="4019"/>
                  </a:cubicBezTo>
                  <a:cubicBezTo>
                    <a:pt x="992" y="4118"/>
                    <a:pt x="832" y="4635"/>
                    <a:pt x="913" y="4714"/>
                  </a:cubicBezTo>
                  <a:cubicBezTo>
                    <a:pt x="929" y="4586"/>
                    <a:pt x="911" y="4561"/>
                    <a:pt x="927" y="4439"/>
                  </a:cubicBezTo>
                  <a:cubicBezTo>
                    <a:pt x="965" y="4495"/>
                    <a:pt x="988" y="4378"/>
                    <a:pt x="1022" y="4385"/>
                  </a:cubicBezTo>
                  <a:cubicBezTo>
                    <a:pt x="995" y="4498"/>
                    <a:pt x="979" y="4610"/>
                    <a:pt x="972" y="4723"/>
                  </a:cubicBezTo>
                  <a:lnTo>
                    <a:pt x="929" y="4717"/>
                  </a:lnTo>
                  <a:cubicBezTo>
                    <a:pt x="959" y="5022"/>
                    <a:pt x="920" y="5313"/>
                    <a:pt x="864" y="5821"/>
                  </a:cubicBezTo>
                  <a:cubicBezTo>
                    <a:pt x="909" y="5932"/>
                    <a:pt x="898" y="5514"/>
                    <a:pt x="943" y="5625"/>
                  </a:cubicBezTo>
                  <a:cubicBezTo>
                    <a:pt x="895" y="5647"/>
                    <a:pt x="947" y="5794"/>
                    <a:pt x="931" y="5902"/>
                  </a:cubicBezTo>
                  <a:cubicBezTo>
                    <a:pt x="920" y="5968"/>
                    <a:pt x="900" y="5864"/>
                    <a:pt x="886" y="6033"/>
                  </a:cubicBezTo>
                  <a:cubicBezTo>
                    <a:pt x="877" y="6176"/>
                    <a:pt x="855" y="6514"/>
                    <a:pt x="861" y="6587"/>
                  </a:cubicBezTo>
                  <a:cubicBezTo>
                    <a:pt x="871" y="6661"/>
                    <a:pt x="900" y="6560"/>
                    <a:pt x="900" y="6663"/>
                  </a:cubicBezTo>
                  <a:cubicBezTo>
                    <a:pt x="900" y="6752"/>
                    <a:pt x="893" y="6907"/>
                    <a:pt x="857" y="6934"/>
                  </a:cubicBezTo>
                  <a:cubicBezTo>
                    <a:pt x="834" y="6503"/>
                    <a:pt x="834" y="6013"/>
                    <a:pt x="855" y="5471"/>
                  </a:cubicBezTo>
                  <a:cubicBezTo>
                    <a:pt x="794" y="5674"/>
                    <a:pt x="873" y="5191"/>
                    <a:pt x="785" y="5250"/>
                  </a:cubicBezTo>
                  <a:cubicBezTo>
                    <a:pt x="780" y="5460"/>
                    <a:pt x="819" y="5532"/>
                    <a:pt x="812" y="5742"/>
                  </a:cubicBezTo>
                  <a:cubicBezTo>
                    <a:pt x="778" y="6092"/>
                    <a:pt x="746" y="6187"/>
                    <a:pt x="737" y="6494"/>
                  </a:cubicBezTo>
                  <a:cubicBezTo>
                    <a:pt x="719" y="6476"/>
                    <a:pt x="717" y="6381"/>
                    <a:pt x="701" y="6557"/>
                  </a:cubicBezTo>
                  <a:cubicBezTo>
                    <a:pt x="746" y="6677"/>
                    <a:pt x="749" y="6386"/>
                    <a:pt x="780" y="6363"/>
                  </a:cubicBezTo>
                  <a:cubicBezTo>
                    <a:pt x="798" y="6410"/>
                    <a:pt x="807" y="6458"/>
                    <a:pt x="810" y="6508"/>
                  </a:cubicBezTo>
                  <a:cubicBezTo>
                    <a:pt x="762" y="6831"/>
                    <a:pt x="787" y="6925"/>
                    <a:pt x="800" y="7063"/>
                  </a:cubicBezTo>
                  <a:cubicBezTo>
                    <a:pt x="778" y="7117"/>
                    <a:pt x="751" y="7147"/>
                    <a:pt x="719" y="7120"/>
                  </a:cubicBezTo>
                  <a:cubicBezTo>
                    <a:pt x="699" y="7391"/>
                    <a:pt x="733" y="7431"/>
                    <a:pt x="780" y="7269"/>
                  </a:cubicBezTo>
                  <a:cubicBezTo>
                    <a:pt x="794" y="7680"/>
                    <a:pt x="665" y="8353"/>
                    <a:pt x="654" y="8990"/>
                  </a:cubicBezTo>
                  <a:cubicBezTo>
                    <a:pt x="554" y="9123"/>
                    <a:pt x="566" y="9683"/>
                    <a:pt x="602" y="9816"/>
                  </a:cubicBezTo>
                  <a:cubicBezTo>
                    <a:pt x="496" y="10257"/>
                    <a:pt x="577" y="10645"/>
                    <a:pt x="453" y="11323"/>
                  </a:cubicBezTo>
                  <a:cubicBezTo>
                    <a:pt x="471" y="11370"/>
                    <a:pt x="480" y="11420"/>
                    <a:pt x="482" y="11470"/>
                  </a:cubicBezTo>
                  <a:cubicBezTo>
                    <a:pt x="426" y="11447"/>
                    <a:pt x="471" y="11524"/>
                    <a:pt x="446" y="11671"/>
                  </a:cubicBezTo>
                  <a:cubicBezTo>
                    <a:pt x="423" y="11497"/>
                    <a:pt x="380" y="11942"/>
                    <a:pt x="356" y="12143"/>
                  </a:cubicBezTo>
                  <a:cubicBezTo>
                    <a:pt x="324" y="11921"/>
                    <a:pt x="288" y="12490"/>
                    <a:pt x="249" y="12612"/>
                  </a:cubicBezTo>
                  <a:cubicBezTo>
                    <a:pt x="281" y="12712"/>
                    <a:pt x="319" y="12691"/>
                    <a:pt x="317" y="12974"/>
                  </a:cubicBezTo>
                  <a:cubicBezTo>
                    <a:pt x="304" y="12888"/>
                    <a:pt x="290" y="12886"/>
                    <a:pt x="258" y="12962"/>
                  </a:cubicBezTo>
                  <a:cubicBezTo>
                    <a:pt x="236" y="13190"/>
                    <a:pt x="299" y="13154"/>
                    <a:pt x="299" y="13317"/>
                  </a:cubicBezTo>
                  <a:cubicBezTo>
                    <a:pt x="231" y="13439"/>
                    <a:pt x="229" y="13816"/>
                    <a:pt x="206" y="13929"/>
                  </a:cubicBezTo>
                  <a:cubicBezTo>
                    <a:pt x="173" y="13866"/>
                    <a:pt x="159" y="14019"/>
                    <a:pt x="127" y="13985"/>
                  </a:cubicBezTo>
                  <a:cubicBezTo>
                    <a:pt x="98" y="14518"/>
                    <a:pt x="98" y="14457"/>
                    <a:pt x="33" y="14945"/>
                  </a:cubicBezTo>
                  <a:cubicBezTo>
                    <a:pt x="53" y="15015"/>
                    <a:pt x="103" y="14749"/>
                    <a:pt x="91" y="14957"/>
                  </a:cubicBezTo>
                  <a:cubicBezTo>
                    <a:pt x="82" y="15061"/>
                    <a:pt x="66" y="15160"/>
                    <a:pt x="53" y="15257"/>
                  </a:cubicBezTo>
                  <a:lnTo>
                    <a:pt x="1" y="15600"/>
                  </a:lnTo>
                  <a:lnTo>
                    <a:pt x="383" y="15596"/>
                  </a:lnTo>
                  <a:cubicBezTo>
                    <a:pt x="645" y="15594"/>
                    <a:pt x="873" y="15598"/>
                    <a:pt x="1042" y="15530"/>
                  </a:cubicBezTo>
                  <a:cubicBezTo>
                    <a:pt x="986" y="15575"/>
                    <a:pt x="1173" y="15553"/>
                    <a:pt x="1171" y="15582"/>
                  </a:cubicBezTo>
                  <a:cubicBezTo>
                    <a:pt x="999" y="15614"/>
                    <a:pt x="482" y="15625"/>
                    <a:pt x="482" y="15657"/>
                  </a:cubicBezTo>
                  <a:cubicBezTo>
                    <a:pt x="703" y="15627"/>
                    <a:pt x="692" y="15666"/>
                    <a:pt x="749" y="15684"/>
                  </a:cubicBezTo>
                  <a:cubicBezTo>
                    <a:pt x="965" y="15684"/>
                    <a:pt x="963" y="15648"/>
                    <a:pt x="1094" y="15632"/>
                  </a:cubicBezTo>
                  <a:cubicBezTo>
                    <a:pt x="1169" y="15668"/>
                    <a:pt x="875" y="15711"/>
                    <a:pt x="1153" y="15688"/>
                  </a:cubicBezTo>
                  <a:cubicBezTo>
                    <a:pt x="1282" y="15630"/>
                    <a:pt x="1094" y="15625"/>
                    <a:pt x="1503" y="15623"/>
                  </a:cubicBezTo>
                  <a:cubicBezTo>
                    <a:pt x="1566" y="15575"/>
                    <a:pt x="1413" y="15589"/>
                    <a:pt x="1446" y="15551"/>
                  </a:cubicBezTo>
                  <a:cubicBezTo>
                    <a:pt x="1548" y="15546"/>
                    <a:pt x="1699" y="15530"/>
                    <a:pt x="1717" y="15548"/>
                  </a:cubicBezTo>
                  <a:cubicBezTo>
                    <a:pt x="1790" y="15591"/>
                    <a:pt x="1605" y="15591"/>
                    <a:pt x="1573" y="15618"/>
                  </a:cubicBezTo>
                  <a:cubicBezTo>
                    <a:pt x="1799" y="15679"/>
                    <a:pt x="2357" y="15548"/>
                    <a:pt x="2528" y="15557"/>
                  </a:cubicBezTo>
                  <a:cubicBezTo>
                    <a:pt x="2625" y="15544"/>
                    <a:pt x="2549" y="15499"/>
                    <a:pt x="2675" y="15490"/>
                  </a:cubicBezTo>
                  <a:cubicBezTo>
                    <a:pt x="2824" y="15521"/>
                    <a:pt x="3041" y="15447"/>
                    <a:pt x="3219" y="15469"/>
                  </a:cubicBezTo>
                  <a:cubicBezTo>
                    <a:pt x="3253" y="15386"/>
                    <a:pt x="2786" y="15505"/>
                    <a:pt x="2752" y="15424"/>
                  </a:cubicBezTo>
                  <a:cubicBezTo>
                    <a:pt x="3007" y="15383"/>
                    <a:pt x="3000" y="15449"/>
                    <a:pt x="3233" y="15379"/>
                  </a:cubicBezTo>
                  <a:cubicBezTo>
                    <a:pt x="3368" y="15433"/>
                    <a:pt x="4116" y="15383"/>
                    <a:pt x="3637" y="15383"/>
                  </a:cubicBezTo>
                  <a:cubicBezTo>
                    <a:pt x="3985" y="15286"/>
                    <a:pt x="4473" y="15424"/>
                    <a:pt x="4866" y="15322"/>
                  </a:cubicBezTo>
                  <a:cubicBezTo>
                    <a:pt x="4803" y="15352"/>
                    <a:pt x="4629" y="15383"/>
                    <a:pt x="4857" y="15383"/>
                  </a:cubicBezTo>
                  <a:cubicBezTo>
                    <a:pt x="4891" y="15307"/>
                    <a:pt x="4936" y="15397"/>
                    <a:pt x="4988" y="15404"/>
                  </a:cubicBezTo>
                  <a:cubicBezTo>
                    <a:pt x="5209" y="15388"/>
                    <a:pt x="5146" y="15327"/>
                    <a:pt x="5473" y="15329"/>
                  </a:cubicBezTo>
                  <a:cubicBezTo>
                    <a:pt x="5218" y="15246"/>
                    <a:pt x="5939" y="15149"/>
                    <a:pt x="6243" y="15160"/>
                  </a:cubicBezTo>
                  <a:cubicBezTo>
                    <a:pt x="6268" y="15128"/>
                    <a:pt x="6155" y="15135"/>
                    <a:pt x="6115" y="15121"/>
                  </a:cubicBezTo>
                  <a:cubicBezTo>
                    <a:pt x="6325" y="15099"/>
                    <a:pt x="6361" y="15121"/>
                    <a:pt x="6521" y="15112"/>
                  </a:cubicBezTo>
                  <a:cubicBezTo>
                    <a:pt x="6555" y="15074"/>
                    <a:pt x="6402" y="15088"/>
                    <a:pt x="6465" y="15040"/>
                  </a:cubicBezTo>
                  <a:cubicBezTo>
                    <a:pt x="6828" y="15004"/>
                    <a:pt x="6582" y="14963"/>
                    <a:pt x="6889" y="14925"/>
                  </a:cubicBezTo>
                  <a:cubicBezTo>
                    <a:pt x="6822" y="14925"/>
                    <a:pt x="6756" y="14918"/>
                    <a:pt x="6688" y="14907"/>
                  </a:cubicBezTo>
                  <a:lnTo>
                    <a:pt x="6894" y="14893"/>
                  </a:lnTo>
                  <a:cubicBezTo>
                    <a:pt x="6686" y="14866"/>
                    <a:pt x="6993" y="14765"/>
                    <a:pt x="6713" y="14740"/>
                  </a:cubicBezTo>
                  <a:cubicBezTo>
                    <a:pt x="7088" y="14643"/>
                    <a:pt x="6813" y="14516"/>
                    <a:pt x="7111" y="14356"/>
                  </a:cubicBezTo>
                  <a:cubicBezTo>
                    <a:pt x="6874" y="14358"/>
                    <a:pt x="6894" y="14326"/>
                    <a:pt x="6702" y="14381"/>
                  </a:cubicBezTo>
                  <a:cubicBezTo>
                    <a:pt x="6603" y="14297"/>
                    <a:pt x="6013" y="14399"/>
                    <a:pt x="5812" y="14437"/>
                  </a:cubicBezTo>
                  <a:cubicBezTo>
                    <a:pt x="5512" y="14460"/>
                    <a:pt x="5482" y="14426"/>
                    <a:pt x="5207" y="14415"/>
                  </a:cubicBezTo>
                  <a:cubicBezTo>
                    <a:pt x="5238" y="14482"/>
                    <a:pt x="5137" y="14528"/>
                    <a:pt x="4981" y="14564"/>
                  </a:cubicBezTo>
                  <a:cubicBezTo>
                    <a:pt x="5098" y="14498"/>
                    <a:pt x="4807" y="14543"/>
                    <a:pt x="4784" y="14516"/>
                  </a:cubicBezTo>
                  <a:cubicBezTo>
                    <a:pt x="4961" y="14505"/>
                    <a:pt x="5028" y="14473"/>
                    <a:pt x="5135" y="14451"/>
                  </a:cubicBezTo>
                  <a:cubicBezTo>
                    <a:pt x="5022" y="14462"/>
                    <a:pt x="4909" y="14464"/>
                    <a:pt x="4796" y="14455"/>
                  </a:cubicBezTo>
                  <a:cubicBezTo>
                    <a:pt x="4683" y="14494"/>
                    <a:pt x="4626" y="14541"/>
                    <a:pt x="4373" y="14557"/>
                  </a:cubicBezTo>
                  <a:cubicBezTo>
                    <a:pt x="4351" y="14489"/>
                    <a:pt x="3527" y="14634"/>
                    <a:pt x="3698" y="14539"/>
                  </a:cubicBezTo>
                  <a:cubicBezTo>
                    <a:pt x="3405" y="14607"/>
                    <a:pt x="2655" y="14586"/>
                    <a:pt x="2264" y="14629"/>
                  </a:cubicBezTo>
                  <a:cubicBezTo>
                    <a:pt x="2165" y="14670"/>
                    <a:pt x="2431" y="14674"/>
                    <a:pt x="2255" y="14690"/>
                  </a:cubicBezTo>
                  <a:cubicBezTo>
                    <a:pt x="2056" y="14665"/>
                    <a:pt x="1812" y="14656"/>
                    <a:pt x="1444" y="14681"/>
                  </a:cubicBezTo>
                  <a:cubicBezTo>
                    <a:pt x="1324" y="14780"/>
                    <a:pt x="609" y="14717"/>
                    <a:pt x="408" y="14821"/>
                  </a:cubicBezTo>
                  <a:lnTo>
                    <a:pt x="385" y="14817"/>
                  </a:lnTo>
                  <a:lnTo>
                    <a:pt x="830" y="15275"/>
                  </a:lnTo>
                  <a:cubicBezTo>
                    <a:pt x="952" y="14925"/>
                    <a:pt x="913" y="14367"/>
                    <a:pt x="995" y="13864"/>
                  </a:cubicBezTo>
                  <a:cubicBezTo>
                    <a:pt x="986" y="13760"/>
                    <a:pt x="950" y="13746"/>
                    <a:pt x="941" y="13644"/>
                  </a:cubicBezTo>
                  <a:cubicBezTo>
                    <a:pt x="959" y="13635"/>
                    <a:pt x="970" y="13541"/>
                    <a:pt x="977" y="13441"/>
                  </a:cubicBezTo>
                  <a:cubicBezTo>
                    <a:pt x="990" y="13522"/>
                    <a:pt x="1004" y="13522"/>
                    <a:pt x="1026" y="13382"/>
                  </a:cubicBezTo>
                  <a:cubicBezTo>
                    <a:pt x="1017" y="13364"/>
                    <a:pt x="1015" y="13321"/>
                    <a:pt x="1026" y="13242"/>
                  </a:cubicBezTo>
                  <a:cubicBezTo>
                    <a:pt x="1004" y="13211"/>
                    <a:pt x="979" y="13337"/>
                    <a:pt x="983" y="13233"/>
                  </a:cubicBezTo>
                  <a:cubicBezTo>
                    <a:pt x="1011" y="13084"/>
                    <a:pt x="1049" y="13059"/>
                    <a:pt x="1067" y="12831"/>
                  </a:cubicBezTo>
                  <a:cubicBezTo>
                    <a:pt x="1031" y="12743"/>
                    <a:pt x="979" y="13150"/>
                    <a:pt x="981" y="12953"/>
                  </a:cubicBezTo>
                  <a:cubicBezTo>
                    <a:pt x="999" y="12779"/>
                    <a:pt x="1031" y="12718"/>
                    <a:pt x="1058" y="12619"/>
                  </a:cubicBezTo>
                  <a:cubicBezTo>
                    <a:pt x="1087" y="12633"/>
                    <a:pt x="1047" y="12849"/>
                    <a:pt x="1083" y="12834"/>
                  </a:cubicBezTo>
                  <a:cubicBezTo>
                    <a:pt x="1110" y="12536"/>
                    <a:pt x="1139" y="12217"/>
                    <a:pt x="1178" y="12014"/>
                  </a:cubicBezTo>
                  <a:cubicBezTo>
                    <a:pt x="1162" y="11973"/>
                    <a:pt x="1153" y="11901"/>
                    <a:pt x="1155" y="11802"/>
                  </a:cubicBezTo>
                  <a:cubicBezTo>
                    <a:pt x="1248" y="11479"/>
                    <a:pt x="1261" y="11131"/>
                    <a:pt x="1257" y="10774"/>
                  </a:cubicBezTo>
                  <a:cubicBezTo>
                    <a:pt x="1347" y="10828"/>
                    <a:pt x="1383" y="9929"/>
                    <a:pt x="1444" y="9482"/>
                  </a:cubicBezTo>
                  <a:cubicBezTo>
                    <a:pt x="1408" y="9468"/>
                    <a:pt x="1451" y="9211"/>
                    <a:pt x="1413" y="9197"/>
                  </a:cubicBezTo>
                  <a:cubicBezTo>
                    <a:pt x="1406" y="9430"/>
                    <a:pt x="1320" y="9238"/>
                    <a:pt x="1331" y="9114"/>
                  </a:cubicBezTo>
                  <a:cubicBezTo>
                    <a:pt x="1352" y="9116"/>
                    <a:pt x="1358" y="8996"/>
                    <a:pt x="1374" y="8983"/>
                  </a:cubicBezTo>
                  <a:cubicBezTo>
                    <a:pt x="1383" y="9048"/>
                    <a:pt x="1354" y="9236"/>
                    <a:pt x="1399" y="9195"/>
                  </a:cubicBezTo>
                  <a:cubicBezTo>
                    <a:pt x="1392" y="8881"/>
                    <a:pt x="1426" y="9019"/>
                    <a:pt x="1455" y="8926"/>
                  </a:cubicBezTo>
                  <a:cubicBezTo>
                    <a:pt x="1476" y="8856"/>
                    <a:pt x="1501" y="8432"/>
                    <a:pt x="1505" y="8725"/>
                  </a:cubicBezTo>
                  <a:cubicBezTo>
                    <a:pt x="1525" y="8597"/>
                    <a:pt x="1489" y="8423"/>
                    <a:pt x="1546" y="8454"/>
                  </a:cubicBezTo>
                  <a:cubicBezTo>
                    <a:pt x="1566" y="8086"/>
                    <a:pt x="1602" y="7603"/>
                    <a:pt x="1647" y="7287"/>
                  </a:cubicBezTo>
                  <a:cubicBezTo>
                    <a:pt x="1632" y="7149"/>
                    <a:pt x="1582" y="7350"/>
                    <a:pt x="1539" y="7339"/>
                  </a:cubicBezTo>
                  <a:cubicBezTo>
                    <a:pt x="1573" y="7187"/>
                    <a:pt x="1586" y="6966"/>
                    <a:pt x="1595" y="7210"/>
                  </a:cubicBezTo>
                  <a:cubicBezTo>
                    <a:pt x="1654" y="6840"/>
                    <a:pt x="1539" y="6770"/>
                    <a:pt x="1503" y="6634"/>
                  </a:cubicBezTo>
                  <a:cubicBezTo>
                    <a:pt x="1575" y="6627"/>
                    <a:pt x="1530" y="6383"/>
                    <a:pt x="1514" y="6359"/>
                  </a:cubicBezTo>
                  <a:cubicBezTo>
                    <a:pt x="1525" y="6277"/>
                    <a:pt x="1532" y="6162"/>
                    <a:pt x="1550" y="6155"/>
                  </a:cubicBezTo>
                  <a:cubicBezTo>
                    <a:pt x="1600" y="6295"/>
                    <a:pt x="1539" y="6514"/>
                    <a:pt x="1598" y="6582"/>
                  </a:cubicBezTo>
                  <a:cubicBezTo>
                    <a:pt x="1675" y="5683"/>
                    <a:pt x="1873" y="5460"/>
                    <a:pt x="1869" y="4608"/>
                  </a:cubicBezTo>
                  <a:cubicBezTo>
                    <a:pt x="1970" y="3976"/>
                    <a:pt x="1979" y="3312"/>
                    <a:pt x="1986" y="2817"/>
                  </a:cubicBezTo>
                  <a:lnTo>
                    <a:pt x="2029" y="2826"/>
                  </a:lnTo>
                  <a:cubicBezTo>
                    <a:pt x="2061" y="2205"/>
                    <a:pt x="2185" y="1638"/>
                    <a:pt x="2149" y="1173"/>
                  </a:cubicBezTo>
                  <a:cubicBezTo>
                    <a:pt x="2183" y="977"/>
                    <a:pt x="2210" y="778"/>
                    <a:pt x="2230" y="586"/>
                  </a:cubicBezTo>
                  <a:lnTo>
                    <a:pt x="1636" y="1069"/>
                  </a:lnTo>
                  <a:cubicBezTo>
                    <a:pt x="2061" y="1132"/>
                    <a:pt x="2476" y="1169"/>
                    <a:pt x="2874" y="1216"/>
                  </a:cubicBezTo>
                  <a:cubicBezTo>
                    <a:pt x="3228" y="1257"/>
                    <a:pt x="3531" y="1268"/>
                    <a:pt x="3694" y="1281"/>
                  </a:cubicBezTo>
                  <a:cubicBezTo>
                    <a:pt x="3879" y="1297"/>
                    <a:pt x="4175" y="1372"/>
                    <a:pt x="4358" y="1388"/>
                  </a:cubicBezTo>
                  <a:cubicBezTo>
                    <a:pt x="4452" y="1397"/>
                    <a:pt x="4536" y="1383"/>
                    <a:pt x="4635" y="1394"/>
                  </a:cubicBezTo>
                  <a:cubicBezTo>
                    <a:pt x="4963" y="1433"/>
                    <a:pt x="5324" y="1516"/>
                    <a:pt x="5652" y="1503"/>
                  </a:cubicBezTo>
                  <a:cubicBezTo>
                    <a:pt x="5758" y="1534"/>
                    <a:pt x="5869" y="1555"/>
                    <a:pt x="5981" y="1564"/>
                  </a:cubicBezTo>
                  <a:cubicBezTo>
                    <a:pt x="6164" y="1580"/>
                    <a:pt x="6169" y="1525"/>
                    <a:pt x="6404" y="1559"/>
                  </a:cubicBezTo>
                  <a:cubicBezTo>
                    <a:pt x="6627" y="1600"/>
                    <a:pt x="6756" y="1638"/>
                    <a:pt x="6718" y="1663"/>
                  </a:cubicBezTo>
                  <a:cubicBezTo>
                    <a:pt x="6991" y="1629"/>
                    <a:pt x="7655" y="1774"/>
                    <a:pt x="7951" y="1776"/>
                  </a:cubicBezTo>
                  <a:lnTo>
                    <a:pt x="7635" y="1388"/>
                  </a:lnTo>
                  <a:cubicBezTo>
                    <a:pt x="7639" y="1464"/>
                    <a:pt x="7651" y="1514"/>
                    <a:pt x="7675" y="1523"/>
                  </a:cubicBezTo>
                  <a:cubicBezTo>
                    <a:pt x="7660" y="1519"/>
                    <a:pt x="7669" y="1435"/>
                    <a:pt x="7696" y="1458"/>
                  </a:cubicBezTo>
                  <a:cubicBezTo>
                    <a:pt x="7660" y="1711"/>
                    <a:pt x="7709" y="1683"/>
                    <a:pt x="7714" y="1808"/>
                  </a:cubicBezTo>
                  <a:cubicBezTo>
                    <a:pt x="7689" y="1846"/>
                    <a:pt x="7691" y="2070"/>
                    <a:pt x="7662" y="2076"/>
                  </a:cubicBezTo>
                  <a:cubicBezTo>
                    <a:pt x="7653" y="2011"/>
                    <a:pt x="7678" y="1824"/>
                    <a:pt x="7635" y="1864"/>
                  </a:cubicBezTo>
                  <a:cubicBezTo>
                    <a:pt x="7585" y="2216"/>
                    <a:pt x="7689" y="2065"/>
                    <a:pt x="7678" y="2289"/>
                  </a:cubicBezTo>
                  <a:cubicBezTo>
                    <a:pt x="7648" y="2388"/>
                    <a:pt x="7644" y="2731"/>
                    <a:pt x="7621" y="2833"/>
                  </a:cubicBezTo>
                  <a:cubicBezTo>
                    <a:pt x="7612" y="2661"/>
                    <a:pt x="7628" y="2404"/>
                    <a:pt x="7583" y="2343"/>
                  </a:cubicBezTo>
                  <a:cubicBezTo>
                    <a:pt x="7578" y="2580"/>
                    <a:pt x="7583" y="2790"/>
                    <a:pt x="7596" y="2969"/>
                  </a:cubicBezTo>
                  <a:cubicBezTo>
                    <a:pt x="7567" y="2980"/>
                    <a:pt x="7567" y="2887"/>
                    <a:pt x="7542" y="2892"/>
                  </a:cubicBezTo>
                  <a:cubicBezTo>
                    <a:pt x="7513" y="3366"/>
                    <a:pt x="7612" y="2899"/>
                    <a:pt x="7610" y="3179"/>
                  </a:cubicBezTo>
                  <a:cubicBezTo>
                    <a:pt x="7553" y="3224"/>
                    <a:pt x="7517" y="3486"/>
                    <a:pt x="7526" y="3721"/>
                  </a:cubicBezTo>
                  <a:cubicBezTo>
                    <a:pt x="7497" y="3743"/>
                    <a:pt x="7495" y="3612"/>
                    <a:pt x="7481" y="3714"/>
                  </a:cubicBezTo>
                  <a:cubicBezTo>
                    <a:pt x="7515" y="3788"/>
                    <a:pt x="7445" y="4211"/>
                    <a:pt x="7524" y="4136"/>
                  </a:cubicBezTo>
                  <a:cubicBezTo>
                    <a:pt x="7520" y="3928"/>
                    <a:pt x="7538" y="3714"/>
                    <a:pt x="7590" y="3662"/>
                  </a:cubicBezTo>
                  <a:cubicBezTo>
                    <a:pt x="7549" y="3919"/>
                    <a:pt x="7655" y="3684"/>
                    <a:pt x="7614" y="3944"/>
                  </a:cubicBezTo>
                  <a:cubicBezTo>
                    <a:pt x="7553" y="3829"/>
                    <a:pt x="7562" y="4202"/>
                    <a:pt x="7529" y="4276"/>
                  </a:cubicBezTo>
                  <a:cubicBezTo>
                    <a:pt x="7535" y="4446"/>
                    <a:pt x="7583" y="4161"/>
                    <a:pt x="7583" y="4355"/>
                  </a:cubicBezTo>
                  <a:cubicBezTo>
                    <a:pt x="7547" y="4416"/>
                    <a:pt x="7544" y="4705"/>
                    <a:pt x="7497" y="4687"/>
                  </a:cubicBezTo>
                  <a:cubicBezTo>
                    <a:pt x="7522" y="4475"/>
                    <a:pt x="7490" y="4443"/>
                    <a:pt x="7520" y="4206"/>
                  </a:cubicBezTo>
                  <a:cubicBezTo>
                    <a:pt x="7481" y="4240"/>
                    <a:pt x="7454" y="4360"/>
                    <a:pt x="7425" y="4468"/>
                  </a:cubicBezTo>
                  <a:cubicBezTo>
                    <a:pt x="7422" y="4701"/>
                    <a:pt x="7461" y="4793"/>
                    <a:pt x="7477" y="4963"/>
                  </a:cubicBezTo>
                  <a:cubicBezTo>
                    <a:pt x="7440" y="4909"/>
                    <a:pt x="7463" y="5288"/>
                    <a:pt x="7427" y="5232"/>
                  </a:cubicBezTo>
                  <a:cubicBezTo>
                    <a:pt x="7440" y="5083"/>
                    <a:pt x="7431" y="5012"/>
                    <a:pt x="7398" y="5019"/>
                  </a:cubicBezTo>
                  <a:cubicBezTo>
                    <a:pt x="7395" y="5363"/>
                    <a:pt x="7398" y="5426"/>
                    <a:pt x="7411" y="5645"/>
                  </a:cubicBezTo>
                  <a:cubicBezTo>
                    <a:pt x="7386" y="5710"/>
                    <a:pt x="7375" y="5873"/>
                    <a:pt x="7346" y="5914"/>
                  </a:cubicBezTo>
                  <a:cubicBezTo>
                    <a:pt x="7393" y="5938"/>
                    <a:pt x="7325" y="6386"/>
                    <a:pt x="7289" y="6458"/>
                  </a:cubicBezTo>
                  <a:cubicBezTo>
                    <a:pt x="7312" y="6625"/>
                    <a:pt x="7212" y="7190"/>
                    <a:pt x="7255" y="7492"/>
                  </a:cubicBezTo>
                  <a:cubicBezTo>
                    <a:pt x="7237" y="7501"/>
                    <a:pt x="7215" y="7474"/>
                    <a:pt x="7208" y="7556"/>
                  </a:cubicBezTo>
                  <a:cubicBezTo>
                    <a:pt x="7287" y="7578"/>
                    <a:pt x="7237" y="8014"/>
                    <a:pt x="7294" y="7985"/>
                  </a:cubicBezTo>
                  <a:cubicBezTo>
                    <a:pt x="7267" y="8066"/>
                    <a:pt x="7253" y="8242"/>
                    <a:pt x="7224" y="8319"/>
                  </a:cubicBezTo>
                  <a:cubicBezTo>
                    <a:pt x="7242" y="8330"/>
                    <a:pt x="7258" y="8346"/>
                    <a:pt x="7244" y="8461"/>
                  </a:cubicBezTo>
                  <a:cubicBezTo>
                    <a:pt x="7300" y="8529"/>
                    <a:pt x="7316" y="8285"/>
                    <a:pt x="7352" y="8201"/>
                  </a:cubicBezTo>
                  <a:cubicBezTo>
                    <a:pt x="7319" y="8509"/>
                    <a:pt x="7339" y="8513"/>
                    <a:pt x="7357" y="8547"/>
                  </a:cubicBezTo>
                  <a:cubicBezTo>
                    <a:pt x="7346" y="8644"/>
                    <a:pt x="7319" y="8622"/>
                    <a:pt x="7300" y="8678"/>
                  </a:cubicBezTo>
                  <a:cubicBezTo>
                    <a:pt x="7343" y="8274"/>
                    <a:pt x="7219" y="8692"/>
                    <a:pt x="7219" y="8387"/>
                  </a:cubicBezTo>
                  <a:lnTo>
                    <a:pt x="7192" y="8730"/>
                  </a:lnTo>
                  <a:cubicBezTo>
                    <a:pt x="7203" y="8886"/>
                    <a:pt x="7235" y="8651"/>
                    <a:pt x="7233" y="8807"/>
                  </a:cubicBezTo>
                  <a:cubicBezTo>
                    <a:pt x="7169" y="8931"/>
                    <a:pt x="7194" y="9148"/>
                    <a:pt x="7172" y="9421"/>
                  </a:cubicBezTo>
                  <a:cubicBezTo>
                    <a:pt x="7194" y="9464"/>
                    <a:pt x="7264" y="9351"/>
                    <a:pt x="7255" y="9502"/>
                  </a:cubicBezTo>
                  <a:cubicBezTo>
                    <a:pt x="7197" y="9419"/>
                    <a:pt x="7199" y="9794"/>
                    <a:pt x="7147" y="9762"/>
                  </a:cubicBezTo>
                  <a:cubicBezTo>
                    <a:pt x="7131" y="9660"/>
                    <a:pt x="7160" y="9410"/>
                    <a:pt x="7172" y="9213"/>
                  </a:cubicBezTo>
                  <a:cubicBezTo>
                    <a:pt x="7140" y="9286"/>
                    <a:pt x="7088" y="9552"/>
                    <a:pt x="7077" y="9683"/>
                  </a:cubicBezTo>
                  <a:cubicBezTo>
                    <a:pt x="7077" y="9683"/>
                    <a:pt x="7086" y="9712"/>
                    <a:pt x="7093" y="9753"/>
                  </a:cubicBezTo>
                  <a:cubicBezTo>
                    <a:pt x="7102" y="9800"/>
                    <a:pt x="7106" y="9848"/>
                    <a:pt x="7106" y="9895"/>
                  </a:cubicBezTo>
                  <a:cubicBezTo>
                    <a:pt x="7106" y="9880"/>
                    <a:pt x="7068" y="9988"/>
                    <a:pt x="7066" y="10026"/>
                  </a:cubicBezTo>
                  <a:cubicBezTo>
                    <a:pt x="7063" y="10065"/>
                    <a:pt x="7090" y="10110"/>
                    <a:pt x="7079" y="10236"/>
                  </a:cubicBezTo>
                  <a:cubicBezTo>
                    <a:pt x="7057" y="10514"/>
                    <a:pt x="7016" y="10634"/>
                    <a:pt x="7059" y="10717"/>
                  </a:cubicBezTo>
                  <a:cubicBezTo>
                    <a:pt x="7020" y="10887"/>
                    <a:pt x="7032" y="10763"/>
                    <a:pt x="6989" y="10846"/>
                  </a:cubicBezTo>
                  <a:cubicBezTo>
                    <a:pt x="6980" y="10961"/>
                    <a:pt x="6973" y="11074"/>
                    <a:pt x="6964" y="11189"/>
                  </a:cubicBezTo>
                  <a:cubicBezTo>
                    <a:pt x="6973" y="11205"/>
                    <a:pt x="6991" y="11196"/>
                    <a:pt x="6989" y="11262"/>
                  </a:cubicBezTo>
                  <a:cubicBezTo>
                    <a:pt x="7032" y="11329"/>
                    <a:pt x="7088" y="10939"/>
                    <a:pt x="7102" y="11140"/>
                  </a:cubicBezTo>
                  <a:cubicBezTo>
                    <a:pt x="7090" y="11223"/>
                    <a:pt x="7081" y="11180"/>
                    <a:pt x="7072" y="11138"/>
                  </a:cubicBezTo>
                  <a:cubicBezTo>
                    <a:pt x="7052" y="11320"/>
                    <a:pt x="7048" y="11506"/>
                    <a:pt x="7061" y="11691"/>
                  </a:cubicBezTo>
                  <a:cubicBezTo>
                    <a:pt x="6996" y="11998"/>
                    <a:pt x="6991" y="12091"/>
                    <a:pt x="6939" y="12502"/>
                  </a:cubicBezTo>
                  <a:cubicBezTo>
                    <a:pt x="6930" y="12398"/>
                    <a:pt x="6950" y="12194"/>
                    <a:pt x="6901" y="12219"/>
                  </a:cubicBezTo>
                  <a:cubicBezTo>
                    <a:pt x="6905" y="12382"/>
                    <a:pt x="6892" y="12542"/>
                    <a:pt x="6865" y="12700"/>
                  </a:cubicBezTo>
                  <a:cubicBezTo>
                    <a:pt x="6905" y="12671"/>
                    <a:pt x="6930" y="12592"/>
                    <a:pt x="6914" y="12847"/>
                  </a:cubicBezTo>
                  <a:cubicBezTo>
                    <a:pt x="6894" y="12840"/>
                    <a:pt x="6901" y="12755"/>
                    <a:pt x="6874" y="12770"/>
                  </a:cubicBezTo>
                  <a:cubicBezTo>
                    <a:pt x="6833" y="13010"/>
                    <a:pt x="6921" y="12820"/>
                    <a:pt x="6903" y="12983"/>
                  </a:cubicBezTo>
                  <a:cubicBezTo>
                    <a:pt x="6804" y="13480"/>
                    <a:pt x="6806" y="13992"/>
                    <a:pt x="6720" y="14618"/>
                  </a:cubicBezTo>
                  <a:cubicBezTo>
                    <a:pt x="6767" y="14591"/>
                    <a:pt x="6740" y="14862"/>
                    <a:pt x="6788" y="14699"/>
                  </a:cubicBezTo>
                  <a:cubicBezTo>
                    <a:pt x="6819" y="14512"/>
                    <a:pt x="6788" y="14214"/>
                    <a:pt x="6844" y="13945"/>
                  </a:cubicBezTo>
                  <a:cubicBezTo>
                    <a:pt x="6817" y="14220"/>
                    <a:pt x="6846" y="14263"/>
                    <a:pt x="6878" y="14089"/>
                  </a:cubicBezTo>
                  <a:cubicBezTo>
                    <a:pt x="6842" y="14397"/>
                    <a:pt x="6876" y="14476"/>
                    <a:pt x="6880" y="14645"/>
                  </a:cubicBezTo>
                  <a:cubicBezTo>
                    <a:pt x="6894" y="14374"/>
                    <a:pt x="6930" y="14290"/>
                    <a:pt x="6962" y="14171"/>
                  </a:cubicBezTo>
                  <a:cubicBezTo>
                    <a:pt x="7025" y="14299"/>
                    <a:pt x="6896" y="14756"/>
                    <a:pt x="6975" y="14796"/>
                  </a:cubicBezTo>
                  <a:cubicBezTo>
                    <a:pt x="7023" y="14627"/>
                    <a:pt x="7018" y="14365"/>
                    <a:pt x="7045" y="14254"/>
                  </a:cubicBezTo>
                  <a:cubicBezTo>
                    <a:pt x="7027" y="14433"/>
                    <a:pt x="7050" y="14482"/>
                    <a:pt x="7088" y="14469"/>
                  </a:cubicBezTo>
                  <a:cubicBezTo>
                    <a:pt x="7093" y="14324"/>
                    <a:pt x="7104" y="13949"/>
                    <a:pt x="7169" y="13994"/>
                  </a:cubicBezTo>
                  <a:cubicBezTo>
                    <a:pt x="7129" y="14399"/>
                    <a:pt x="7255" y="13845"/>
                    <a:pt x="7289" y="13805"/>
                  </a:cubicBezTo>
                  <a:cubicBezTo>
                    <a:pt x="7278" y="13897"/>
                    <a:pt x="7258" y="13934"/>
                    <a:pt x="7253" y="14078"/>
                  </a:cubicBezTo>
                  <a:cubicBezTo>
                    <a:pt x="7305" y="14139"/>
                    <a:pt x="7291" y="13714"/>
                    <a:pt x="7348" y="13814"/>
                  </a:cubicBezTo>
                  <a:cubicBezTo>
                    <a:pt x="7348" y="13437"/>
                    <a:pt x="7459" y="13168"/>
                    <a:pt x="7404" y="13062"/>
                  </a:cubicBezTo>
                  <a:cubicBezTo>
                    <a:pt x="7393" y="13439"/>
                    <a:pt x="7316" y="13337"/>
                    <a:pt x="7289" y="13597"/>
                  </a:cubicBezTo>
                  <a:cubicBezTo>
                    <a:pt x="7305" y="13324"/>
                    <a:pt x="7343" y="13222"/>
                    <a:pt x="7357" y="12915"/>
                  </a:cubicBezTo>
                  <a:cubicBezTo>
                    <a:pt x="7373" y="12910"/>
                    <a:pt x="7370" y="13019"/>
                    <a:pt x="7384" y="12919"/>
                  </a:cubicBezTo>
                  <a:cubicBezTo>
                    <a:pt x="7368" y="12777"/>
                    <a:pt x="7459" y="12316"/>
                    <a:pt x="7398" y="12158"/>
                  </a:cubicBezTo>
                  <a:cubicBezTo>
                    <a:pt x="7438" y="12138"/>
                    <a:pt x="7456" y="11953"/>
                    <a:pt x="7481" y="11826"/>
                  </a:cubicBezTo>
                  <a:cubicBezTo>
                    <a:pt x="7490" y="11713"/>
                    <a:pt x="7443" y="11781"/>
                    <a:pt x="7447" y="11682"/>
                  </a:cubicBezTo>
                  <a:cubicBezTo>
                    <a:pt x="7463" y="11386"/>
                    <a:pt x="7495" y="11600"/>
                    <a:pt x="7506" y="11483"/>
                  </a:cubicBezTo>
                  <a:cubicBezTo>
                    <a:pt x="7461" y="11368"/>
                    <a:pt x="7549" y="11386"/>
                    <a:pt x="7542" y="11212"/>
                  </a:cubicBezTo>
                  <a:cubicBezTo>
                    <a:pt x="7520" y="11169"/>
                    <a:pt x="7483" y="11167"/>
                    <a:pt x="7479" y="11063"/>
                  </a:cubicBezTo>
                  <a:cubicBezTo>
                    <a:pt x="7524" y="11007"/>
                    <a:pt x="7470" y="10808"/>
                    <a:pt x="7529" y="10794"/>
                  </a:cubicBezTo>
                  <a:cubicBezTo>
                    <a:pt x="7524" y="10878"/>
                    <a:pt x="7522" y="10957"/>
                    <a:pt x="7549" y="10934"/>
                  </a:cubicBezTo>
                  <a:cubicBezTo>
                    <a:pt x="7553" y="10553"/>
                    <a:pt x="7551" y="9988"/>
                    <a:pt x="7662" y="9428"/>
                  </a:cubicBezTo>
                  <a:cubicBezTo>
                    <a:pt x="7655" y="9256"/>
                    <a:pt x="7608" y="9545"/>
                    <a:pt x="7608" y="9351"/>
                  </a:cubicBezTo>
                  <a:cubicBezTo>
                    <a:pt x="7610" y="9188"/>
                    <a:pt x="7644" y="8911"/>
                    <a:pt x="7691" y="8809"/>
                  </a:cubicBezTo>
                  <a:cubicBezTo>
                    <a:pt x="7689" y="8443"/>
                    <a:pt x="7748" y="8041"/>
                    <a:pt x="7770" y="7781"/>
                  </a:cubicBezTo>
                  <a:cubicBezTo>
                    <a:pt x="7725" y="7738"/>
                    <a:pt x="7714" y="8116"/>
                    <a:pt x="7684" y="7906"/>
                  </a:cubicBezTo>
                  <a:cubicBezTo>
                    <a:pt x="7621" y="8314"/>
                    <a:pt x="7646" y="8741"/>
                    <a:pt x="7562" y="8926"/>
                  </a:cubicBezTo>
                  <a:cubicBezTo>
                    <a:pt x="7560" y="8827"/>
                    <a:pt x="7558" y="8750"/>
                    <a:pt x="7553" y="8649"/>
                  </a:cubicBezTo>
                  <a:cubicBezTo>
                    <a:pt x="7594" y="8563"/>
                    <a:pt x="7601" y="8730"/>
                    <a:pt x="7619" y="8382"/>
                  </a:cubicBezTo>
                  <a:cubicBezTo>
                    <a:pt x="7596" y="8351"/>
                    <a:pt x="7574" y="8477"/>
                    <a:pt x="7576" y="8375"/>
                  </a:cubicBezTo>
                  <a:cubicBezTo>
                    <a:pt x="7657" y="8095"/>
                    <a:pt x="7725" y="7537"/>
                    <a:pt x="7662" y="7418"/>
                  </a:cubicBezTo>
                  <a:cubicBezTo>
                    <a:pt x="7693" y="7565"/>
                    <a:pt x="7691" y="7271"/>
                    <a:pt x="7736" y="7429"/>
                  </a:cubicBezTo>
                  <a:cubicBezTo>
                    <a:pt x="7754" y="7154"/>
                    <a:pt x="7757" y="7147"/>
                    <a:pt x="7797" y="7230"/>
                  </a:cubicBezTo>
                  <a:cubicBezTo>
                    <a:pt x="7811" y="7043"/>
                    <a:pt x="7782" y="7088"/>
                    <a:pt x="7818" y="6955"/>
                  </a:cubicBezTo>
                  <a:cubicBezTo>
                    <a:pt x="7775" y="6864"/>
                    <a:pt x="7788" y="7176"/>
                    <a:pt x="7748" y="7084"/>
                  </a:cubicBezTo>
                  <a:cubicBezTo>
                    <a:pt x="7795" y="6919"/>
                    <a:pt x="7727" y="6849"/>
                    <a:pt x="7754" y="6600"/>
                  </a:cubicBezTo>
                  <a:cubicBezTo>
                    <a:pt x="7818" y="6593"/>
                    <a:pt x="7766" y="6356"/>
                    <a:pt x="7815" y="6194"/>
                  </a:cubicBezTo>
                  <a:cubicBezTo>
                    <a:pt x="7772" y="6139"/>
                    <a:pt x="7754" y="6194"/>
                    <a:pt x="7745" y="6112"/>
                  </a:cubicBezTo>
                  <a:cubicBezTo>
                    <a:pt x="7772" y="5988"/>
                    <a:pt x="7788" y="5785"/>
                    <a:pt x="7840" y="5850"/>
                  </a:cubicBezTo>
                  <a:cubicBezTo>
                    <a:pt x="7824" y="6198"/>
                    <a:pt x="7836" y="6449"/>
                    <a:pt x="7872" y="6618"/>
                  </a:cubicBezTo>
                  <a:cubicBezTo>
                    <a:pt x="7879" y="6566"/>
                    <a:pt x="7883" y="6483"/>
                    <a:pt x="7897" y="6483"/>
                  </a:cubicBezTo>
                  <a:cubicBezTo>
                    <a:pt x="7924" y="6241"/>
                    <a:pt x="7858" y="6307"/>
                    <a:pt x="7885" y="6065"/>
                  </a:cubicBezTo>
                  <a:cubicBezTo>
                    <a:pt x="7903" y="6094"/>
                    <a:pt x="7903" y="6151"/>
                    <a:pt x="7928" y="6072"/>
                  </a:cubicBezTo>
                  <a:cubicBezTo>
                    <a:pt x="7922" y="5823"/>
                    <a:pt x="7928" y="5462"/>
                    <a:pt x="8001" y="5322"/>
                  </a:cubicBezTo>
                  <a:cubicBezTo>
                    <a:pt x="8016" y="5613"/>
                    <a:pt x="8059" y="5796"/>
                    <a:pt x="7992" y="6221"/>
                  </a:cubicBezTo>
                  <a:cubicBezTo>
                    <a:pt x="7969" y="6212"/>
                    <a:pt x="7994" y="6045"/>
                    <a:pt x="7958" y="6076"/>
                  </a:cubicBezTo>
                  <a:cubicBezTo>
                    <a:pt x="7946" y="6460"/>
                    <a:pt x="7865" y="6508"/>
                    <a:pt x="7931" y="6627"/>
                  </a:cubicBezTo>
                  <a:lnTo>
                    <a:pt x="7872" y="6618"/>
                  </a:lnTo>
                  <a:cubicBezTo>
                    <a:pt x="7872" y="6822"/>
                    <a:pt x="7885" y="6977"/>
                    <a:pt x="7849" y="7307"/>
                  </a:cubicBezTo>
                  <a:cubicBezTo>
                    <a:pt x="7815" y="7275"/>
                    <a:pt x="7806" y="7429"/>
                    <a:pt x="7770" y="7364"/>
                  </a:cubicBezTo>
                  <a:cubicBezTo>
                    <a:pt x="7727" y="7605"/>
                    <a:pt x="7818" y="7413"/>
                    <a:pt x="7797" y="7576"/>
                  </a:cubicBezTo>
                  <a:cubicBezTo>
                    <a:pt x="7775" y="7874"/>
                    <a:pt x="7745" y="8192"/>
                    <a:pt x="7750" y="8402"/>
                  </a:cubicBezTo>
                  <a:cubicBezTo>
                    <a:pt x="7779" y="8427"/>
                    <a:pt x="7786" y="8314"/>
                    <a:pt x="7804" y="8271"/>
                  </a:cubicBezTo>
                  <a:cubicBezTo>
                    <a:pt x="7827" y="8430"/>
                    <a:pt x="7777" y="8615"/>
                    <a:pt x="7754" y="8748"/>
                  </a:cubicBezTo>
                  <a:cubicBezTo>
                    <a:pt x="7795" y="8834"/>
                    <a:pt x="7732" y="9832"/>
                    <a:pt x="7671" y="9846"/>
                  </a:cubicBezTo>
                  <a:cubicBezTo>
                    <a:pt x="7680" y="9629"/>
                    <a:pt x="7727" y="9570"/>
                    <a:pt x="7682" y="9500"/>
                  </a:cubicBezTo>
                  <a:cubicBezTo>
                    <a:pt x="7662" y="9663"/>
                    <a:pt x="7637" y="9810"/>
                    <a:pt x="7626" y="10047"/>
                  </a:cubicBezTo>
                  <a:cubicBezTo>
                    <a:pt x="7653" y="10047"/>
                    <a:pt x="7660" y="10105"/>
                    <a:pt x="7660" y="10189"/>
                  </a:cubicBezTo>
                  <a:cubicBezTo>
                    <a:pt x="7596" y="10182"/>
                    <a:pt x="7655" y="10483"/>
                    <a:pt x="7590" y="10525"/>
                  </a:cubicBezTo>
                  <a:cubicBezTo>
                    <a:pt x="7641" y="10609"/>
                    <a:pt x="7639" y="10724"/>
                    <a:pt x="7599" y="11011"/>
                  </a:cubicBezTo>
                  <a:cubicBezTo>
                    <a:pt x="7637" y="11097"/>
                    <a:pt x="7630" y="11341"/>
                    <a:pt x="7666" y="11300"/>
                  </a:cubicBezTo>
                  <a:cubicBezTo>
                    <a:pt x="7632" y="11508"/>
                    <a:pt x="7617" y="11332"/>
                    <a:pt x="7581" y="11634"/>
                  </a:cubicBezTo>
                  <a:cubicBezTo>
                    <a:pt x="7594" y="11524"/>
                    <a:pt x="7576" y="11445"/>
                    <a:pt x="7558" y="11560"/>
                  </a:cubicBezTo>
                  <a:cubicBezTo>
                    <a:pt x="7569" y="12050"/>
                    <a:pt x="7429" y="12956"/>
                    <a:pt x="7472" y="13489"/>
                  </a:cubicBezTo>
                  <a:cubicBezTo>
                    <a:pt x="7454" y="13457"/>
                    <a:pt x="7454" y="13403"/>
                    <a:pt x="7429" y="13482"/>
                  </a:cubicBezTo>
                  <a:cubicBezTo>
                    <a:pt x="7429" y="13678"/>
                    <a:pt x="7470" y="13891"/>
                    <a:pt x="7402" y="14031"/>
                  </a:cubicBezTo>
                  <a:cubicBezTo>
                    <a:pt x="7380" y="14022"/>
                    <a:pt x="7402" y="13854"/>
                    <a:pt x="7368" y="13888"/>
                  </a:cubicBezTo>
                  <a:cubicBezTo>
                    <a:pt x="7355" y="14223"/>
                    <a:pt x="7422" y="14024"/>
                    <a:pt x="7465" y="13972"/>
                  </a:cubicBezTo>
                  <a:cubicBezTo>
                    <a:pt x="7443" y="14153"/>
                    <a:pt x="7389" y="14107"/>
                    <a:pt x="7366" y="14304"/>
                  </a:cubicBezTo>
                  <a:cubicBezTo>
                    <a:pt x="7431" y="14419"/>
                    <a:pt x="7499" y="14369"/>
                    <a:pt x="7515" y="14119"/>
                  </a:cubicBezTo>
                  <a:cubicBezTo>
                    <a:pt x="7553" y="14098"/>
                    <a:pt x="7483" y="14430"/>
                    <a:pt x="7542" y="14331"/>
                  </a:cubicBezTo>
                  <a:cubicBezTo>
                    <a:pt x="7571" y="13967"/>
                    <a:pt x="7623" y="14284"/>
                    <a:pt x="7603" y="14340"/>
                  </a:cubicBezTo>
                  <a:cubicBezTo>
                    <a:pt x="7632" y="14259"/>
                    <a:pt x="7635" y="13723"/>
                    <a:pt x="7666" y="14074"/>
                  </a:cubicBezTo>
                  <a:cubicBezTo>
                    <a:pt x="7698" y="13852"/>
                    <a:pt x="7723" y="13387"/>
                    <a:pt x="7723" y="13114"/>
                  </a:cubicBezTo>
                  <a:cubicBezTo>
                    <a:pt x="7741" y="13093"/>
                    <a:pt x="7757" y="13109"/>
                    <a:pt x="7761" y="13044"/>
                  </a:cubicBezTo>
                  <a:close/>
                  <a:moveTo>
                    <a:pt x="1243" y="11049"/>
                  </a:moveTo>
                  <a:cubicBezTo>
                    <a:pt x="1261" y="11232"/>
                    <a:pt x="1187" y="11298"/>
                    <a:pt x="1166" y="11524"/>
                  </a:cubicBezTo>
                  <a:cubicBezTo>
                    <a:pt x="1132" y="11528"/>
                    <a:pt x="1184" y="11280"/>
                    <a:pt x="1187" y="11178"/>
                  </a:cubicBezTo>
                  <a:cubicBezTo>
                    <a:pt x="1132" y="11298"/>
                    <a:pt x="1135" y="11932"/>
                    <a:pt x="1051" y="11781"/>
                  </a:cubicBezTo>
                  <a:cubicBezTo>
                    <a:pt x="1067" y="11605"/>
                    <a:pt x="1069" y="11700"/>
                    <a:pt x="1087" y="11718"/>
                  </a:cubicBezTo>
                  <a:cubicBezTo>
                    <a:pt x="1078" y="11650"/>
                    <a:pt x="1108" y="11465"/>
                    <a:pt x="1062" y="11506"/>
                  </a:cubicBezTo>
                  <a:cubicBezTo>
                    <a:pt x="1083" y="11205"/>
                    <a:pt x="1153" y="11361"/>
                    <a:pt x="1171" y="11036"/>
                  </a:cubicBezTo>
                  <a:cubicBezTo>
                    <a:pt x="1187" y="11169"/>
                    <a:pt x="1203" y="11000"/>
                    <a:pt x="1243" y="11049"/>
                  </a:cubicBezTo>
                  <a:close/>
                  <a:moveTo>
                    <a:pt x="8249" y="5008"/>
                  </a:moveTo>
                  <a:cubicBezTo>
                    <a:pt x="8231" y="5177"/>
                    <a:pt x="8193" y="5003"/>
                    <a:pt x="8215" y="4863"/>
                  </a:cubicBezTo>
                  <a:cubicBezTo>
                    <a:pt x="8233" y="4891"/>
                    <a:pt x="8231" y="4988"/>
                    <a:pt x="8249" y="5008"/>
                  </a:cubicBezTo>
                  <a:close/>
                  <a:moveTo>
                    <a:pt x="7772" y="11311"/>
                  </a:moveTo>
                  <a:cubicBezTo>
                    <a:pt x="7752" y="11553"/>
                    <a:pt x="7750" y="11327"/>
                    <a:pt x="7702" y="11440"/>
                  </a:cubicBezTo>
                  <a:lnTo>
                    <a:pt x="7718" y="11235"/>
                  </a:lnTo>
                  <a:cubicBezTo>
                    <a:pt x="7730" y="11289"/>
                    <a:pt x="7748" y="11314"/>
                    <a:pt x="7775" y="11311"/>
                  </a:cubicBezTo>
                  <a:close/>
                  <a:moveTo>
                    <a:pt x="7095" y="794"/>
                  </a:moveTo>
                  <a:cubicBezTo>
                    <a:pt x="7079" y="762"/>
                    <a:pt x="7407" y="814"/>
                    <a:pt x="7291" y="837"/>
                  </a:cubicBezTo>
                  <a:lnTo>
                    <a:pt x="7158" y="818"/>
                  </a:lnTo>
                  <a:cubicBezTo>
                    <a:pt x="7174" y="809"/>
                    <a:pt x="7138" y="803"/>
                    <a:pt x="7095" y="796"/>
                  </a:cubicBezTo>
                  <a:close/>
                  <a:moveTo>
                    <a:pt x="5087" y="520"/>
                  </a:moveTo>
                  <a:cubicBezTo>
                    <a:pt x="5263" y="579"/>
                    <a:pt x="4841" y="547"/>
                    <a:pt x="4604" y="500"/>
                  </a:cubicBezTo>
                  <a:cubicBezTo>
                    <a:pt x="4647" y="462"/>
                    <a:pt x="5001" y="543"/>
                    <a:pt x="5087" y="520"/>
                  </a:cubicBezTo>
                  <a:close/>
                  <a:moveTo>
                    <a:pt x="1083" y="2865"/>
                  </a:moveTo>
                  <a:cubicBezTo>
                    <a:pt x="1069" y="2815"/>
                    <a:pt x="1072" y="2711"/>
                    <a:pt x="1081" y="2585"/>
                  </a:cubicBezTo>
                  <a:cubicBezTo>
                    <a:pt x="1119" y="2420"/>
                    <a:pt x="1128" y="2668"/>
                    <a:pt x="1146" y="2528"/>
                  </a:cubicBezTo>
                  <a:cubicBezTo>
                    <a:pt x="1175" y="2587"/>
                    <a:pt x="1099" y="2761"/>
                    <a:pt x="1085" y="2862"/>
                  </a:cubicBezTo>
                  <a:close/>
                  <a:moveTo>
                    <a:pt x="7989" y="7255"/>
                  </a:moveTo>
                  <a:cubicBezTo>
                    <a:pt x="7967" y="7334"/>
                    <a:pt x="7955" y="7495"/>
                    <a:pt x="7944" y="7664"/>
                  </a:cubicBezTo>
                  <a:cubicBezTo>
                    <a:pt x="7915" y="7881"/>
                    <a:pt x="7933" y="7540"/>
                    <a:pt x="7944" y="7456"/>
                  </a:cubicBezTo>
                  <a:cubicBezTo>
                    <a:pt x="7933" y="7443"/>
                    <a:pt x="7928" y="7481"/>
                    <a:pt x="7924" y="7524"/>
                  </a:cubicBezTo>
                  <a:cubicBezTo>
                    <a:pt x="7888" y="7416"/>
                    <a:pt x="7960" y="7217"/>
                    <a:pt x="7992" y="7255"/>
                  </a:cubicBezTo>
                  <a:close/>
                  <a:moveTo>
                    <a:pt x="7815" y="9170"/>
                  </a:moveTo>
                  <a:cubicBezTo>
                    <a:pt x="7779" y="9304"/>
                    <a:pt x="7811" y="9256"/>
                    <a:pt x="7795" y="9444"/>
                  </a:cubicBezTo>
                  <a:cubicBezTo>
                    <a:pt x="7763" y="9473"/>
                    <a:pt x="7768" y="9096"/>
                    <a:pt x="7815" y="9170"/>
                  </a:cubicBezTo>
                  <a:close/>
                  <a:moveTo>
                    <a:pt x="7662" y="11018"/>
                  </a:moveTo>
                  <a:cubicBezTo>
                    <a:pt x="7632" y="10909"/>
                    <a:pt x="7651" y="10848"/>
                    <a:pt x="7671" y="10672"/>
                  </a:cubicBezTo>
                  <a:cubicBezTo>
                    <a:pt x="7700" y="10781"/>
                    <a:pt x="7682" y="10844"/>
                    <a:pt x="7662" y="11018"/>
                  </a:cubicBezTo>
                  <a:close/>
                  <a:moveTo>
                    <a:pt x="7605" y="11980"/>
                  </a:moveTo>
                  <a:cubicBezTo>
                    <a:pt x="7549" y="12208"/>
                    <a:pt x="7594" y="11621"/>
                    <a:pt x="7605" y="11980"/>
                  </a:cubicBezTo>
                  <a:close/>
                  <a:moveTo>
                    <a:pt x="1139" y="2456"/>
                  </a:moveTo>
                  <a:lnTo>
                    <a:pt x="1153" y="2318"/>
                  </a:lnTo>
                  <a:lnTo>
                    <a:pt x="1182" y="2323"/>
                  </a:lnTo>
                  <a:lnTo>
                    <a:pt x="1169" y="2460"/>
                  </a:lnTo>
                  <a:close/>
                  <a:moveTo>
                    <a:pt x="5184" y="642"/>
                  </a:moveTo>
                  <a:cubicBezTo>
                    <a:pt x="5010" y="667"/>
                    <a:pt x="4934" y="554"/>
                    <a:pt x="5184" y="642"/>
                  </a:cubicBezTo>
                  <a:close/>
                  <a:moveTo>
                    <a:pt x="4046" y="486"/>
                  </a:moveTo>
                  <a:cubicBezTo>
                    <a:pt x="4224" y="511"/>
                    <a:pt x="4430" y="534"/>
                    <a:pt x="4511" y="566"/>
                  </a:cubicBezTo>
                  <a:cubicBezTo>
                    <a:pt x="4486" y="584"/>
                    <a:pt x="3947" y="523"/>
                    <a:pt x="4048" y="486"/>
                  </a:cubicBezTo>
                  <a:close/>
                  <a:moveTo>
                    <a:pt x="7946" y="7041"/>
                  </a:moveTo>
                  <a:cubicBezTo>
                    <a:pt x="7931" y="7009"/>
                    <a:pt x="7922" y="6948"/>
                    <a:pt x="7933" y="6831"/>
                  </a:cubicBezTo>
                  <a:cubicBezTo>
                    <a:pt x="7949" y="6862"/>
                    <a:pt x="7955" y="6923"/>
                    <a:pt x="7946" y="7041"/>
                  </a:cubicBezTo>
                  <a:close/>
                  <a:moveTo>
                    <a:pt x="1293" y="1367"/>
                  </a:moveTo>
                  <a:cubicBezTo>
                    <a:pt x="1327" y="1584"/>
                    <a:pt x="1225" y="1589"/>
                    <a:pt x="1293" y="1367"/>
                  </a:cubicBezTo>
                  <a:close/>
                  <a:moveTo>
                    <a:pt x="3639" y="446"/>
                  </a:moveTo>
                  <a:cubicBezTo>
                    <a:pt x="3750" y="457"/>
                    <a:pt x="3750" y="475"/>
                    <a:pt x="3836" y="489"/>
                  </a:cubicBezTo>
                  <a:cubicBezTo>
                    <a:pt x="3818" y="498"/>
                    <a:pt x="3764" y="493"/>
                    <a:pt x="3759" y="509"/>
                  </a:cubicBezTo>
                  <a:lnTo>
                    <a:pt x="3624" y="489"/>
                  </a:lnTo>
                  <a:close/>
                  <a:moveTo>
                    <a:pt x="8274" y="2309"/>
                  </a:moveTo>
                  <a:cubicBezTo>
                    <a:pt x="8290" y="2325"/>
                    <a:pt x="8276" y="2379"/>
                    <a:pt x="8269" y="2377"/>
                  </a:cubicBezTo>
                  <a:cubicBezTo>
                    <a:pt x="8238" y="2612"/>
                    <a:pt x="8274" y="2670"/>
                    <a:pt x="8238" y="2788"/>
                  </a:cubicBezTo>
                  <a:cubicBezTo>
                    <a:pt x="8208" y="2765"/>
                    <a:pt x="8256" y="2485"/>
                    <a:pt x="8213" y="2506"/>
                  </a:cubicBezTo>
                  <a:cubicBezTo>
                    <a:pt x="8222" y="2347"/>
                    <a:pt x="8263" y="2438"/>
                    <a:pt x="8274" y="2309"/>
                  </a:cubicBezTo>
                  <a:close/>
                  <a:moveTo>
                    <a:pt x="8134" y="4159"/>
                  </a:moveTo>
                  <a:cubicBezTo>
                    <a:pt x="8147" y="4310"/>
                    <a:pt x="8064" y="4260"/>
                    <a:pt x="8039" y="4629"/>
                  </a:cubicBezTo>
                  <a:cubicBezTo>
                    <a:pt x="8030" y="4572"/>
                    <a:pt x="8010" y="4552"/>
                    <a:pt x="7985" y="4552"/>
                  </a:cubicBezTo>
                  <a:cubicBezTo>
                    <a:pt x="7989" y="4407"/>
                    <a:pt x="8010" y="4371"/>
                    <a:pt x="8021" y="4281"/>
                  </a:cubicBezTo>
                  <a:cubicBezTo>
                    <a:pt x="8023" y="4516"/>
                    <a:pt x="8086" y="4400"/>
                    <a:pt x="8095" y="4082"/>
                  </a:cubicBezTo>
                  <a:cubicBezTo>
                    <a:pt x="8120" y="4050"/>
                    <a:pt x="8111" y="4355"/>
                    <a:pt x="8134" y="4159"/>
                  </a:cubicBezTo>
                  <a:close/>
                  <a:moveTo>
                    <a:pt x="8114" y="4432"/>
                  </a:moveTo>
                  <a:cubicBezTo>
                    <a:pt x="8129" y="4446"/>
                    <a:pt x="8116" y="4561"/>
                    <a:pt x="8114" y="4642"/>
                  </a:cubicBezTo>
                  <a:lnTo>
                    <a:pt x="8068" y="4635"/>
                  </a:lnTo>
                  <a:cubicBezTo>
                    <a:pt x="8073" y="4479"/>
                    <a:pt x="8104" y="4540"/>
                    <a:pt x="8114" y="4432"/>
                  </a:cubicBezTo>
                  <a:close/>
                  <a:moveTo>
                    <a:pt x="1390" y="1733"/>
                  </a:moveTo>
                  <a:cubicBezTo>
                    <a:pt x="1358" y="1758"/>
                    <a:pt x="1356" y="1681"/>
                    <a:pt x="1338" y="1654"/>
                  </a:cubicBezTo>
                  <a:cubicBezTo>
                    <a:pt x="1345" y="1914"/>
                    <a:pt x="1300" y="1830"/>
                    <a:pt x="1277" y="2133"/>
                  </a:cubicBezTo>
                  <a:cubicBezTo>
                    <a:pt x="1239" y="2090"/>
                    <a:pt x="1245" y="1907"/>
                    <a:pt x="1259" y="1711"/>
                  </a:cubicBezTo>
                  <a:cubicBezTo>
                    <a:pt x="1284" y="2020"/>
                    <a:pt x="1302" y="1625"/>
                    <a:pt x="1345" y="1446"/>
                  </a:cubicBezTo>
                  <a:cubicBezTo>
                    <a:pt x="1397" y="1394"/>
                    <a:pt x="1343" y="1677"/>
                    <a:pt x="1383" y="1663"/>
                  </a:cubicBezTo>
                  <a:cubicBezTo>
                    <a:pt x="1424" y="1670"/>
                    <a:pt x="1367" y="1469"/>
                    <a:pt x="1426" y="1532"/>
                  </a:cubicBezTo>
                  <a:cubicBezTo>
                    <a:pt x="1419" y="1643"/>
                    <a:pt x="1401" y="1645"/>
                    <a:pt x="1392" y="1733"/>
                  </a:cubicBezTo>
                  <a:close/>
                  <a:moveTo>
                    <a:pt x="1198" y="2467"/>
                  </a:moveTo>
                  <a:cubicBezTo>
                    <a:pt x="1241" y="2463"/>
                    <a:pt x="1227" y="2668"/>
                    <a:pt x="1200" y="2745"/>
                  </a:cubicBezTo>
                  <a:cubicBezTo>
                    <a:pt x="1178" y="2725"/>
                    <a:pt x="1180" y="2621"/>
                    <a:pt x="1198" y="2465"/>
                  </a:cubicBezTo>
                  <a:close/>
                  <a:moveTo>
                    <a:pt x="1363" y="963"/>
                  </a:moveTo>
                  <a:cubicBezTo>
                    <a:pt x="1347" y="947"/>
                    <a:pt x="1363" y="834"/>
                    <a:pt x="1367" y="753"/>
                  </a:cubicBezTo>
                  <a:cubicBezTo>
                    <a:pt x="1406" y="733"/>
                    <a:pt x="1388" y="884"/>
                    <a:pt x="1435" y="837"/>
                  </a:cubicBezTo>
                  <a:cubicBezTo>
                    <a:pt x="1385" y="965"/>
                    <a:pt x="1428" y="1166"/>
                    <a:pt x="1372" y="1313"/>
                  </a:cubicBezTo>
                  <a:cubicBezTo>
                    <a:pt x="1349" y="1286"/>
                    <a:pt x="1422" y="726"/>
                    <a:pt x="1363" y="961"/>
                  </a:cubicBezTo>
                  <a:close/>
                  <a:moveTo>
                    <a:pt x="8296" y="1620"/>
                  </a:moveTo>
                  <a:cubicBezTo>
                    <a:pt x="8335" y="1835"/>
                    <a:pt x="8233" y="1842"/>
                    <a:pt x="8296" y="1620"/>
                  </a:cubicBezTo>
                  <a:close/>
                  <a:moveTo>
                    <a:pt x="8265" y="1824"/>
                  </a:moveTo>
                  <a:cubicBezTo>
                    <a:pt x="8249" y="2036"/>
                    <a:pt x="8296" y="2025"/>
                    <a:pt x="8258" y="2307"/>
                  </a:cubicBezTo>
                  <a:cubicBezTo>
                    <a:pt x="8220" y="2232"/>
                    <a:pt x="8199" y="2090"/>
                    <a:pt x="8202" y="1882"/>
                  </a:cubicBezTo>
                  <a:cubicBezTo>
                    <a:pt x="8172" y="1907"/>
                    <a:pt x="8161" y="2074"/>
                    <a:pt x="8118" y="2006"/>
                  </a:cubicBezTo>
                  <a:cubicBezTo>
                    <a:pt x="8134" y="2162"/>
                    <a:pt x="8150" y="2314"/>
                    <a:pt x="8215" y="2300"/>
                  </a:cubicBezTo>
                  <a:cubicBezTo>
                    <a:pt x="8186" y="2535"/>
                    <a:pt x="8222" y="2594"/>
                    <a:pt x="8184" y="2711"/>
                  </a:cubicBezTo>
                  <a:cubicBezTo>
                    <a:pt x="8152" y="2718"/>
                    <a:pt x="8141" y="2648"/>
                    <a:pt x="8156" y="2499"/>
                  </a:cubicBezTo>
                  <a:cubicBezTo>
                    <a:pt x="8170" y="2503"/>
                    <a:pt x="8161" y="2582"/>
                    <a:pt x="8161" y="2639"/>
                  </a:cubicBezTo>
                  <a:cubicBezTo>
                    <a:pt x="8179" y="2630"/>
                    <a:pt x="8181" y="2515"/>
                    <a:pt x="8190" y="2433"/>
                  </a:cubicBezTo>
                  <a:cubicBezTo>
                    <a:pt x="8098" y="2501"/>
                    <a:pt x="8104" y="2641"/>
                    <a:pt x="8046" y="2966"/>
                  </a:cubicBezTo>
                  <a:cubicBezTo>
                    <a:pt x="8023" y="2957"/>
                    <a:pt x="7980" y="2754"/>
                    <a:pt x="7962" y="3093"/>
                  </a:cubicBezTo>
                  <a:cubicBezTo>
                    <a:pt x="7913" y="3043"/>
                    <a:pt x="7976" y="2650"/>
                    <a:pt x="8021" y="2686"/>
                  </a:cubicBezTo>
                  <a:cubicBezTo>
                    <a:pt x="8048" y="2210"/>
                    <a:pt x="8068" y="1821"/>
                    <a:pt x="8100" y="1388"/>
                  </a:cubicBezTo>
                  <a:lnTo>
                    <a:pt x="8104" y="1324"/>
                  </a:lnTo>
                  <a:lnTo>
                    <a:pt x="8041" y="1315"/>
                  </a:lnTo>
                  <a:cubicBezTo>
                    <a:pt x="7861" y="1291"/>
                    <a:pt x="7657" y="1261"/>
                    <a:pt x="7436" y="1227"/>
                  </a:cubicBezTo>
                  <a:cubicBezTo>
                    <a:pt x="7447" y="1171"/>
                    <a:pt x="7811" y="1234"/>
                    <a:pt x="8050" y="1266"/>
                  </a:cubicBezTo>
                  <a:lnTo>
                    <a:pt x="8156" y="1279"/>
                  </a:lnTo>
                  <a:lnTo>
                    <a:pt x="8150" y="1388"/>
                  </a:lnTo>
                  <a:cubicBezTo>
                    <a:pt x="8141" y="1519"/>
                    <a:pt x="8138" y="1616"/>
                    <a:pt x="8163" y="1600"/>
                  </a:cubicBezTo>
                  <a:cubicBezTo>
                    <a:pt x="8186" y="1654"/>
                    <a:pt x="8156" y="1724"/>
                    <a:pt x="8147" y="1805"/>
                  </a:cubicBezTo>
                  <a:cubicBezTo>
                    <a:pt x="8172" y="1884"/>
                    <a:pt x="8215" y="1857"/>
                    <a:pt x="8267" y="1821"/>
                  </a:cubicBezTo>
                  <a:close/>
                  <a:moveTo>
                    <a:pt x="7296" y="1223"/>
                  </a:moveTo>
                  <a:cubicBezTo>
                    <a:pt x="7023" y="1200"/>
                    <a:pt x="7108" y="1150"/>
                    <a:pt x="6837" y="1128"/>
                  </a:cubicBezTo>
                  <a:cubicBezTo>
                    <a:pt x="7025" y="1121"/>
                    <a:pt x="6648" y="1051"/>
                    <a:pt x="6869" y="1042"/>
                  </a:cubicBezTo>
                  <a:cubicBezTo>
                    <a:pt x="6987" y="1110"/>
                    <a:pt x="7208" y="1202"/>
                    <a:pt x="7450" y="1182"/>
                  </a:cubicBezTo>
                  <a:cubicBezTo>
                    <a:pt x="7409" y="1198"/>
                    <a:pt x="7339" y="1205"/>
                    <a:pt x="7296" y="1220"/>
                  </a:cubicBezTo>
                  <a:close/>
                  <a:moveTo>
                    <a:pt x="7992" y="2682"/>
                  </a:moveTo>
                  <a:cubicBezTo>
                    <a:pt x="7949" y="2589"/>
                    <a:pt x="7962" y="2901"/>
                    <a:pt x="7922" y="2808"/>
                  </a:cubicBezTo>
                  <a:cubicBezTo>
                    <a:pt x="7928" y="2707"/>
                    <a:pt x="7998" y="2537"/>
                    <a:pt x="7962" y="2469"/>
                  </a:cubicBezTo>
                  <a:cubicBezTo>
                    <a:pt x="7994" y="2271"/>
                    <a:pt x="8005" y="2562"/>
                    <a:pt x="7992" y="2679"/>
                  </a:cubicBezTo>
                  <a:close/>
                  <a:moveTo>
                    <a:pt x="8206" y="2991"/>
                  </a:moveTo>
                  <a:cubicBezTo>
                    <a:pt x="8161" y="3154"/>
                    <a:pt x="8147" y="3066"/>
                    <a:pt x="8098" y="3045"/>
                  </a:cubicBezTo>
                  <a:cubicBezTo>
                    <a:pt x="8107" y="2921"/>
                    <a:pt x="8127" y="2903"/>
                    <a:pt x="8134" y="2772"/>
                  </a:cubicBezTo>
                  <a:lnTo>
                    <a:pt x="8208" y="2783"/>
                  </a:lnTo>
                  <a:cubicBezTo>
                    <a:pt x="8199" y="2880"/>
                    <a:pt x="8190" y="2978"/>
                    <a:pt x="8208" y="2991"/>
                  </a:cubicBezTo>
                  <a:close/>
                  <a:moveTo>
                    <a:pt x="1950" y="263"/>
                  </a:moveTo>
                  <a:cubicBezTo>
                    <a:pt x="1939" y="288"/>
                    <a:pt x="1869" y="301"/>
                    <a:pt x="1790" y="295"/>
                  </a:cubicBezTo>
                  <a:lnTo>
                    <a:pt x="1467" y="272"/>
                  </a:lnTo>
                  <a:lnTo>
                    <a:pt x="1458" y="568"/>
                  </a:lnTo>
                  <a:cubicBezTo>
                    <a:pt x="1455" y="611"/>
                    <a:pt x="1449" y="654"/>
                    <a:pt x="1435" y="694"/>
                  </a:cubicBezTo>
                  <a:cubicBezTo>
                    <a:pt x="1408" y="703"/>
                    <a:pt x="1399" y="654"/>
                    <a:pt x="1404" y="566"/>
                  </a:cubicBezTo>
                  <a:lnTo>
                    <a:pt x="1422" y="209"/>
                  </a:lnTo>
                  <a:lnTo>
                    <a:pt x="1803" y="240"/>
                  </a:lnTo>
                  <a:cubicBezTo>
                    <a:pt x="1844" y="245"/>
                    <a:pt x="1894" y="252"/>
                    <a:pt x="1952" y="261"/>
                  </a:cubicBezTo>
                  <a:close/>
                  <a:moveTo>
                    <a:pt x="6092" y="859"/>
                  </a:moveTo>
                  <a:cubicBezTo>
                    <a:pt x="6151" y="821"/>
                    <a:pt x="6230" y="891"/>
                    <a:pt x="6359" y="895"/>
                  </a:cubicBezTo>
                  <a:cubicBezTo>
                    <a:pt x="6336" y="929"/>
                    <a:pt x="6131" y="868"/>
                    <a:pt x="6092" y="857"/>
                  </a:cubicBezTo>
                  <a:close/>
                  <a:moveTo>
                    <a:pt x="8055" y="4215"/>
                  </a:moveTo>
                  <a:lnTo>
                    <a:pt x="7980" y="4204"/>
                  </a:lnTo>
                  <a:cubicBezTo>
                    <a:pt x="8075" y="4001"/>
                    <a:pt x="7971" y="3915"/>
                    <a:pt x="7992" y="3653"/>
                  </a:cubicBezTo>
                  <a:cubicBezTo>
                    <a:pt x="8007" y="3653"/>
                    <a:pt x="8010" y="3569"/>
                    <a:pt x="8019" y="3517"/>
                  </a:cubicBezTo>
                  <a:cubicBezTo>
                    <a:pt x="8046" y="3682"/>
                    <a:pt x="8109" y="3402"/>
                    <a:pt x="8132" y="3188"/>
                  </a:cubicBezTo>
                  <a:cubicBezTo>
                    <a:pt x="8152" y="3581"/>
                    <a:pt x="8080" y="3834"/>
                    <a:pt x="8055" y="4215"/>
                  </a:cubicBezTo>
                  <a:close/>
                  <a:moveTo>
                    <a:pt x="1993" y="15530"/>
                  </a:moveTo>
                  <a:cubicBezTo>
                    <a:pt x="2115" y="15553"/>
                    <a:pt x="2241" y="15519"/>
                    <a:pt x="2402" y="15505"/>
                  </a:cubicBezTo>
                  <a:cubicBezTo>
                    <a:pt x="2515" y="15501"/>
                    <a:pt x="1900" y="15623"/>
                    <a:pt x="1993" y="15530"/>
                  </a:cubicBezTo>
                  <a:close/>
                  <a:moveTo>
                    <a:pt x="972" y="5354"/>
                  </a:moveTo>
                  <a:cubicBezTo>
                    <a:pt x="943" y="5320"/>
                    <a:pt x="997" y="4988"/>
                    <a:pt x="1013" y="4942"/>
                  </a:cubicBezTo>
                  <a:cubicBezTo>
                    <a:pt x="1011" y="5110"/>
                    <a:pt x="1062" y="5254"/>
                    <a:pt x="1008" y="5430"/>
                  </a:cubicBezTo>
                  <a:cubicBezTo>
                    <a:pt x="990" y="5378"/>
                    <a:pt x="1015" y="4927"/>
                    <a:pt x="972" y="5354"/>
                  </a:cubicBezTo>
                  <a:close/>
                  <a:moveTo>
                    <a:pt x="7698" y="1078"/>
                  </a:moveTo>
                  <a:cubicBezTo>
                    <a:pt x="7933" y="1123"/>
                    <a:pt x="7693" y="1114"/>
                    <a:pt x="7734" y="1175"/>
                  </a:cubicBezTo>
                  <a:cubicBezTo>
                    <a:pt x="7601" y="1146"/>
                    <a:pt x="7741" y="1099"/>
                    <a:pt x="7488" y="1080"/>
                  </a:cubicBezTo>
                  <a:cubicBezTo>
                    <a:pt x="7508" y="1060"/>
                    <a:pt x="7689" y="1101"/>
                    <a:pt x="7698" y="1076"/>
                  </a:cubicBezTo>
                  <a:close/>
                  <a:moveTo>
                    <a:pt x="1184" y="3231"/>
                  </a:moveTo>
                  <a:cubicBezTo>
                    <a:pt x="1234" y="3050"/>
                    <a:pt x="1263" y="3334"/>
                    <a:pt x="1245" y="3520"/>
                  </a:cubicBezTo>
                  <a:cubicBezTo>
                    <a:pt x="1160" y="3614"/>
                    <a:pt x="1257" y="3161"/>
                    <a:pt x="1184" y="3231"/>
                  </a:cubicBezTo>
                  <a:close/>
                  <a:moveTo>
                    <a:pt x="7226" y="1029"/>
                  </a:moveTo>
                  <a:cubicBezTo>
                    <a:pt x="7282" y="1051"/>
                    <a:pt x="7472" y="1067"/>
                    <a:pt x="7411" y="1099"/>
                  </a:cubicBezTo>
                  <a:cubicBezTo>
                    <a:pt x="7294" y="1053"/>
                    <a:pt x="7244" y="1074"/>
                    <a:pt x="7077" y="1053"/>
                  </a:cubicBezTo>
                  <a:cubicBezTo>
                    <a:pt x="7106" y="1038"/>
                    <a:pt x="7201" y="1047"/>
                    <a:pt x="7226" y="1026"/>
                  </a:cubicBezTo>
                  <a:close/>
                  <a:moveTo>
                    <a:pt x="4809" y="712"/>
                  </a:moveTo>
                  <a:cubicBezTo>
                    <a:pt x="4979" y="733"/>
                    <a:pt x="5010" y="764"/>
                    <a:pt x="5135" y="789"/>
                  </a:cubicBezTo>
                  <a:cubicBezTo>
                    <a:pt x="5033" y="800"/>
                    <a:pt x="4807" y="730"/>
                    <a:pt x="4719" y="778"/>
                  </a:cubicBezTo>
                  <a:cubicBezTo>
                    <a:pt x="4631" y="746"/>
                    <a:pt x="4694" y="728"/>
                    <a:pt x="4809" y="712"/>
                  </a:cubicBezTo>
                  <a:close/>
                  <a:moveTo>
                    <a:pt x="5950" y="868"/>
                  </a:moveTo>
                  <a:cubicBezTo>
                    <a:pt x="5963" y="918"/>
                    <a:pt x="5866" y="925"/>
                    <a:pt x="5661" y="891"/>
                  </a:cubicBezTo>
                  <a:cubicBezTo>
                    <a:pt x="5663" y="949"/>
                    <a:pt x="6074" y="934"/>
                    <a:pt x="6108" y="1013"/>
                  </a:cubicBezTo>
                  <a:cubicBezTo>
                    <a:pt x="5713" y="938"/>
                    <a:pt x="5668" y="999"/>
                    <a:pt x="5295" y="931"/>
                  </a:cubicBezTo>
                  <a:cubicBezTo>
                    <a:pt x="5500" y="898"/>
                    <a:pt x="5058" y="839"/>
                    <a:pt x="5275" y="791"/>
                  </a:cubicBezTo>
                  <a:cubicBezTo>
                    <a:pt x="5595" y="821"/>
                    <a:pt x="5625" y="839"/>
                    <a:pt x="5948" y="868"/>
                  </a:cubicBezTo>
                  <a:close/>
                  <a:moveTo>
                    <a:pt x="1295" y="2413"/>
                  </a:moveTo>
                  <a:cubicBezTo>
                    <a:pt x="1331" y="2079"/>
                    <a:pt x="1381" y="1869"/>
                    <a:pt x="1437" y="1742"/>
                  </a:cubicBezTo>
                  <a:cubicBezTo>
                    <a:pt x="1381" y="1905"/>
                    <a:pt x="1372" y="2469"/>
                    <a:pt x="1293" y="2413"/>
                  </a:cubicBezTo>
                  <a:close/>
                  <a:moveTo>
                    <a:pt x="1437" y="974"/>
                  </a:moveTo>
                  <a:cubicBezTo>
                    <a:pt x="1453" y="1008"/>
                    <a:pt x="1460" y="1067"/>
                    <a:pt x="1446" y="1187"/>
                  </a:cubicBezTo>
                  <a:cubicBezTo>
                    <a:pt x="1410" y="1211"/>
                    <a:pt x="1428" y="1083"/>
                    <a:pt x="1437" y="974"/>
                  </a:cubicBezTo>
                  <a:close/>
                  <a:moveTo>
                    <a:pt x="6345" y="938"/>
                  </a:moveTo>
                  <a:cubicBezTo>
                    <a:pt x="6341" y="981"/>
                    <a:pt x="6058" y="945"/>
                    <a:pt x="6002" y="922"/>
                  </a:cubicBezTo>
                  <a:cubicBezTo>
                    <a:pt x="6020" y="891"/>
                    <a:pt x="6178" y="913"/>
                    <a:pt x="6345" y="938"/>
                  </a:cubicBezTo>
                  <a:close/>
                  <a:moveTo>
                    <a:pt x="997" y="5568"/>
                  </a:moveTo>
                  <a:cubicBezTo>
                    <a:pt x="1008" y="5489"/>
                    <a:pt x="1029" y="5514"/>
                    <a:pt x="1049" y="5507"/>
                  </a:cubicBezTo>
                  <a:lnTo>
                    <a:pt x="1029" y="5713"/>
                  </a:lnTo>
                  <a:cubicBezTo>
                    <a:pt x="990" y="5742"/>
                    <a:pt x="1017" y="5577"/>
                    <a:pt x="995" y="5566"/>
                  </a:cubicBezTo>
                  <a:close/>
                  <a:moveTo>
                    <a:pt x="1318" y="2487"/>
                  </a:moveTo>
                  <a:cubicBezTo>
                    <a:pt x="1333" y="2503"/>
                    <a:pt x="1347" y="2478"/>
                    <a:pt x="1354" y="2424"/>
                  </a:cubicBezTo>
                  <a:cubicBezTo>
                    <a:pt x="1374" y="2474"/>
                    <a:pt x="1347" y="2585"/>
                    <a:pt x="1327" y="2560"/>
                  </a:cubicBezTo>
                  <a:cubicBezTo>
                    <a:pt x="1356" y="2716"/>
                    <a:pt x="1306" y="2984"/>
                    <a:pt x="1266" y="3176"/>
                  </a:cubicBezTo>
                  <a:cubicBezTo>
                    <a:pt x="1245" y="2955"/>
                    <a:pt x="1284" y="2788"/>
                    <a:pt x="1318" y="2487"/>
                  </a:cubicBezTo>
                  <a:close/>
                  <a:moveTo>
                    <a:pt x="7903" y="5439"/>
                  </a:moveTo>
                  <a:cubicBezTo>
                    <a:pt x="7901" y="5238"/>
                    <a:pt x="7897" y="5053"/>
                    <a:pt x="7885" y="4881"/>
                  </a:cubicBezTo>
                  <a:cubicBezTo>
                    <a:pt x="7928" y="4972"/>
                    <a:pt x="7944" y="5213"/>
                    <a:pt x="7903" y="5439"/>
                  </a:cubicBezTo>
                  <a:close/>
                  <a:moveTo>
                    <a:pt x="7474" y="11334"/>
                  </a:moveTo>
                  <a:cubicBezTo>
                    <a:pt x="7470" y="11379"/>
                    <a:pt x="7465" y="11424"/>
                    <a:pt x="7463" y="11472"/>
                  </a:cubicBezTo>
                  <a:lnTo>
                    <a:pt x="7434" y="11467"/>
                  </a:lnTo>
                  <a:lnTo>
                    <a:pt x="7445" y="11329"/>
                  </a:lnTo>
                  <a:close/>
                  <a:moveTo>
                    <a:pt x="1736" y="15440"/>
                  </a:moveTo>
                  <a:cubicBezTo>
                    <a:pt x="1833" y="15393"/>
                    <a:pt x="1681" y="15535"/>
                    <a:pt x="1451" y="15533"/>
                  </a:cubicBezTo>
                  <a:lnTo>
                    <a:pt x="1458" y="15487"/>
                  </a:lnTo>
                  <a:cubicBezTo>
                    <a:pt x="1449" y="15472"/>
                    <a:pt x="1333" y="15483"/>
                    <a:pt x="1254" y="15485"/>
                  </a:cubicBezTo>
                  <a:cubicBezTo>
                    <a:pt x="1268" y="15474"/>
                    <a:pt x="1324" y="15467"/>
                    <a:pt x="1327" y="15451"/>
                  </a:cubicBezTo>
                  <a:lnTo>
                    <a:pt x="1462" y="15442"/>
                  </a:lnTo>
                  <a:cubicBezTo>
                    <a:pt x="1471" y="15494"/>
                    <a:pt x="1672" y="15478"/>
                    <a:pt x="1736" y="15442"/>
                  </a:cubicBezTo>
                  <a:close/>
                  <a:moveTo>
                    <a:pt x="7472" y="1121"/>
                  </a:moveTo>
                  <a:lnTo>
                    <a:pt x="7605" y="1139"/>
                  </a:lnTo>
                  <a:lnTo>
                    <a:pt x="7594" y="1169"/>
                  </a:lnTo>
                  <a:lnTo>
                    <a:pt x="7461" y="1150"/>
                  </a:lnTo>
                  <a:close/>
                  <a:moveTo>
                    <a:pt x="7847" y="5778"/>
                  </a:moveTo>
                  <a:cubicBezTo>
                    <a:pt x="7881" y="5645"/>
                    <a:pt x="7852" y="5690"/>
                    <a:pt x="7867" y="5503"/>
                  </a:cubicBezTo>
                  <a:cubicBezTo>
                    <a:pt x="7922" y="5403"/>
                    <a:pt x="7883" y="5891"/>
                    <a:pt x="7847" y="5778"/>
                  </a:cubicBezTo>
                  <a:close/>
                  <a:moveTo>
                    <a:pt x="7684" y="8319"/>
                  </a:moveTo>
                  <a:cubicBezTo>
                    <a:pt x="7651" y="8161"/>
                    <a:pt x="7736" y="7881"/>
                    <a:pt x="7684" y="8319"/>
                  </a:cubicBezTo>
                  <a:close/>
                  <a:moveTo>
                    <a:pt x="7596" y="9482"/>
                  </a:moveTo>
                  <a:cubicBezTo>
                    <a:pt x="7535" y="9907"/>
                    <a:pt x="7513" y="8931"/>
                    <a:pt x="7603" y="8999"/>
                  </a:cubicBezTo>
                  <a:cubicBezTo>
                    <a:pt x="7592" y="9193"/>
                    <a:pt x="7556" y="9466"/>
                    <a:pt x="7599" y="9482"/>
                  </a:cubicBezTo>
                  <a:close/>
                  <a:moveTo>
                    <a:pt x="7323" y="12906"/>
                  </a:moveTo>
                  <a:cubicBezTo>
                    <a:pt x="7370" y="13032"/>
                    <a:pt x="7282" y="13014"/>
                    <a:pt x="7278" y="13107"/>
                  </a:cubicBezTo>
                  <a:cubicBezTo>
                    <a:pt x="7233" y="12980"/>
                    <a:pt x="7321" y="12999"/>
                    <a:pt x="7325" y="12906"/>
                  </a:cubicBezTo>
                  <a:close/>
                  <a:moveTo>
                    <a:pt x="4868" y="15307"/>
                  </a:moveTo>
                  <a:lnTo>
                    <a:pt x="4663" y="15320"/>
                  </a:lnTo>
                  <a:cubicBezTo>
                    <a:pt x="4667" y="15304"/>
                    <a:pt x="4746" y="15302"/>
                    <a:pt x="4800" y="15295"/>
                  </a:cubicBezTo>
                  <a:cubicBezTo>
                    <a:pt x="4708" y="15280"/>
                    <a:pt x="4588" y="15277"/>
                    <a:pt x="4875" y="15262"/>
                  </a:cubicBezTo>
                  <a:close/>
                  <a:moveTo>
                    <a:pt x="1065" y="5302"/>
                  </a:moveTo>
                  <a:cubicBezTo>
                    <a:pt x="977" y="5591"/>
                    <a:pt x="1178" y="4931"/>
                    <a:pt x="1065" y="5302"/>
                  </a:cubicBezTo>
                  <a:close/>
                  <a:moveTo>
                    <a:pt x="563" y="15560"/>
                  </a:moveTo>
                  <a:cubicBezTo>
                    <a:pt x="505" y="15546"/>
                    <a:pt x="444" y="15544"/>
                    <a:pt x="383" y="15553"/>
                  </a:cubicBezTo>
                  <a:lnTo>
                    <a:pt x="64" y="15573"/>
                  </a:lnTo>
                  <a:lnTo>
                    <a:pt x="96" y="15257"/>
                  </a:lnTo>
                  <a:cubicBezTo>
                    <a:pt x="100" y="15205"/>
                    <a:pt x="105" y="15169"/>
                    <a:pt x="130" y="15171"/>
                  </a:cubicBezTo>
                  <a:cubicBezTo>
                    <a:pt x="125" y="15201"/>
                    <a:pt x="121" y="15228"/>
                    <a:pt x="116" y="15257"/>
                  </a:cubicBezTo>
                  <a:lnTo>
                    <a:pt x="78" y="15537"/>
                  </a:lnTo>
                  <a:lnTo>
                    <a:pt x="383" y="15530"/>
                  </a:lnTo>
                  <a:cubicBezTo>
                    <a:pt x="491" y="15528"/>
                    <a:pt x="586" y="15528"/>
                    <a:pt x="566" y="15560"/>
                  </a:cubicBezTo>
                  <a:close/>
                  <a:moveTo>
                    <a:pt x="344" y="12700"/>
                  </a:moveTo>
                  <a:lnTo>
                    <a:pt x="358" y="12565"/>
                  </a:lnTo>
                  <a:lnTo>
                    <a:pt x="387" y="12569"/>
                  </a:lnTo>
                  <a:lnTo>
                    <a:pt x="374" y="12705"/>
                  </a:lnTo>
                  <a:close/>
                  <a:moveTo>
                    <a:pt x="378" y="12359"/>
                  </a:moveTo>
                  <a:cubicBezTo>
                    <a:pt x="421" y="12145"/>
                    <a:pt x="405" y="12129"/>
                    <a:pt x="426" y="11878"/>
                  </a:cubicBezTo>
                  <a:cubicBezTo>
                    <a:pt x="453" y="11912"/>
                    <a:pt x="412" y="12147"/>
                    <a:pt x="464" y="12095"/>
                  </a:cubicBezTo>
                  <a:cubicBezTo>
                    <a:pt x="446" y="12269"/>
                    <a:pt x="419" y="12355"/>
                    <a:pt x="380" y="12357"/>
                  </a:cubicBezTo>
                  <a:close/>
                  <a:moveTo>
                    <a:pt x="487" y="11262"/>
                  </a:moveTo>
                  <a:lnTo>
                    <a:pt x="520" y="10921"/>
                  </a:lnTo>
                  <a:cubicBezTo>
                    <a:pt x="566" y="10912"/>
                    <a:pt x="559" y="11058"/>
                    <a:pt x="575" y="11140"/>
                  </a:cubicBezTo>
                  <a:cubicBezTo>
                    <a:pt x="554" y="11237"/>
                    <a:pt x="520" y="11228"/>
                    <a:pt x="489" y="11262"/>
                  </a:cubicBezTo>
                  <a:close/>
                  <a:moveTo>
                    <a:pt x="584" y="10302"/>
                  </a:moveTo>
                  <a:cubicBezTo>
                    <a:pt x="590" y="10236"/>
                    <a:pt x="606" y="10252"/>
                    <a:pt x="620" y="10239"/>
                  </a:cubicBezTo>
                  <a:cubicBezTo>
                    <a:pt x="615" y="10146"/>
                    <a:pt x="620" y="10053"/>
                    <a:pt x="631" y="9963"/>
                  </a:cubicBezTo>
                  <a:cubicBezTo>
                    <a:pt x="640" y="10001"/>
                    <a:pt x="649" y="10038"/>
                    <a:pt x="669" y="10040"/>
                  </a:cubicBezTo>
                  <a:cubicBezTo>
                    <a:pt x="647" y="10214"/>
                    <a:pt x="602" y="10464"/>
                    <a:pt x="586" y="10302"/>
                  </a:cubicBezTo>
                  <a:close/>
                  <a:moveTo>
                    <a:pt x="999" y="6266"/>
                  </a:moveTo>
                  <a:cubicBezTo>
                    <a:pt x="1033" y="6483"/>
                    <a:pt x="931" y="6487"/>
                    <a:pt x="999" y="6266"/>
                  </a:cubicBezTo>
                  <a:close/>
                  <a:moveTo>
                    <a:pt x="7996" y="3375"/>
                  </a:moveTo>
                  <a:cubicBezTo>
                    <a:pt x="8019" y="3404"/>
                    <a:pt x="7976" y="3495"/>
                    <a:pt x="8001" y="3515"/>
                  </a:cubicBezTo>
                  <a:cubicBezTo>
                    <a:pt x="7969" y="3682"/>
                    <a:pt x="7935" y="3432"/>
                    <a:pt x="7962" y="3233"/>
                  </a:cubicBezTo>
                  <a:cubicBezTo>
                    <a:pt x="8023" y="3097"/>
                    <a:pt x="7955" y="3624"/>
                    <a:pt x="7998" y="3375"/>
                  </a:cubicBezTo>
                  <a:close/>
                  <a:moveTo>
                    <a:pt x="7400" y="11465"/>
                  </a:moveTo>
                  <a:cubicBezTo>
                    <a:pt x="7389" y="11553"/>
                    <a:pt x="7366" y="11567"/>
                    <a:pt x="7355" y="11664"/>
                  </a:cubicBezTo>
                  <a:cubicBezTo>
                    <a:pt x="7341" y="11675"/>
                    <a:pt x="7343" y="11637"/>
                    <a:pt x="7346" y="11594"/>
                  </a:cubicBezTo>
                  <a:lnTo>
                    <a:pt x="7357" y="11458"/>
                  </a:lnTo>
                  <a:close/>
                  <a:moveTo>
                    <a:pt x="225" y="14214"/>
                  </a:moveTo>
                  <a:cubicBezTo>
                    <a:pt x="195" y="14229"/>
                    <a:pt x="249" y="13947"/>
                    <a:pt x="274" y="14013"/>
                  </a:cubicBezTo>
                  <a:cubicBezTo>
                    <a:pt x="270" y="14166"/>
                    <a:pt x="238" y="14105"/>
                    <a:pt x="227" y="14211"/>
                  </a:cubicBezTo>
                  <a:close/>
                  <a:moveTo>
                    <a:pt x="728" y="9146"/>
                  </a:moveTo>
                  <a:cubicBezTo>
                    <a:pt x="755" y="9222"/>
                    <a:pt x="710" y="9568"/>
                    <a:pt x="694" y="9627"/>
                  </a:cubicBezTo>
                  <a:cubicBezTo>
                    <a:pt x="674" y="9712"/>
                    <a:pt x="703" y="9263"/>
                    <a:pt x="730" y="9143"/>
                  </a:cubicBezTo>
                  <a:close/>
                  <a:moveTo>
                    <a:pt x="755" y="8872"/>
                  </a:moveTo>
                  <a:cubicBezTo>
                    <a:pt x="737" y="8845"/>
                    <a:pt x="760" y="8698"/>
                    <a:pt x="769" y="8594"/>
                  </a:cubicBezTo>
                  <a:cubicBezTo>
                    <a:pt x="785" y="8624"/>
                    <a:pt x="780" y="8719"/>
                    <a:pt x="798" y="8739"/>
                  </a:cubicBezTo>
                  <a:cubicBezTo>
                    <a:pt x="789" y="8811"/>
                    <a:pt x="767" y="8780"/>
                    <a:pt x="758" y="8870"/>
                  </a:cubicBezTo>
                  <a:close/>
                  <a:moveTo>
                    <a:pt x="1020" y="7734"/>
                  </a:moveTo>
                  <a:cubicBezTo>
                    <a:pt x="963" y="7766"/>
                    <a:pt x="938" y="7693"/>
                    <a:pt x="952" y="7513"/>
                  </a:cubicBezTo>
                  <a:cubicBezTo>
                    <a:pt x="913" y="7513"/>
                    <a:pt x="902" y="7763"/>
                    <a:pt x="873" y="7847"/>
                  </a:cubicBezTo>
                  <a:cubicBezTo>
                    <a:pt x="839" y="7745"/>
                    <a:pt x="891" y="7346"/>
                    <a:pt x="927" y="7158"/>
                  </a:cubicBezTo>
                  <a:cubicBezTo>
                    <a:pt x="934" y="7228"/>
                    <a:pt x="938" y="7298"/>
                    <a:pt x="936" y="7370"/>
                  </a:cubicBezTo>
                  <a:cubicBezTo>
                    <a:pt x="956" y="7352"/>
                    <a:pt x="963" y="7201"/>
                    <a:pt x="977" y="7097"/>
                  </a:cubicBezTo>
                  <a:cubicBezTo>
                    <a:pt x="992" y="7131"/>
                    <a:pt x="999" y="7192"/>
                    <a:pt x="986" y="7309"/>
                  </a:cubicBezTo>
                  <a:cubicBezTo>
                    <a:pt x="1001" y="7248"/>
                    <a:pt x="1081" y="7158"/>
                    <a:pt x="1051" y="7111"/>
                  </a:cubicBezTo>
                  <a:cubicBezTo>
                    <a:pt x="1060" y="7034"/>
                    <a:pt x="1069" y="7077"/>
                    <a:pt x="1065" y="7115"/>
                  </a:cubicBezTo>
                  <a:lnTo>
                    <a:pt x="1094" y="7120"/>
                  </a:lnTo>
                  <a:cubicBezTo>
                    <a:pt x="1042" y="7181"/>
                    <a:pt x="1024" y="7553"/>
                    <a:pt x="1020" y="7732"/>
                  </a:cubicBezTo>
                  <a:close/>
                  <a:moveTo>
                    <a:pt x="7264" y="12899"/>
                  </a:moveTo>
                  <a:cubicBezTo>
                    <a:pt x="7258" y="12965"/>
                    <a:pt x="7242" y="12949"/>
                    <a:pt x="7228" y="12962"/>
                  </a:cubicBezTo>
                  <a:cubicBezTo>
                    <a:pt x="7235" y="13055"/>
                    <a:pt x="7233" y="13148"/>
                    <a:pt x="7224" y="13240"/>
                  </a:cubicBezTo>
                  <a:cubicBezTo>
                    <a:pt x="7181" y="13089"/>
                    <a:pt x="7224" y="12892"/>
                    <a:pt x="7219" y="12685"/>
                  </a:cubicBezTo>
                  <a:cubicBezTo>
                    <a:pt x="7251" y="12707"/>
                    <a:pt x="7251" y="12827"/>
                    <a:pt x="7264" y="12897"/>
                  </a:cubicBezTo>
                  <a:close/>
                  <a:moveTo>
                    <a:pt x="1871" y="15420"/>
                  </a:moveTo>
                  <a:cubicBezTo>
                    <a:pt x="1921" y="15406"/>
                    <a:pt x="1984" y="15372"/>
                    <a:pt x="1878" y="15374"/>
                  </a:cubicBezTo>
                  <a:cubicBezTo>
                    <a:pt x="1988" y="15300"/>
                    <a:pt x="2151" y="15426"/>
                    <a:pt x="1873" y="15417"/>
                  </a:cubicBezTo>
                  <a:close/>
                  <a:moveTo>
                    <a:pt x="7736" y="6248"/>
                  </a:moveTo>
                  <a:cubicBezTo>
                    <a:pt x="7761" y="6239"/>
                    <a:pt x="7732" y="6700"/>
                    <a:pt x="7696" y="6589"/>
                  </a:cubicBezTo>
                  <a:cubicBezTo>
                    <a:pt x="7702" y="6420"/>
                    <a:pt x="7734" y="6442"/>
                    <a:pt x="7736" y="6246"/>
                  </a:cubicBezTo>
                  <a:close/>
                  <a:moveTo>
                    <a:pt x="2969" y="15338"/>
                  </a:moveTo>
                  <a:lnTo>
                    <a:pt x="2763" y="15352"/>
                  </a:lnTo>
                  <a:lnTo>
                    <a:pt x="2768" y="15320"/>
                  </a:lnTo>
                  <a:lnTo>
                    <a:pt x="2973" y="15309"/>
                  </a:lnTo>
                  <a:close/>
                  <a:moveTo>
                    <a:pt x="234" y="14566"/>
                  </a:moveTo>
                  <a:cubicBezTo>
                    <a:pt x="206" y="14584"/>
                    <a:pt x="247" y="14177"/>
                    <a:pt x="277" y="14295"/>
                  </a:cubicBezTo>
                  <a:cubicBezTo>
                    <a:pt x="270" y="14435"/>
                    <a:pt x="249" y="14473"/>
                    <a:pt x="236" y="14564"/>
                  </a:cubicBezTo>
                  <a:close/>
                  <a:moveTo>
                    <a:pt x="703" y="9701"/>
                  </a:moveTo>
                  <a:cubicBezTo>
                    <a:pt x="749" y="9658"/>
                    <a:pt x="719" y="9841"/>
                    <a:pt x="749" y="9848"/>
                  </a:cubicBezTo>
                  <a:cubicBezTo>
                    <a:pt x="733" y="9990"/>
                    <a:pt x="679" y="9848"/>
                    <a:pt x="703" y="9697"/>
                  </a:cubicBezTo>
                  <a:close/>
                  <a:moveTo>
                    <a:pt x="7813" y="5223"/>
                  </a:moveTo>
                  <a:cubicBezTo>
                    <a:pt x="7809" y="5268"/>
                    <a:pt x="7806" y="5313"/>
                    <a:pt x="7802" y="5358"/>
                  </a:cubicBezTo>
                  <a:cubicBezTo>
                    <a:pt x="7777" y="5374"/>
                    <a:pt x="7782" y="5290"/>
                    <a:pt x="7763" y="5284"/>
                  </a:cubicBezTo>
                  <a:lnTo>
                    <a:pt x="7775" y="5146"/>
                  </a:lnTo>
                  <a:cubicBezTo>
                    <a:pt x="7802" y="5128"/>
                    <a:pt x="7797" y="5211"/>
                    <a:pt x="7815" y="5218"/>
                  </a:cubicBezTo>
                  <a:close/>
                  <a:moveTo>
                    <a:pt x="800" y="9021"/>
                  </a:moveTo>
                  <a:cubicBezTo>
                    <a:pt x="767" y="8951"/>
                    <a:pt x="843" y="8811"/>
                    <a:pt x="841" y="8610"/>
                  </a:cubicBezTo>
                  <a:cubicBezTo>
                    <a:pt x="857" y="8671"/>
                    <a:pt x="857" y="8789"/>
                    <a:pt x="837" y="8958"/>
                  </a:cubicBezTo>
                  <a:cubicBezTo>
                    <a:pt x="823" y="8940"/>
                    <a:pt x="812" y="8965"/>
                    <a:pt x="803" y="9017"/>
                  </a:cubicBezTo>
                  <a:close/>
                  <a:moveTo>
                    <a:pt x="7456" y="9742"/>
                  </a:moveTo>
                  <a:cubicBezTo>
                    <a:pt x="7445" y="9861"/>
                    <a:pt x="7420" y="9895"/>
                    <a:pt x="7389" y="9870"/>
                  </a:cubicBezTo>
                  <a:cubicBezTo>
                    <a:pt x="7402" y="9746"/>
                    <a:pt x="7427" y="9715"/>
                    <a:pt x="7459" y="9740"/>
                  </a:cubicBezTo>
                  <a:close/>
                  <a:moveTo>
                    <a:pt x="2630" y="15329"/>
                  </a:moveTo>
                  <a:cubicBezTo>
                    <a:pt x="2497" y="15343"/>
                    <a:pt x="2540" y="15266"/>
                    <a:pt x="2704" y="15280"/>
                  </a:cubicBezTo>
                  <a:lnTo>
                    <a:pt x="2700" y="15309"/>
                  </a:lnTo>
                  <a:cubicBezTo>
                    <a:pt x="2646" y="15307"/>
                    <a:pt x="2639" y="15316"/>
                    <a:pt x="2632" y="15325"/>
                  </a:cubicBezTo>
                  <a:close/>
                  <a:moveTo>
                    <a:pt x="444" y="15451"/>
                  </a:moveTo>
                  <a:cubicBezTo>
                    <a:pt x="426" y="15460"/>
                    <a:pt x="403" y="15467"/>
                    <a:pt x="383" y="15469"/>
                  </a:cubicBezTo>
                  <a:lnTo>
                    <a:pt x="179" y="15499"/>
                  </a:lnTo>
                  <a:lnTo>
                    <a:pt x="179" y="15262"/>
                  </a:lnTo>
                  <a:cubicBezTo>
                    <a:pt x="179" y="15146"/>
                    <a:pt x="220" y="14907"/>
                    <a:pt x="227" y="14774"/>
                  </a:cubicBezTo>
                  <a:cubicBezTo>
                    <a:pt x="234" y="14812"/>
                    <a:pt x="243" y="14850"/>
                    <a:pt x="263" y="14850"/>
                  </a:cubicBezTo>
                  <a:cubicBezTo>
                    <a:pt x="218" y="14988"/>
                    <a:pt x="258" y="15061"/>
                    <a:pt x="240" y="15264"/>
                  </a:cubicBezTo>
                  <a:lnTo>
                    <a:pt x="225" y="15415"/>
                  </a:lnTo>
                  <a:lnTo>
                    <a:pt x="380" y="15408"/>
                  </a:lnTo>
                  <a:lnTo>
                    <a:pt x="450" y="15406"/>
                  </a:lnTo>
                  <a:cubicBezTo>
                    <a:pt x="405" y="15417"/>
                    <a:pt x="342" y="15449"/>
                    <a:pt x="448" y="15447"/>
                  </a:cubicBezTo>
                  <a:close/>
                  <a:moveTo>
                    <a:pt x="911" y="7924"/>
                  </a:moveTo>
                  <a:cubicBezTo>
                    <a:pt x="927" y="7955"/>
                    <a:pt x="934" y="8016"/>
                    <a:pt x="920" y="8134"/>
                  </a:cubicBezTo>
                  <a:cubicBezTo>
                    <a:pt x="886" y="8159"/>
                    <a:pt x="902" y="8030"/>
                    <a:pt x="911" y="7924"/>
                  </a:cubicBezTo>
                  <a:close/>
                  <a:moveTo>
                    <a:pt x="6219" y="1092"/>
                  </a:moveTo>
                  <a:cubicBezTo>
                    <a:pt x="6544" y="1148"/>
                    <a:pt x="6621" y="1157"/>
                    <a:pt x="6955" y="1191"/>
                  </a:cubicBezTo>
                  <a:cubicBezTo>
                    <a:pt x="6935" y="1234"/>
                    <a:pt x="6736" y="1207"/>
                    <a:pt x="6661" y="1227"/>
                  </a:cubicBezTo>
                  <a:cubicBezTo>
                    <a:pt x="6564" y="1171"/>
                    <a:pt x="6487" y="1198"/>
                    <a:pt x="6271" y="1144"/>
                  </a:cubicBezTo>
                  <a:cubicBezTo>
                    <a:pt x="6205" y="1196"/>
                    <a:pt x="6426" y="1227"/>
                    <a:pt x="6650" y="1257"/>
                  </a:cubicBezTo>
                  <a:cubicBezTo>
                    <a:pt x="6433" y="1266"/>
                    <a:pt x="5975" y="1196"/>
                    <a:pt x="5559" y="1169"/>
                  </a:cubicBezTo>
                  <a:cubicBezTo>
                    <a:pt x="5575" y="1153"/>
                    <a:pt x="5552" y="1139"/>
                    <a:pt x="5503" y="1130"/>
                  </a:cubicBezTo>
                  <a:cubicBezTo>
                    <a:pt x="5561" y="1092"/>
                    <a:pt x="5640" y="1164"/>
                    <a:pt x="5769" y="1166"/>
                  </a:cubicBezTo>
                  <a:cubicBezTo>
                    <a:pt x="5925" y="1180"/>
                    <a:pt x="5697" y="1132"/>
                    <a:pt x="5853" y="1132"/>
                  </a:cubicBezTo>
                  <a:cubicBezTo>
                    <a:pt x="5851" y="1092"/>
                    <a:pt x="5731" y="1137"/>
                    <a:pt x="5584" y="1096"/>
                  </a:cubicBezTo>
                  <a:cubicBezTo>
                    <a:pt x="5638" y="1060"/>
                    <a:pt x="5977" y="1085"/>
                    <a:pt x="6067" y="1114"/>
                  </a:cubicBezTo>
                  <a:cubicBezTo>
                    <a:pt x="5839" y="1121"/>
                    <a:pt x="6119" y="1141"/>
                    <a:pt x="5970" y="1193"/>
                  </a:cubicBezTo>
                  <a:cubicBezTo>
                    <a:pt x="6079" y="1169"/>
                    <a:pt x="6241" y="1164"/>
                    <a:pt x="6221" y="1092"/>
                  </a:cubicBezTo>
                  <a:close/>
                  <a:moveTo>
                    <a:pt x="7619" y="1297"/>
                  </a:moveTo>
                  <a:cubicBezTo>
                    <a:pt x="7684" y="1291"/>
                    <a:pt x="7772" y="1309"/>
                    <a:pt x="7888" y="1333"/>
                  </a:cubicBezTo>
                  <a:cubicBezTo>
                    <a:pt x="7870" y="1345"/>
                    <a:pt x="7815" y="1340"/>
                    <a:pt x="7811" y="1354"/>
                  </a:cubicBezTo>
                  <a:lnTo>
                    <a:pt x="7675" y="1336"/>
                  </a:lnTo>
                  <a:cubicBezTo>
                    <a:pt x="7693" y="1320"/>
                    <a:pt x="7671" y="1306"/>
                    <a:pt x="7621" y="1295"/>
                  </a:cubicBezTo>
                  <a:close/>
                  <a:moveTo>
                    <a:pt x="7655" y="6928"/>
                  </a:moveTo>
                  <a:lnTo>
                    <a:pt x="7639" y="7133"/>
                  </a:lnTo>
                  <a:lnTo>
                    <a:pt x="7610" y="7129"/>
                  </a:lnTo>
                  <a:lnTo>
                    <a:pt x="7626" y="6923"/>
                  </a:lnTo>
                  <a:close/>
                  <a:moveTo>
                    <a:pt x="6187" y="15090"/>
                  </a:moveTo>
                  <a:cubicBezTo>
                    <a:pt x="6225" y="15065"/>
                    <a:pt x="6293" y="15045"/>
                    <a:pt x="6334" y="15020"/>
                  </a:cubicBezTo>
                  <a:cubicBezTo>
                    <a:pt x="6485" y="15015"/>
                    <a:pt x="6413" y="15101"/>
                    <a:pt x="6189" y="15088"/>
                  </a:cubicBezTo>
                  <a:close/>
                  <a:moveTo>
                    <a:pt x="2359" y="15329"/>
                  </a:moveTo>
                  <a:lnTo>
                    <a:pt x="2153" y="15343"/>
                  </a:lnTo>
                  <a:lnTo>
                    <a:pt x="2158" y="15311"/>
                  </a:lnTo>
                  <a:lnTo>
                    <a:pt x="2363" y="15298"/>
                  </a:lnTo>
                  <a:close/>
                  <a:moveTo>
                    <a:pt x="1060" y="15411"/>
                  </a:moveTo>
                  <a:cubicBezTo>
                    <a:pt x="950" y="15422"/>
                    <a:pt x="945" y="15404"/>
                    <a:pt x="857" y="15408"/>
                  </a:cubicBezTo>
                  <a:cubicBezTo>
                    <a:pt x="902" y="15393"/>
                    <a:pt x="945" y="15377"/>
                    <a:pt x="861" y="15377"/>
                  </a:cubicBezTo>
                  <a:cubicBezTo>
                    <a:pt x="877" y="15338"/>
                    <a:pt x="1094" y="15359"/>
                    <a:pt x="1135" y="15361"/>
                  </a:cubicBezTo>
                  <a:cubicBezTo>
                    <a:pt x="1099" y="15374"/>
                    <a:pt x="1062" y="15388"/>
                    <a:pt x="1062" y="15408"/>
                  </a:cubicBezTo>
                  <a:close/>
                  <a:moveTo>
                    <a:pt x="428" y="13066"/>
                  </a:moveTo>
                  <a:cubicBezTo>
                    <a:pt x="459" y="13080"/>
                    <a:pt x="405" y="13358"/>
                    <a:pt x="401" y="13480"/>
                  </a:cubicBezTo>
                  <a:cubicBezTo>
                    <a:pt x="371" y="13355"/>
                    <a:pt x="405" y="13290"/>
                    <a:pt x="430" y="13064"/>
                  </a:cubicBezTo>
                  <a:close/>
                  <a:moveTo>
                    <a:pt x="8021" y="1855"/>
                  </a:moveTo>
                  <a:cubicBezTo>
                    <a:pt x="7973" y="1880"/>
                    <a:pt x="7983" y="1674"/>
                    <a:pt x="8012" y="1577"/>
                  </a:cubicBezTo>
                  <a:cubicBezTo>
                    <a:pt x="8039" y="1595"/>
                    <a:pt x="8041" y="1697"/>
                    <a:pt x="8023" y="1853"/>
                  </a:cubicBezTo>
                  <a:close/>
                  <a:moveTo>
                    <a:pt x="367" y="13821"/>
                  </a:moveTo>
                  <a:cubicBezTo>
                    <a:pt x="326" y="13708"/>
                    <a:pt x="408" y="13696"/>
                    <a:pt x="403" y="13757"/>
                  </a:cubicBezTo>
                  <a:cubicBezTo>
                    <a:pt x="403" y="13798"/>
                    <a:pt x="378" y="13839"/>
                    <a:pt x="369" y="13821"/>
                  </a:cubicBezTo>
                  <a:close/>
                  <a:moveTo>
                    <a:pt x="7547" y="1302"/>
                  </a:moveTo>
                  <a:cubicBezTo>
                    <a:pt x="7529" y="1347"/>
                    <a:pt x="7280" y="1284"/>
                    <a:pt x="7061" y="1284"/>
                  </a:cubicBezTo>
                  <a:cubicBezTo>
                    <a:pt x="7113" y="1306"/>
                    <a:pt x="7136" y="1333"/>
                    <a:pt x="7104" y="1365"/>
                  </a:cubicBezTo>
                  <a:cubicBezTo>
                    <a:pt x="6849" y="1342"/>
                    <a:pt x="6783" y="1304"/>
                    <a:pt x="6790" y="1261"/>
                  </a:cubicBezTo>
                  <a:cubicBezTo>
                    <a:pt x="7014" y="1358"/>
                    <a:pt x="6993" y="1277"/>
                    <a:pt x="7140" y="1263"/>
                  </a:cubicBezTo>
                  <a:cubicBezTo>
                    <a:pt x="7343" y="1300"/>
                    <a:pt x="7391" y="1279"/>
                    <a:pt x="7549" y="1302"/>
                  </a:cubicBezTo>
                  <a:close/>
                  <a:moveTo>
                    <a:pt x="764" y="9988"/>
                  </a:moveTo>
                  <a:cubicBezTo>
                    <a:pt x="782" y="10175"/>
                    <a:pt x="681" y="10379"/>
                    <a:pt x="764" y="9988"/>
                  </a:cubicBezTo>
                  <a:close/>
                  <a:moveTo>
                    <a:pt x="959" y="8488"/>
                  </a:moveTo>
                  <a:lnTo>
                    <a:pt x="922" y="8832"/>
                  </a:lnTo>
                  <a:cubicBezTo>
                    <a:pt x="889" y="8798"/>
                    <a:pt x="893" y="8454"/>
                    <a:pt x="959" y="8488"/>
                  </a:cubicBezTo>
                  <a:close/>
                  <a:moveTo>
                    <a:pt x="2314" y="620"/>
                  </a:moveTo>
                  <a:cubicBezTo>
                    <a:pt x="2531" y="676"/>
                    <a:pt x="2619" y="710"/>
                    <a:pt x="2835" y="735"/>
                  </a:cubicBezTo>
                  <a:cubicBezTo>
                    <a:pt x="2686" y="769"/>
                    <a:pt x="2431" y="676"/>
                    <a:pt x="2289" y="692"/>
                  </a:cubicBezTo>
                  <a:cubicBezTo>
                    <a:pt x="2099" y="651"/>
                    <a:pt x="2390" y="665"/>
                    <a:pt x="2316" y="617"/>
                  </a:cubicBezTo>
                  <a:close/>
                  <a:moveTo>
                    <a:pt x="4188" y="875"/>
                  </a:moveTo>
                  <a:cubicBezTo>
                    <a:pt x="4078" y="911"/>
                    <a:pt x="3633" y="884"/>
                    <a:pt x="3432" y="832"/>
                  </a:cubicBezTo>
                  <a:cubicBezTo>
                    <a:pt x="3587" y="771"/>
                    <a:pt x="3956" y="893"/>
                    <a:pt x="4191" y="873"/>
                  </a:cubicBezTo>
                  <a:close/>
                  <a:moveTo>
                    <a:pt x="1889" y="15298"/>
                  </a:moveTo>
                  <a:cubicBezTo>
                    <a:pt x="1812" y="15300"/>
                    <a:pt x="1855" y="15286"/>
                    <a:pt x="1891" y="15284"/>
                  </a:cubicBezTo>
                  <a:cubicBezTo>
                    <a:pt x="1873" y="15264"/>
                    <a:pt x="1722" y="15282"/>
                    <a:pt x="1620" y="15284"/>
                  </a:cubicBezTo>
                  <a:cubicBezTo>
                    <a:pt x="1715" y="15239"/>
                    <a:pt x="1968" y="15219"/>
                    <a:pt x="2241" y="15201"/>
                  </a:cubicBezTo>
                  <a:cubicBezTo>
                    <a:pt x="2108" y="15230"/>
                    <a:pt x="1923" y="15250"/>
                    <a:pt x="1891" y="15298"/>
                  </a:cubicBezTo>
                  <a:close/>
                  <a:moveTo>
                    <a:pt x="7721" y="5067"/>
                  </a:moveTo>
                  <a:lnTo>
                    <a:pt x="7709" y="5204"/>
                  </a:lnTo>
                  <a:lnTo>
                    <a:pt x="7680" y="5200"/>
                  </a:lnTo>
                  <a:lnTo>
                    <a:pt x="7691" y="5062"/>
                  </a:lnTo>
                  <a:close/>
                  <a:moveTo>
                    <a:pt x="816" y="9927"/>
                  </a:moveTo>
                  <a:cubicBezTo>
                    <a:pt x="778" y="9803"/>
                    <a:pt x="873" y="9730"/>
                    <a:pt x="868" y="9866"/>
                  </a:cubicBezTo>
                  <a:cubicBezTo>
                    <a:pt x="841" y="10108"/>
                    <a:pt x="834" y="9712"/>
                    <a:pt x="816" y="9927"/>
                  </a:cubicBezTo>
                  <a:close/>
                  <a:moveTo>
                    <a:pt x="7402" y="8899"/>
                  </a:moveTo>
                  <a:cubicBezTo>
                    <a:pt x="7420" y="8922"/>
                    <a:pt x="7402" y="9071"/>
                    <a:pt x="7398" y="9175"/>
                  </a:cubicBezTo>
                  <a:cubicBezTo>
                    <a:pt x="7389" y="9136"/>
                    <a:pt x="7377" y="9100"/>
                    <a:pt x="7357" y="9100"/>
                  </a:cubicBezTo>
                  <a:lnTo>
                    <a:pt x="7368" y="8963"/>
                  </a:lnTo>
                  <a:cubicBezTo>
                    <a:pt x="7384" y="8976"/>
                    <a:pt x="7395" y="8951"/>
                    <a:pt x="7402" y="8897"/>
                  </a:cubicBezTo>
                  <a:close/>
                  <a:moveTo>
                    <a:pt x="1765" y="588"/>
                  </a:moveTo>
                  <a:cubicBezTo>
                    <a:pt x="1756" y="593"/>
                    <a:pt x="1745" y="595"/>
                    <a:pt x="1733" y="593"/>
                  </a:cubicBezTo>
                  <a:lnTo>
                    <a:pt x="1756" y="575"/>
                  </a:lnTo>
                  <a:cubicBezTo>
                    <a:pt x="1756" y="631"/>
                    <a:pt x="1740" y="748"/>
                    <a:pt x="1758" y="753"/>
                  </a:cubicBezTo>
                  <a:cubicBezTo>
                    <a:pt x="1722" y="954"/>
                    <a:pt x="1722" y="719"/>
                    <a:pt x="1745" y="575"/>
                  </a:cubicBezTo>
                  <a:lnTo>
                    <a:pt x="1736" y="581"/>
                  </a:lnTo>
                  <a:close/>
                  <a:moveTo>
                    <a:pt x="5180" y="1056"/>
                  </a:moveTo>
                  <a:cubicBezTo>
                    <a:pt x="5412" y="1074"/>
                    <a:pt x="5243" y="1126"/>
                    <a:pt x="5498" y="1144"/>
                  </a:cubicBezTo>
                  <a:cubicBezTo>
                    <a:pt x="5399" y="1171"/>
                    <a:pt x="5177" y="1108"/>
                    <a:pt x="5155" y="1128"/>
                  </a:cubicBezTo>
                  <a:cubicBezTo>
                    <a:pt x="4961" y="1087"/>
                    <a:pt x="5211" y="1085"/>
                    <a:pt x="5180" y="1056"/>
                  </a:cubicBezTo>
                  <a:close/>
                  <a:moveTo>
                    <a:pt x="7389" y="1356"/>
                  </a:moveTo>
                  <a:lnTo>
                    <a:pt x="7522" y="1374"/>
                  </a:lnTo>
                  <a:lnTo>
                    <a:pt x="7513" y="1403"/>
                  </a:lnTo>
                  <a:lnTo>
                    <a:pt x="7380" y="1383"/>
                  </a:lnTo>
                  <a:close/>
                  <a:moveTo>
                    <a:pt x="1282" y="5410"/>
                  </a:moveTo>
                  <a:cubicBezTo>
                    <a:pt x="1349" y="5225"/>
                    <a:pt x="1358" y="5213"/>
                    <a:pt x="1385" y="4802"/>
                  </a:cubicBezTo>
                  <a:cubicBezTo>
                    <a:pt x="1408" y="4832"/>
                    <a:pt x="1419" y="4753"/>
                    <a:pt x="1428" y="4669"/>
                  </a:cubicBezTo>
                  <a:cubicBezTo>
                    <a:pt x="1476" y="4690"/>
                    <a:pt x="1478" y="4836"/>
                    <a:pt x="1535" y="4827"/>
                  </a:cubicBezTo>
                  <a:cubicBezTo>
                    <a:pt x="1474" y="4913"/>
                    <a:pt x="1442" y="5173"/>
                    <a:pt x="1471" y="5444"/>
                  </a:cubicBezTo>
                  <a:cubicBezTo>
                    <a:pt x="1424" y="5618"/>
                    <a:pt x="1428" y="5229"/>
                    <a:pt x="1410" y="5155"/>
                  </a:cubicBezTo>
                  <a:cubicBezTo>
                    <a:pt x="1352" y="5173"/>
                    <a:pt x="1392" y="5482"/>
                    <a:pt x="1333" y="5629"/>
                  </a:cubicBezTo>
                  <a:cubicBezTo>
                    <a:pt x="1295" y="5620"/>
                    <a:pt x="1324" y="5405"/>
                    <a:pt x="1282" y="5410"/>
                  </a:cubicBezTo>
                  <a:close/>
                  <a:moveTo>
                    <a:pt x="7517" y="7183"/>
                  </a:moveTo>
                  <a:cubicBezTo>
                    <a:pt x="7495" y="7427"/>
                    <a:pt x="7463" y="7346"/>
                    <a:pt x="7472" y="7592"/>
                  </a:cubicBezTo>
                  <a:cubicBezTo>
                    <a:pt x="7461" y="7549"/>
                    <a:pt x="7452" y="7506"/>
                    <a:pt x="7443" y="7587"/>
                  </a:cubicBezTo>
                  <a:cubicBezTo>
                    <a:pt x="7409" y="7445"/>
                    <a:pt x="7481" y="7178"/>
                    <a:pt x="7517" y="7183"/>
                  </a:cubicBezTo>
                  <a:close/>
                  <a:moveTo>
                    <a:pt x="791" y="10480"/>
                  </a:moveTo>
                  <a:cubicBezTo>
                    <a:pt x="803" y="10399"/>
                    <a:pt x="825" y="10426"/>
                    <a:pt x="843" y="10419"/>
                  </a:cubicBezTo>
                  <a:lnTo>
                    <a:pt x="823" y="10625"/>
                  </a:lnTo>
                  <a:cubicBezTo>
                    <a:pt x="805" y="10598"/>
                    <a:pt x="812" y="10501"/>
                    <a:pt x="791" y="10480"/>
                  </a:cubicBezTo>
                  <a:close/>
                  <a:moveTo>
                    <a:pt x="7574" y="6221"/>
                  </a:moveTo>
                  <a:cubicBezTo>
                    <a:pt x="7556" y="6340"/>
                    <a:pt x="7547" y="6228"/>
                    <a:pt x="7531" y="6214"/>
                  </a:cubicBezTo>
                  <a:cubicBezTo>
                    <a:pt x="7551" y="6094"/>
                    <a:pt x="7558" y="6207"/>
                    <a:pt x="7574" y="6221"/>
                  </a:cubicBezTo>
                  <a:close/>
                  <a:moveTo>
                    <a:pt x="7544" y="6632"/>
                  </a:moveTo>
                  <a:cubicBezTo>
                    <a:pt x="7468" y="6860"/>
                    <a:pt x="7474" y="6388"/>
                    <a:pt x="7472" y="6205"/>
                  </a:cubicBezTo>
                  <a:cubicBezTo>
                    <a:pt x="7549" y="6228"/>
                    <a:pt x="7459" y="6756"/>
                    <a:pt x="7544" y="6632"/>
                  </a:cubicBezTo>
                  <a:close/>
                  <a:moveTo>
                    <a:pt x="7165" y="11634"/>
                  </a:moveTo>
                  <a:cubicBezTo>
                    <a:pt x="7156" y="11709"/>
                    <a:pt x="7133" y="11675"/>
                    <a:pt x="7127" y="11765"/>
                  </a:cubicBezTo>
                  <a:cubicBezTo>
                    <a:pt x="7079" y="11720"/>
                    <a:pt x="7124" y="11506"/>
                    <a:pt x="7142" y="11352"/>
                  </a:cubicBezTo>
                  <a:cubicBezTo>
                    <a:pt x="7172" y="11377"/>
                    <a:pt x="7122" y="11657"/>
                    <a:pt x="7165" y="11634"/>
                  </a:cubicBezTo>
                  <a:close/>
                  <a:moveTo>
                    <a:pt x="1042" y="8714"/>
                  </a:moveTo>
                  <a:cubicBezTo>
                    <a:pt x="1022" y="8827"/>
                    <a:pt x="1006" y="8750"/>
                    <a:pt x="1020" y="8640"/>
                  </a:cubicBezTo>
                  <a:cubicBezTo>
                    <a:pt x="1008" y="8626"/>
                    <a:pt x="1004" y="8664"/>
                    <a:pt x="999" y="8705"/>
                  </a:cubicBezTo>
                  <a:cubicBezTo>
                    <a:pt x="986" y="8716"/>
                    <a:pt x="988" y="8678"/>
                    <a:pt x="990" y="8635"/>
                  </a:cubicBezTo>
                  <a:lnTo>
                    <a:pt x="1004" y="8497"/>
                  </a:lnTo>
                  <a:cubicBezTo>
                    <a:pt x="1056" y="8488"/>
                    <a:pt x="1056" y="8644"/>
                    <a:pt x="1085" y="8583"/>
                  </a:cubicBezTo>
                  <a:cubicBezTo>
                    <a:pt x="1126" y="8832"/>
                    <a:pt x="1006" y="8558"/>
                    <a:pt x="1042" y="8714"/>
                  </a:cubicBezTo>
                  <a:close/>
                  <a:moveTo>
                    <a:pt x="1065" y="7881"/>
                  </a:moveTo>
                  <a:cubicBezTo>
                    <a:pt x="1099" y="7874"/>
                    <a:pt x="1108" y="7946"/>
                    <a:pt x="1090" y="8095"/>
                  </a:cubicBezTo>
                  <a:cubicBezTo>
                    <a:pt x="1083" y="8019"/>
                    <a:pt x="1038" y="8061"/>
                    <a:pt x="1065" y="7879"/>
                  </a:cubicBezTo>
                  <a:close/>
                  <a:moveTo>
                    <a:pt x="1196" y="6580"/>
                  </a:moveTo>
                  <a:cubicBezTo>
                    <a:pt x="1203" y="6634"/>
                    <a:pt x="1221" y="6659"/>
                    <a:pt x="1248" y="6659"/>
                  </a:cubicBezTo>
                  <a:cubicBezTo>
                    <a:pt x="1232" y="6828"/>
                    <a:pt x="1203" y="6867"/>
                    <a:pt x="1184" y="6995"/>
                  </a:cubicBezTo>
                  <a:cubicBezTo>
                    <a:pt x="1166" y="6975"/>
                    <a:pt x="1184" y="6858"/>
                    <a:pt x="1198" y="6858"/>
                  </a:cubicBezTo>
                  <a:cubicBezTo>
                    <a:pt x="1200" y="6749"/>
                    <a:pt x="1155" y="6790"/>
                    <a:pt x="1193" y="6578"/>
                  </a:cubicBezTo>
                  <a:close/>
                  <a:moveTo>
                    <a:pt x="1713" y="1514"/>
                  </a:moveTo>
                  <a:cubicBezTo>
                    <a:pt x="1688" y="1372"/>
                    <a:pt x="1776" y="1485"/>
                    <a:pt x="1722" y="1724"/>
                  </a:cubicBezTo>
                  <a:cubicBezTo>
                    <a:pt x="1733" y="1740"/>
                    <a:pt x="1740" y="1699"/>
                    <a:pt x="1745" y="1659"/>
                  </a:cubicBezTo>
                  <a:cubicBezTo>
                    <a:pt x="1758" y="1647"/>
                    <a:pt x="1756" y="1688"/>
                    <a:pt x="1751" y="1729"/>
                  </a:cubicBezTo>
                  <a:lnTo>
                    <a:pt x="1738" y="1866"/>
                  </a:lnTo>
                  <a:cubicBezTo>
                    <a:pt x="1677" y="1930"/>
                    <a:pt x="1706" y="1715"/>
                    <a:pt x="1686" y="1647"/>
                  </a:cubicBezTo>
                  <a:cubicBezTo>
                    <a:pt x="1693" y="1582"/>
                    <a:pt x="1708" y="1598"/>
                    <a:pt x="1722" y="1584"/>
                  </a:cubicBezTo>
                  <a:cubicBezTo>
                    <a:pt x="1729" y="1525"/>
                    <a:pt x="1720" y="1519"/>
                    <a:pt x="1713" y="1512"/>
                  </a:cubicBezTo>
                  <a:close/>
                  <a:moveTo>
                    <a:pt x="1747" y="1031"/>
                  </a:moveTo>
                  <a:lnTo>
                    <a:pt x="1760" y="895"/>
                  </a:lnTo>
                  <a:lnTo>
                    <a:pt x="1787" y="900"/>
                  </a:lnTo>
                  <a:lnTo>
                    <a:pt x="1774" y="1038"/>
                  </a:lnTo>
                  <a:close/>
                  <a:moveTo>
                    <a:pt x="7669" y="4780"/>
                  </a:moveTo>
                  <a:cubicBezTo>
                    <a:pt x="7666" y="4827"/>
                    <a:pt x="7662" y="4872"/>
                    <a:pt x="7660" y="4918"/>
                  </a:cubicBezTo>
                  <a:cubicBezTo>
                    <a:pt x="7641" y="4904"/>
                    <a:pt x="7630" y="4929"/>
                    <a:pt x="7623" y="4981"/>
                  </a:cubicBezTo>
                  <a:cubicBezTo>
                    <a:pt x="7605" y="4958"/>
                    <a:pt x="7623" y="4809"/>
                    <a:pt x="7630" y="4705"/>
                  </a:cubicBezTo>
                  <a:cubicBezTo>
                    <a:pt x="7639" y="4741"/>
                    <a:pt x="7648" y="4780"/>
                    <a:pt x="7669" y="4780"/>
                  </a:cubicBezTo>
                  <a:close/>
                  <a:moveTo>
                    <a:pt x="539" y="13640"/>
                  </a:moveTo>
                  <a:cubicBezTo>
                    <a:pt x="505" y="13900"/>
                    <a:pt x="493" y="13482"/>
                    <a:pt x="539" y="13502"/>
                  </a:cubicBezTo>
                  <a:cubicBezTo>
                    <a:pt x="593" y="13297"/>
                    <a:pt x="496" y="13644"/>
                    <a:pt x="539" y="13640"/>
                  </a:cubicBezTo>
                  <a:close/>
                  <a:moveTo>
                    <a:pt x="618" y="12540"/>
                  </a:moveTo>
                  <a:cubicBezTo>
                    <a:pt x="636" y="12323"/>
                    <a:pt x="679" y="12319"/>
                    <a:pt x="694" y="12066"/>
                  </a:cubicBezTo>
                  <a:cubicBezTo>
                    <a:pt x="721" y="12091"/>
                    <a:pt x="667" y="12371"/>
                    <a:pt x="710" y="12348"/>
                  </a:cubicBezTo>
                  <a:cubicBezTo>
                    <a:pt x="679" y="12407"/>
                    <a:pt x="663" y="12596"/>
                    <a:pt x="618" y="12540"/>
                  </a:cubicBezTo>
                  <a:close/>
                  <a:moveTo>
                    <a:pt x="895" y="9730"/>
                  </a:moveTo>
                  <a:cubicBezTo>
                    <a:pt x="945" y="9484"/>
                    <a:pt x="979" y="9234"/>
                    <a:pt x="1001" y="8983"/>
                  </a:cubicBezTo>
                  <a:cubicBezTo>
                    <a:pt x="1029" y="9012"/>
                    <a:pt x="1049" y="8978"/>
                    <a:pt x="1058" y="8854"/>
                  </a:cubicBezTo>
                  <a:cubicBezTo>
                    <a:pt x="1042" y="9003"/>
                    <a:pt x="1038" y="9331"/>
                    <a:pt x="1011" y="9473"/>
                  </a:cubicBezTo>
                  <a:cubicBezTo>
                    <a:pt x="997" y="9439"/>
                    <a:pt x="990" y="9380"/>
                    <a:pt x="1004" y="9263"/>
                  </a:cubicBezTo>
                  <a:cubicBezTo>
                    <a:pt x="950" y="9267"/>
                    <a:pt x="954" y="9771"/>
                    <a:pt x="895" y="9730"/>
                  </a:cubicBezTo>
                  <a:close/>
                  <a:moveTo>
                    <a:pt x="1663" y="1993"/>
                  </a:moveTo>
                  <a:cubicBezTo>
                    <a:pt x="1668" y="1932"/>
                    <a:pt x="1677" y="1927"/>
                    <a:pt x="1686" y="1925"/>
                  </a:cubicBezTo>
                  <a:lnTo>
                    <a:pt x="1713" y="1932"/>
                  </a:lnTo>
                  <a:cubicBezTo>
                    <a:pt x="1706" y="2074"/>
                    <a:pt x="1686" y="2110"/>
                    <a:pt x="1672" y="2203"/>
                  </a:cubicBezTo>
                  <a:cubicBezTo>
                    <a:pt x="1654" y="2183"/>
                    <a:pt x="1690" y="1997"/>
                    <a:pt x="1663" y="1993"/>
                  </a:cubicBezTo>
                  <a:close/>
                  <a:moveTo>
                    <a:pt x="7052" y="12725"/>
                  </a:moveTo>
                  <a:cubicBezTo>
                    <a:pt x="7043" y="12906"/>
                    <a:pt x="7025" y="13019"/>
                    <a:pt x="6987" y="12994"/>
                  </a:cubicBezTo>
                  <a:cubicBezTo>
                    <a:pt x="6998" y="12870"/>
                    <a:pt x="6980" y="12845"/>
                    <a:pt x="6993" y="12716"/>
                  </a:cubicBezTo>
                  <a:close/>
                  <a:moveTo>
                    <a:pt x="875" y="10076"/>
                  </a:moveTo>
                  <a:cubicBezTo>
                    <a:pt x="909" y="9880"/>
                    <a:pt x="904" y="10004"/>
                    <a:pt x="941" y="10020"/>
                  </a:cubicBezTo>
                  <a:cubicBezTo>
                    <a:pt x="931" y="10230"/>
                    <a:pt x="902" y="10266"/>
                    <a:pt x="884" y="10426"/>
                  </a:cubicBezTo>
                  <a:cubicBezTo>
                    <a:pt x="846" y="10431"/>
                    <a:pt x="950" y="9983"/>
                    <a:pt x="877" y="10076"/>
                  </a:cubicBezTo>
                  <a:close/>
                  <a:moveTo>
                    <a:pt x="1550" y="3296"/>
                  </a:moveTo>
                  <a:cubicBezTo>
                    <a:pt x="1607" y="3068"/>
                    <a:pt x="1559" y="3551"/>
                    <a:pt x="1562" y="3646"/>
                  </a:cubicBezTo>
                  <a:cubicBezTo>
                    <a:pt x="1512" y="3671"/>
                    <a:pt x="1580" y="3330"/>
                    <a:pt x="1550" y="3296"/>
                  </a:cubicBezTo>
                  <a:close/>
                  <a:moveTo>
                    <a:pt x="3280" y="873"/>
                  </a:moveTo>
                  <a:cubicBezTo>
                    <a:pt x="3490" y="909"/>
                    <a:pt x="3680" y="945"/>
                    <a:pt x="3728" y="995"/>
                  </a:cubicBezTo>
                  <a:cubicBezTo>
                    <a:pt x="3438" y="963"/>
                    <a:pt x="3307" y="922"/>
                    <a:pt x="3278" y="873"/>
                  </a:cubicBezTo>
                  <a:close/>
                  <a:moveTo>
                    <a:pt x="1803" y="900"/>
                  </a:moveTo>
                  <a:cubicBezTo>
                    <a:pt x="1824" y="730"/>
                    <a:pt x="1855" y="888"/>
                    <a:pt x="1862" y="911"/>
                  </a:cubicBezTo>
                  <a:cubicBezTo>
                    <a:pt x="1848" y="999"/>
                    <a:pt x="1826" y="1013"/>
                    <a:pt x="1812" y="1112"/>
                  </a:cubicBezTo>
                  <a:cubicBezTo>
                    <a:pt x="1792" y="1092"/>
                    <a:pt x="1828" y="907"/>
                    <a:pt x="1803" y="902"/>
                  </a:cubicBezTo>
                  <a:close/>
                  <a:moveTo>
                    <a:pt x="6354" y="1306"/>
                  </a:moveTo>
                  <a:cubicBezTo>
                    <a:pt x="6433" y="1324"/>
                    <a:pt x="6485" y="1342"/>
                    <a:pt x="6472" y="1367"/>
                  </a:cubicBezTo>
                  <a:cubicBezTo>
                    <a:pt x="6393" y="1351"/>
                    <a:pt x="6341" y="1331"/>
                    <a:pt x="6354" y="1306"/>
                  </a:cubicBezTo>
                  <a:close/>
                  <a:moveTo>
                    <a:pt x="7066" y="10993"/>
                  </a:moveTo>
                  <a:cubicBezTo>
                    <a:pt x="7068" y="10876"/>
                    <a:pt x="7086" y="10866"/>
                    <a:pt x="7104" y="10862"/>
                  </a:cubicBezTo>
                  <a:cubicBezTo>
                    <a:pt x="7115" y="10724"/>
                    <a:pt x="7070" y="10767"/>
                    <a:pt x="7097" y="10582"/>
                  </a:cubicBezTo>
                  <a:cubicBezTo>
                    <a:pt x="7133" y="10458"/>
                    <a:pt x="7133" y="10582"/>
                    <a:pt x="7169" y="10593"/>
                  </a:cubicBezTo>
                  <a:cubicBezTo>
                    <a:pt x="7097" y="10663"/>
                    <a:pt x="7151" y="10889"/>
                    <a:pt x="7066" y="10995"/>
                  </a:cubicBezTo>
                  <a:close/>
                  <a:moveTo>
                    <a:pt x="1302" y="6248"/>
                  </a:moveTo>
                  <a:cubicBezTo>
                    <a:pt x="1324" y="6187"/>
                    <a:pt x="1331" y="5995"/>
                    <a:pt x="1367" y="6049"/>
                  </a:cubicBezTo>
                  <a:cubicBezTo>
                    <a:pt x="1358" y="6232"/>
                    <a:pt x="1336" y="6298"/>
                    <a:pt x="1302" y="6248"/>
                  </a:cubicBezTo>
                  <a:close/>
                  <a:moveTo>
                    <a:pt x="1541" y="3849"/>
                  </a:moveTo>
                  <a:cubicBezTo>
                    <a:pt x="1600" y="3452"/>
                    <a:pt x="1586" y="4111"/>
                    <a:pt x="1541" y="3849"/>
                  </a:cubicBezTo>
                  <a:close/>
                  <a:moveTo>
                    <a:pt x="1724" y="703"/>
                  </a:moveTo>
                  <a:cubicBezTo>
                    <a:pt x="2020" y="733"/>
                    <a:pt x="2092" y="780"/>
                    <a:pt x="2388" y="809"/>
                  </a:cubicBezTo>
                  <a:cubicBezTo>
                    <a:pt x="2287" y="875"/>
                    <a:pt x="1977" y="773"/>
                    <a:pt x="1702" y="755"/>
                  </a:cubicBezTo>
                  <a:lnTo>
                    <a:pt x="1921" y="577"/>
                  </a:lnTo>
                  <a:lnTo>
                    <a:pt x="1921" y="642"/>
                  </a:lnTo>
                  <a:cubicBezTo>
                    <a:pt x="1918" y="617"/>
                    <a:pt x="1909" y="595"/>
                    <a:pt x="1896" y="577"/>
                  </a:cubicBezTo>
                  <a:lnTo>
                    <a:pt x="1706" y="733"/>
                  </a:lnTo>
                  <a:cubicBezTo>
                    <a:pt x="1715" y="726"/>
                    <a:pt x="1722" y="717"/>
                    <a:pt x="1724" y="706"/>
                  </a:cubicBezTo>
                  <a:close/>
                  <a:moveTo>
                    <a:pt x="6605" y="1388"/>
                  </a:moveTo>
                  <a:cubicBezTo>
                    <a:pt x="6725" y="1349"/>
                    <a:pt x="6722" y="1431"/>
                    <a:pt x="6661" y="1426"/>
                  </a:cubicBezTo>
                  <a:cubicBezTo>
                    <a:pt x="6623" y="1421"/>
                    <a:pt x="6587" y="1394"/>
                    <a:pt x="6605" y="1388"/>
                  </a:cubicBezTo>
                  <a:close/>
                  <a:moveTo>
                    <a:pt x="6910" y="13814"/>
                  </a:moveTo>
                  <a:cubicBezTo>
                    <a:pt x="6878" y="14040"/>
                    <a:pt x="6887" y="13733"/>
                    <a:pt x="6871" y="13737"/>
                  </a:cubicBezTo>
                  <a:cubicBezTo>
                    <a:pt x="6874" y="13678"/>
                    <a:pt x="6883" y="13674"/>
                    <a:pt x="6892" y="13672"/>
                  </a:cubicBezTo>
                  <a:cubicBezTo>
                    <a:pt x="6935" y="13491"/>
                    <a:pt x="6860" y="13825"/>
                    <a:pt x="6912" y="13814"/>
                  </a:cubicBezTo>
                  <a:close/>
                  <a:moveTo>
                    <a:pt x="622" y="13238"/>
                  </a:moveTo>
                  <a:cubicBezTo>
                    <a:pt x="629" y="13091"/>
                    <a:pt x="656" y="13111"/>
                    <a:pt x="679" y="13109"/>
                  </a:cubicBezTo>
                  <a:lnTo>
                    <a:pt x="658" y="13315"/>
                  </a:lnTo>
                  <a:cubicBezTo>
                    <a:pt x="651" y="13276"/>
                    <a:pt x="642" y="13238"/>
                    <a:pt x="622" y="13238"/>
                  </a:cubicBezTo>
                  <a:close/>
                  <a:moveTo>
                    <a:pt x="821" y="11530"/>
                  </a:moveTo>
                  <a:cubicBezTo>
                    <a:pt x="798" y="11515"/>
                    <a:pt x="789" y="11483"/>
                    <a:pt x="798" y="11456"/>
                  </a:cubicBezTo>
                  <a:cubicBezTo>
                    <a:pt x="839" y="11357"/>
                    <a:pt x="850" y="11951"/>
                    <a:pt x="823" y="11530"/>
                  </a:cubicBezTo>
                  <a:close/>
                  <a:moveTo>
                    <a:pt x="1166" y="7899"/>
                  </a:moveTo>
                  <a:cubicBezTo>
                    <a:pt x="1137" y="7863"/>
                    <a:pt x="1191" y="7531"/>
                    <a:pt x="1209" y="7488"/>
                  </a:cubicBezTo>
                  <a:cubicBezTo>
                    <a:pt x="1243" y="7558"/>
                    <a:pt x="1166" y="7698"/>
                    <a:pt x="1169" y="7899"/>
                  </a:cubicBezTo>
                  <a:close/>
                  <a:moveTo>
                    <a:pt x="7628" y="3942"/>
                  </a:moveTo>
                  <a:cubicBezTo>
                    <a:pt x="7660" y="3994"/>
                    <a:pt x="7590" y="4147"/>
                    <a:pt x="7576" y="4211"/>
                  </a:cubicBezTo>
                  <a:cubicBezTo>
                    <a:pt x="7535" y="4100"/>
                    <a:pt x="7617" y="4021"/>
                    <a:pt x="7628" y="3942"/>
                  </a:cubicBezTo>
                  <a:close/>
                  <a:moveTo>
                    <a:pt x="6975" y="12576"/>
                  </a:moveTo>
                  <a:cubicBezTo>
                    <a:pt x="6937" y="12359"/>
                    <a:pt x="7036" y="12353"/>
                    <a:pt x="6975" y="12576"/>
                  </a:cubicBezTo>
                  <a:close/>
                  <a:moveTo>
                    <a:pt x="7352" y="6395"/>
                  </a:moveTo>
                  <a:cubicBezTo>
                    <a:pt x="7366" y="6395"/>
                    <a:pt x="7370" y="6313"/>
                    <a:pt x="7377" y="6261"/>
                  </a:cubicBezTo>
                  <a:cubicBezTo>
                    <a:pt x="7377" y="6449"/>
                    <a:pt x="7409" y="6584"/>
                    <a:pt x="7427" y="6198"/>
                  </a:cubicBezTo>
                  <a:cubicBezTo>
                    <a:pt x="7445" y="6259"/>
                    <a:pt x="7431" y="6422"/>
                    <a:pt x="7429" y="6546"/>
                  </a:cubicBezTo>
                  <a:cubicBezTo>
                    <a:pt x="7407" y="6517"/>
                    <a:pt x="7398" y="6596"/>
                    <a:pt x="7391" y="6677"/>
                  </a:cubicBezTo>
                  <a:cubicBezTo>
                    <a:pt x="7341" y="6505"/>
                    <a:pt x="7343" y="6745"/>
                    <a:pt x="7337" y="6392"/>
                  </a:cubicBezTo>
                  <a:cubicBezTo>
                    <a:pt x="7346" y="6313"/>
                    <a:pt x="7355" y="6356"/>
                    <a:pt x="7352" y="6395"/>
                  </a:cubicBezTo>
                  <a:close/>
                  <a:moveTo>
                    <a:pt x="7332" y="1519"/>
                  </a:moveTo>
                  <a:cubicBezTo>
                    <a:pt x="7438" y="1564"/>
                    <a:pt x="7766" y="1645"/>
                    <a:pt x="7976" y="1641"/>
                  </a:cubicBezTo>
                  <a:lnTo>
                    <a:pt x="7770" y="1388"/>
                  </a:lnTo>
                  <a:cubicBezTo>
                    <a:pt x="7772" y="1415"/>
                    <a:pt x="7777" y="1444"/>
                    <a:pt x="7784" y="1471"/>
                  </a:cubicBezTo>
                  <a:cubicBezTo>
                    <a:pt x="7750" y="1661"/>
                    <a:pt x="7754" y="1419"/>
                    <a:pt x="7730" y="1388"/>
                  </a:cubicBezTo>
                  <a:lnTo>
                    <a:pt x="7969" y="1681"/>
                  </a:lnTo>
                  <a:cubicBezTo>
                    <a:pt x="7962" y="1683"/>
                    <a:pt x="7962" y="1688"/>
                    <a:pt x="7967" y="1693"/>
                  </a:cubicBezTo>
                  <a:lnTo>
                    <a:pt x="7718" y="1388"/>
                  </a:lnTo>
                  <a:cubicBezTo>
                    <a:pt x="7718" y="1388"/>
                    <a:pt x="7716" y="1388"/>
                    <a:pt x="7714" y="1390"/>
                  </a:cubicBezTo>
                  <a:lnTo>
                    <a:pt x="7714" y="1388"/>
                  </a:lnTo>
                  <a:lnTo>
                    <a:pt x="7964" y="1697"/>
                  </a:lnTo>
                  <a:cubicBezTo>
                    <a:pt x="7576" y="1650"/>
                    <a:pt x="7427" y="1586"/>
                    <a:pt x="7332" y="1516"/>
                  </a:cubicBezTo>
                  <a:close/>
                  <a:moveTo>
                    <a:pt x="7653" y="3391"/>
                  </a:moveTo>
                  <a:cubicBezTo>
                    <a:pt x="7630" y="3508"/>
                    <a:pt x="7587" y="3560"/>
                    <a:pt x="7574" y="3447"/>
                  </a:cubicBezTo>
                  <a:cubicBezTo>
                    <a:pt x="7630" y="3355"/>
                    <a:pt x="7626" y="3323"/>
                    <a:pt x="7635" y="3041"/>
                  </a:cubicBezTo>
                  <a:cubicBezTo>
                    <a:pt x="7669" y="3068"/>
                    <a:pt x="7626" y="3343"/>
                    <a:pt x="7653" y="3391"/>
                  </a:cubicBezTo>
                  <a:close/>
                  <a:moveTo>
                    <a:pt x="7334" y="7431"/>
                  </a:moveTo>
                  <a:cubicBezTo>
                    <a:pt x="7321" y="7248"/>
                    <a:pt x="7319" y="7063"/>
                    <a:pt x="7330" y="6878"/>
                  </a:cubicBezTo>
                  <a:cubicBezTo>
                    <a:pt x="7361" y="7041"/>
                    <a:pt x="7375" y="7145"/>
                    <a:pt x="7334" y="7431"/>
                  </a:cubicBezTo>
                  <a:close/>
                  <a:moveTo>
                    <a:pt x="3976" y="14941"/>
                  </a:moveTo>
                  <a:cubicBezTo>
                    <a:pt x="3962" y="14902"/>
                    <a:pt x="4080" y="14884"/>
                    <a:pt x="4258" y="14880"/>
                  </a:cubicBezTo>
                  <a:cubicBezTo>
                    <a:pt x="4148" y="14898"/>
                    <a:pt x="4148" y="14934"/>
                    <a:pt x="3976" y="14941"/>
                  </a:cubicBezTo>
                  <a:close/>
                  <a:moveTo>
                    <a:pt x="1160" y="8732"/>
                  </a:moveTo>
                  <a:cubicBezTo>
                    <a:pt x="1142" y="9057"/>
                    <a:pt x="1078" y="8843"/>
                    <a:pt x="1160" y="8732"/>
                  </a:cubicBezTo>
                  <a:close/>
                  <a:moveTo>
                    <a:pt x="1586" y="4278"/>
                  </a:moveTo>
                  <a:lnTo>
                    <a:pt x="1602" y="4141"/>
                  </a:lnTo>
                  <a:lnTo>
                    <a:pt x="1629" y="4147"/>
                  </a:lnTo>
                  <a:lnTo>
                    <a:pt x="1616" y="4283"/>
                  </a:lnTo>
                  <a:close/>
                  <a:moveTo>
                    <a:pt x="3233" y="1004"/>
                  </a:moveTo>
                  <a:cubicBezTo>
                    <a:pt x="3432" y="1051"/>
                    <a:pt x="3752" y="1087"/>
                    <a:pt x="3741" y="1150"/>
                  </a:cubicBezTo>
                  <a:cubicBezTo>
                    <a:pt x="3533" y="1114"/>
                    <a:pt x="3574" y="1173"/>
                    <a:pt x="3330" y="1123"/>
                  </a:cubicBezTo>
                  <a:cubicBezTo>
                    <a:pt x="3253" y="1058"/>
                    <a:pt x="3219" y="1076"/>
                    <a:pt x="3233" y="1004"/>
                  </a:cubicBezTo>
                  <a:close/>
                  <a:moveTo>
                    <a:pt x="4462" y="14869"/>
                  </a:moveTo>
                  <a:cubicBezTo>
                    <a:pt x="4486" y="14846"/>
                    <a:pt x="4635" y="14844"/>
                    <a:pt x="4737" y="14835"/>
                  </a:cubicBezTo>
                  <a:cubicBezTo>
                    <a:pt x="4712" y="14871"/>
                    <a:pt x="4550" y="14880"/>
                    <a:pt x="4462" y="14869"/>
                  </a:cubicBezTo>
                  <a:close/>
                  <a:moveTo>
                    <a:pt x="3572" y="14939"/>
                  </a:moveTo>
                  <a:lnTo>
                    <a:pt x="3366" y="14952"/>
                  </a:lnTo>
                  <a:lnTo>
                    <a:pt x="3371" y="14920"/>
                  </a:lnTo>
                  <a:lnTo>
                    <a:pt x="3576" y="14907"/>
                  </a:lnTo>
                  <a:close/>
                  <a:moveTo>
                    <a:pt x="1711" y="3188"/>
                  </a:moveTo>
                  <a:cubicBezTo>
                    <a:pt x="1717" y="3075"/>
                    <a:pt x="1738" y="3070"/>
                    <a:pt x="1747" y="2984"/>
                  </a:cubicBezTo>
                  <a:cubicBezTo>
                    <a:pt x="1758" y="2998"/>
                    <a:pt x="1754" y="3054"/>
                    <a:pt x="1769" y="3057"/>
                  </a:cubicBezTo>
                  <a:lnTo>
                    <a:pt x="1756" y="3194"/>
                  </a:lnTo>
                  <a:close/>
                  <a:moveTo>
                    <a:pt x="1896" y="1476"/>
                  </a:moveTo>
                  <a:cubicBezTo>
                    <a:pt x="1927" y="1645"/>
                    <a:pt x="1817" y="1744"/>
                    <a:pt x="1896" y="1476"/>
                  </a:cubicBezTo>
                  <a:close/>
                  <a:moveTo>
                    <a:pt x="4432" y="1184"/>
                  </a:moveTo>
                  <a:lnTo>
                    <a:pt x="4565" y="1202"/>
                  </a:lnTo>
                  <a:lnTo>
                    <a:pt x="4556" y="1230"/>
                  </a:lnTo>
                  <a:lnTo>
                    <a:pt x="4421" y="1211"/>
                  </a:lnTo>
                  <a:close/>
                  <a:moveTo>
                    <a:pt x="3303" y="14925"/>
                  </a:moveTo>
                  <a:cubicBezTo>
                    <a:pt x="3278" y="14948"/>
                    <a:pt x="3131" y="14948"/>
                    <a:pt x="3027" y="14957"/>
                  </a:cubicBezTo>
                  <a:cubicBezTo>
                    <a:pt x="3073" y="14941"/>
                    <a:pt x="3115" y="14925"/>
                    <a:pt x="3032" y="14927"/>
                  </a:cubicBezTo>
                  <a:cubicBezTo>
                    <a:pt x="3106" y="14875"/>
                    <a:pt x="3210" y="14932"/>
                    <a:pt x="3303" y="14925"/>
                  </a:cubicBezTo>
                  <a:close/>
                  <a:moveTo>
                    <a:pt x="5961" y="1424"/>
                  </a:moveTo>
                  <a:cubicBezTo>
                    <a:pt x="5780" y="1421"/>
                    <a:pt x="5600" y="1401"/>
                    <a:pt x="5421" y="1365"/>
                  </a:cubicBezTo>
                  <a:cubicBezTo>
                    <a:pt x="5604" y="1363"/>
                    <a:pt x="5785" y="1381"/>
                    <a:pt x="5961" y="1421"/>
                  </a:cubicBezTo>
                  <a:close/>
                  <a:moveTo>
                    <a:pt x="5290" y="14771"/>
                  </a:moveTo>
                  <a:cubicBezTo>
                    <a:pt x="5306" y="14794"/>
                    <a:pt x="4918" y="14814"/>
                    <a:pt x="5087" y="14769"/>
                  </a:cubicBezTo>
                  <a:cubicBezTo>
                    <a:pt x="5060" y="14774"/>
                    <a:pt x="5290" y="14769"/>
                    <a:pt x="5290" y="14769"/>
                  </a:cubicBezTo>
                  <a:close/>
                  <a:moveTo>
                    <a:pt x="1898" y="1756"/>
                  </a:moveTo>
                  <a:cubicBezTo>
                    <a:pt x="1923" y="1541"/>
                    <a:pt x="1959" y="1431"/>
                    <a:pt x="2007" y="1426"/>
                  </a:cubicBezTo>
                  <a:cubicBezTo>
                    <a:pt x="1939" y="1787"/>
                    <a:pt x="1975" y="1708"/>
                    <a:pt x="2031" y="1781"/>
                  </a:cubicBezTo>
                  <a:cubicBezTo>
                    <a:pt x="1984" y="1894"/>
                    <a:pt x="1995" y="1900"/>
                    <a:pt x="2025" y="1988"/>
                  </a:cubicBezTo>
                  <a:cubicBezTo>
                    <a:pt x="1997" y="2036"/>
                    <a:pt x="1982" y="2201"/>
                    <a:pt x="1946" y="2183"/>
                  </a:cubicBezTo>
                  <a:lnTo>
                    <a:pt x="1979" y="1839"/>
                  </a:lnTo>
                  <a:cubicBezTo>
                    <a:pt x="1952" y="1803"/>
                    <a:pt x="1943" y="1932"/>
                    <a:pt x="1930" y="2040"/>
                  </a:cubicBezTo>
                  <a:cubicBezTo>
                    <a:pt x="1880" y="2065"/>
                    <a:pt x="1959" y="1699"/>
                    <a:pt x="1898" y="1756"/>
                  </a:cubicBezTo>
                  <a:close/>
                  <a:moveTo>
                    <a:pt x="4617" y="1254"/>
                  </a:moveTo>
                  <a:cubicBezTo>
                    <a:pt x="4624" y="1297"/>
                    <a:pt x="4509" y="1291"/>
                    <a:pt x="4335" y="1263"/>
                  </a:cubicBezTo>
                  <a:cubicBezTo>
                    <a:pt x="4401" y="1248"/>
                    <a:pt x="4450" y="1227"/>
                    <a:pt x="4617" y="1254"/>
                  </a:cubicBezTo>
                  <a:close/>
                  <a:moveTo>
                    <a:pt x="1632" y="5055"/>
                  </a:moveTo>
                  <a:cubicBezTo>
                    <a:pt x="1636" y="4581"/>
                    <a:pt x="1760" y="4062"/>
                    <a:pt x="1810" y="3554"/>
                  </a:cubicBezTo>
                  <a:cubicBezTo>
                    <a:pt x="1846" y="3764"/>
                    <a:pt x="1756" y="4141"/>
                    <a:pt x="1758" y="4380"/>
                  </a:cubicBezTo>
                  <a:cubicBezTo>
                    <a:pt x="1749" y="4491"/>
                    <a:pt x="1839" y="4281"/>
                    <a:pt x="1796" y="4597"/>
                  </a:cubicBezTo>
                  <a:cubicBezTo>
                    <a:pt x="1763" y="4554"/>
                    <a:pt x="1708" y="4583"/>
                    <a:pt x="1729" y="4376"/>
                  </a:cubicBezTo>
                  <a:cubicBezTo>
                    <a:pt x="1641" y="4633"/>
                    <a:pt x="1736" y="4732"/>
                    <a:pt x="1760" y="4798"/>
                  </a:cubicBezTo>
                  <a:cubicBezTo>
                    <a:pt x="1715" y="4927"/>
                    <a:pt x="1665" y="5171"/>
                    <a:pt x="1688" y="4784"/>
                  </a:cubicBezTo>
                  <a:cubicBezTo>
                    <a:pt x="1663" y="4825"/>
                    <a:pt x="1645" y="4927"/>
                    <a:pt x="1629" y="5053"/>
                  </a:cubicBezTo>
                  <a:close/>
                  <a:moveTo>
                    <a:pt x="1724" y="904"/>
                  </a:moveTo>
                  <a:cubicBezTo>
                    <a:pt x="1706" y="911"/>
                    <a:pt x="1688" y="916"/>
                    <a:pt x="1670" y="916"/>
                  </a:cubicBezTo>
                  <a:lnTo>
                    <a:pt x="2079" y="581"/>
                  </a:lnTo>
                  <a:cubicBezTo>
                    <a:pt x="2083" y="636"/>
                    <a:pt x="2081" y="687"/>
                    <a:pt x="2074" y="742"/>
                  </a:cubicBezTo>
                  <a:cubicBezTo>
                    <a:pt x="2047" y="762"/>
                    <a:pt x="2052" y="674"/>
                    <a:pt x="2061" y="581"/>
                  </a:cubicBezTo>
                  <a:lnTo>
                    <a:pt x="1675" y="898"/>
                  </a:lnTo>
                  <a:close/>
                  <a:moveTo>
                    <a:pt x="715" y="14719"/>
                  </a:moveTo>
                  <a:cubicBezTo>
                    <a:pt x="694" y="14785"/>
                    <a:pt x="676" y="14850"/>
                    <a:pt x="665" y="14918"/>
                  </a:cubicBezTo>
                  <a:cubicBezTo>
                    <a:pt x="627" y="14866"/>
                    <a:pt x="694" y="14776"/>
                    <a:pt x="694" y="14645"/>
                  </a:cubicBezTo>
                  <a:cubicBezTo>
                    <a:pt x="746" y="14595"/>
                    <a:pt x="728" y="14760"/>
                    <a:pt x="755" y="14796"/>
                  </a:cubicBezTo>
                  <a:cubicBezTo>
                    <a:pt x="744" y="14934"/>
                    <a:pt x="712" y="14774"/>
                    <a:pt x="715" y="14719"/>
                  </a:cubicBezTo>
                  <a:close/>
                  <a:moveTo>
                    <a:pt x="2311" y="1031"/>
                  </a:moveTo>
                  <a:cubicBezTo>
                    <a:pt x="2138" y="1056"/>
                    <a:pt x="2058" y="943"/>
                    <a:pt x="2311" y="1031"/>
                  </a:cubicBezTo>
                  <a:close/>
                  <a:moveTo>
                    <a:pt x="3798" y="14787"/>
                  </a:moveTo>
                  <a:cubicBezTo>
                    <a:pt x="3680" y="14801"/>
                    <a:pt x="3671" y="14785"/>
                    <a:pt x="3667" y="14767"/>
                  </a:cubicBezTo>
                  <a:cubicBezTo>
                    <a:pt x="3723" y="14767"/>
                    <a:pt x="3732" y="14756"/>
                    <a:pt x="3737" y="14747"/>
                  </a:cubicBezTo>
                  <a:cubicBezTo>
                    <a:pt x="3816" y="14744"/>
                    <a:pt x="3788" y="14771"/>
                    <a:pt x="3798" y="14787"/>
                  </a:cubicBezTo>
                  <a:close/>
                  <a:moveTo>
                    <a:pt x="873" y="13143"/>
                  </a:moveTo>
                  <a:cubicBezTo>
                    <a:pt x="904" y="13317"/>
                    <a:pt x="798" y="13464"/>
                    <a:pt x="873" y="13143"/>
                  </a:cubicBezTo>
                  <a:close/>
                  <a:moveTo>
                    <a:pt x="1001" y="11702"/>
                  </a:moveTo>
                  <a:cubicBezTo>
                    <a:pt x="1062" y="11474"/>
                    <a:pt x="1001" y="12061"/>
                    <a:pt x="1001" y="11702"/>
                  </a:cubicBezTo>
                  <a:close/>
                  <a:moveTo>
                    <a:pt x="2009" y="1566"/>
                  </a:moveTo>
                  <a:cubicBezTo>
                    <a:pt x="2036" y="1327"/>
                    <a:pt x="2047" y="1577"/>
                    <a:pt x="2065" y="1437"/>
                  </a:cubicBezTo>
                  <a:cubicBezTo>
                    <a:pt x="2095" y="1471"/>
                    <a:pt x="2007" y="1733"/>
                    <a:pt x="2007" y="1566"/>
                  </a:cubicBezTo>
                  <a:close/>
                  <a:moveTo>
                    <a:pt x="1909" y="977"/>
                  </a:moveTo>
                  <a:lnTo>
                    <a:pt x="2043" y="995"/>
                  </a:lnTo>
                  <a:cubicBezTo>
                    <a:pt x="2027" y="1006"/>
                    <a:pt x="2065" y="1010"/>
                    <a:pt x="2106" y="1017"/>
                  </a:cubicBezTo>
                  <a:cubicBezTo>
                    <a:pt x="2011" y="1038"/>
                    <a:pt x="1817" y="1022"/>
                    <a:pt x="1650" y="1015"/>
                  </a:cubicBezTo>
                  <a:lnTo>
                    <a:pt x="2178" y="584"/>
                  </a:lnTo>
                  <a:lnTo>
                    <a:pt x="2178" y="620"/>
                  </a:lnTo>
                  <a:lnTo>
                    <a:pt x="2133" y="611"/>
                  </a:lnTo>
                  <a:cubicBezTo>
                    <a:pt x="2131" y="602"/>
                    <a:pt x="2128" y="593"/>
                    <a:pt x="2128" y="584"/>
                  </a:cubicBezTo>
                  <a:lnTo>
                    <a:pt x="1661" y="965"/>
                  </a:lnTo>
                  <a:cubicBezTo>
                    <a:pt x="1754" y="961"/>
                    <a:pt x="1898" y="1035"/>
                    <a:pt x="1909" y="977"/>
                  </a:cubicBezTo>
                  <a:close/>
                  <a:moveTo>
                    <a:pt x="2445" y="1049"/>
                  </a:moveTo>
                  <a:cubicBezTo>
                    <a:pt x="2555" y="1060"/>
                    <a:pt x="2555" y="1078"/>
                    <a:pt x="2641" y="1092"/>
                  </a:cubicBezTo>
                  <a:cubicBezTo>
                    <a:pt x="2619" y="1110"/>
                    <a:pt x="2440" y="1069"/>
                    <a:pt x="2431" y="1092"/>
                  </a:cubicBezTo>
                  <a:cubicBezTo>
                    <a:pt x="2332" y="1074"/>
                    <a:pt x="2463" y="1078"/>
                    <a:pt x="2445" y="1049"/>
                  </a:cubicBezTo>
                  <a:close/>
                  <a:moveTo>
                    <a:pt x="1268" y="9170"/>
                  </a:moveTo>
                  <a:cubicBezTo>
                    <a:pt x="1277" y="9091"/>
                    <a:pt x="1300" y="9118"/>
                    <a:pt x="1318" y="9109"/>
                  </a:cubicBezTo>
                  <a:cubicBezTo>
                    <a:pt x="1309" y="9202"/>
                    <a:pt x="1300" y="9292"/>
                    <a:pt x="1291" y="9385"/>
                  </a:cubicBezTo>
                  <a:cubicBezTo>
                    <a:pt x="1275" y="9369"/>
                    <a:pt x="1291" y="9256"/>
                    <a:pt x="1295" y="9177"/>
                  </a:cubicBezTo>
                  <a:close/>
                  <a:moveTo>
                    <a:pt x="1828" y="14837"/>
                  </a:moveTo>
                  <a:cubicBezTo>
                    <a:pt x="2025" y="14844"/>
                    <a:pt x="2239" y="14801"/>
                    <a:pt x="2580" y="14789"/>
                  </a:cubicBezTo>
                  <a:cubicBezTo>
                    <a:pt x="2795" y="14760"/>
                    <a:pt x="2580" y="14706"/>
                    <a:pt x="2935" y="14677"/>
                  </a:cubicBezTo>
                  <a:cubicBezTo>
                    <a:pt x="2847" y="14805"/>
                    <a:pt x="3420" y="14674"/>
                    <a:pt x="3466" y="14749"/>
                  </a:cubicBezTo>
                  <a:lnTo>
                    <a:pt x="2844" y="14817"/>
                  </a:lnTo>
                  <a:cubicBezTo>
                    <a:pt x="2883" y="14701"/>
                    <a:pt x="1984" y="14936"/>
                    <a:pt x="1826" y="14837"/>
                  </a:cubicBezTo>
                  <a:close/>
                  <a:moveTo>
                    <a:pt x="1207" y="9927"/>
                  </a:moveTo>
                  <a:cubicBezTo>
                    <a:pt x="1216" y="9789"/>
                    <a:pt x="1300" y="9660"/>
                    <a:pt x="1263" y="9518"/>
                  </a:cubicBezTo>
                  <a:cubicBezTo>
                    <a:pt x="1300" y="9421"/>
                    <a:pt x="1347" y="9401"/>
                    <a:pt x="1394" y="9403"/>
                  </a:cubicBezTo>
                  <a:cubicBezTo>
                    <a:pt x="1327" y="9642"/>
                    <a:pt x="1234" y="10042"/>
                    <a:pt x="1254" y="10354"/>
                  </a:cubicBezTo>
                  <a:cubicBezTo>
                    <a:pt x="1209" y="10435"/>
                    <a:pt x="1212" y="10311"/>
                    <a:pt x="1189" y="10410"/>
                  </a:cubicBezTo>
                  <a:cubicBezTo>
                    <a:pt x="1169" y="10232"/>
                    <a:pt x="1273" y="10074"/>
                    <a:pt x="1207" y="9927"/>
                  </a:cubicBezTo>
                  <a:close/>
                  <a:moveTo>
                    <a:pt x="812" y="14668"/>
                  </a:moveTo>
                  <a:cubicBezTo>
                    <a:pt x="798" y="14749"/>
                    <a:pt x="830" y="14909"/>
                    <a:pt x="848" y="14742"/>
                  </a:cubicBezTo>
                  <a:cubicBezTo>
                    <a:pt x="866" y="14907"/>
                    <a:pt x="846" y="15081"/>
                    <a:pt x="816" y="15273"/>
                  </a:cubicBezTo>
                  <a:lnTo>
                    <a:pt x="385" y="14830"/>
                  </a:lnTo>
                  <a:cubicBezTo>
                    <a:pt x="575" y="14830"/>
                    <a:pt x="785" y="14832"/>
                    <a:pt x="1020" y="14812"/>
                  </a:cubicBezTo>
                  <a:cubicBezTo>
                    <a:pt x="974" y="14848"/>
                    <a:pt x="464" y="14875"/>
                    <a:pt x="805" y="14884"/>
                  </a:cubicBezTo>
                  <a:cubicBezTo>
                    <a:pt x="685" y="14918"/>
                    <a:pt x="525" y="14923"/>
                    <a:pt x="385" y="14918"/>
                  </a:cubicBezTo>
                  <a:lnTo>
                    <a:pt x="730" y="15271"/>
                  </a:lnTo>
                  <a:cubicBezTo>
                    <a:pt x="751" y="15160"/>
                    <a:pt x="776" y="15063"/>
                    <a:pt x="791" y="15011"/>
                  </a:cubicBezTo>
                  <a:cubicBezTo>
                    <a:pt x="794" y="14905"/>
                    <a:pt x="778" y="15004"/>
                    <a:pt x="771" y="15076"/>
                  </a:cubicBezTo>
                  <a:cubicBezTo>
                    <a:pt x="771" y="14747"/>
                    <a:pt x="805" y="14071"/>
                    <a:pt x="855" y="13769"/>
                  </a:cubicBezTo>
                  <a:cubicBezTo>
                    <a:pt x="871" y="13821"/>
                    <a:pt x="823" y="14306"/>
                    <a:pt x="886" y="14053"/>
                  </a:cubicBezTo>
                  <a:cubicBezTo>
                    <a:pt x="895" y="14067"/>
                    <a:pt x="839" y="14559"/>
                    <a:pt x="810" y="14665"/>
                  </a:cubicBezTo>
                  <a:close/>
                  <a:moveTo>
                    <a:pt x="1437" y="7738"/>
                  </a:moveTo>
                  <a:cubicBezTo>
                    <a:pt x="1449" y="7659"/>
                    <a:pt x="1458" y="7702"/>
                    <a:pt x="1453" y="7741"/>
                  </a:cubicBezTo>
                  <a:cubicBezTo>
                    <a:pt x="1474" y="7727"/>
                    <a:pt x="1480" y="7607"/>
                    <a:pt x="1467" y="7603"/>
                  </a:cubicBezTo>
                  <a:cubicBezTo>
                    <a:pt x="1483" y="7497"/>
                    <a:pt x="1487" y="7668"/>
                    <a:pt x="1503" y="7540"/>
                  </a:cubicBezTo>
                  <a:cubicBezTo>
                    <a:pt x="1528" y="7574"/>
                    <a:pt x="1487" y="7808"/>
                    <a:pt x="1541" y="7757"/>
                  </a:cubicBezTo>
                  <a:cubicBezTo>
                    <a:pt x="1521" y="7854"/>
                    <a:pt x="1505" y="7926"/>
                    <a:pt x="1485" y="8025"/>
                  </a:cubicBezTo>
                  <a:lnTo>
                    <a:pt x="1440" y="8016"/>
                  </a:lnTo>
                  <a:cubicBezTo>
                    <a:pt x="1399" y="8215"/>
                    <a:pt x="1444" y="7856"/>
                    <a:pt x="1478" y="7953"/>
                  </a:cubicBezTo>
                  <a:cubicBezTo>
                    <a:pt x="1483" y="7727"/>
                    <a:pt x="1437" y="7949"/>
                    <a:pt x="1437" y="7738"/>
                  </a:cubicBezTo>
                  <a:close/>
                  <a:moveTo>
                    <a:pt x="1923" y="3154"/>
                  </a:moveTo>
                  <a:cubicBezTo>
                    <a:pt x="1876" y="3298"/>
                    <a:pt x="1909" y="3436"/>
                    <a:pt x="1869" y="3703"/>
                  </a:cubicBezTo>
                  <a:cubicBezTo>
                    <a:pt x="1844" y="3680"/>
                    <a:pt x="1867" y="3124"/>
                    <a:pt x="1923" y="3154"/>
                  </a:cubicBezTo>
                  <a:close/>
                  <a:moveTo>
                    <a:pt x="1907" y="3011"/>
                  </a:moveTo>
                  <a:cubicBezTo>
                    <a:pt x="1930" y="2950"/>
                    <a:pt x="1937" y="2761"/>
                    <a:pt x="1973" y="2815"/>
                  </a:cubicBezTo>
                  <a:cubicBezTo>
                    <a:pt x="1950" y="2876"/>
                    <a:pt x="1943" y="3068"/>
                    <a:pt x="1909" y="3011"/>
                  </a:cubicBezTo>
                  <a:close/>
                  <a:moveTo>
                    <a:pt x="5446" y="14625"/>
                  </a:moveTo>
                  <a:cubicBezTo>
                    <a:pt x="5112" y="14643"/>
                    <a:pt x="5645" y="14505"/>
                    <a:pt x="5187" y="14550"/>
                  </a:cubicBezTo>
                  <a:cubicBezTo>
                    <a:pt x="5216" y="14530"/>
                    <a:pt x="5311" y="14518"/>
                    <a:pt x="5331" y="14496"/>
                  </a:cubicBezTo>
                  <a:cubicBezTo>
                    <a:pt x="5557" y="14505"/>
                    <a:pt x="5381" y="14568"/>
                    <a:pt x="5593" y="14555"/>
                  </a:cubicBezTo>
                  <a:cubicBezTo>
                    <a:pt x="5589" y="14586"/>
                    <a:pt x="5403" y="14586"/>
                    <a:pt x="5446" y="14625"/>
                  </a:cubicBezTo>
                  <a:close/>
                  <a:moveTo>
                    <a:pt x="3468" y="14733"/>
                  </a:moveTo>
                  <a:cubicBezTo>
                    <a:pt x="3590" y="14697"/>
                    <a:pt x="3827" y="14679"/>
                    <a:pt x="4089" y="14665"/>
                  </a:cubicBezTo>
                  <a:cubicBezTo>
                    <a:pt x="3978" y="14738"/>
                    <a:pt x="3795" y="14708"/>
                    <a:pt x="3468" y="14733"/>
                  </a:cubicBezTo>
                  <a:close/>
                  <a:moveTo>
                    <a:pt x="2000" y="2539"/>
                  </a:moveTo>
                  <a:cubicBezTo>
                    <a:pt x="1964" y="2528"/>
                    <a:pt x="1986" y="2239"/>
                    <a:pt x="2034" y="2336"/>
                  </a:cubicBezTo>
                  <a:lnTo>
                    <a:pt x="2047" y="2201"/>
                  </a:lnTo>
                  <a:cubicBezTo>
                    <a:pt x="2101" y="2085"/>
                    <a:pt x="2013" y="2431"/>
                    <a:pt x="2000" y="2539"/>
                  </a:cubicBezTo>
                  <a:close/>
                  <a:moveTo>
                    <a:pt x="1347" y="14866"/>
                  </a:moveTo>
                  <a:cubicBezTo>
                    <a:pt x="1178" y="14878"/>
                    <a:pt x="1017" y="14889"/>
                    <a:pt x="941" y="14875"/>
                  </a:cubicBezTo>
                  <a:cubicBezTo>
                    <a:pt x="1038" y="14857"/>
                    <a:pt x="1453" y="14783"/>
                    <a:pt x="1347" y="14866"/>
                  </a:cubicBezTo>
                  <a:close/>
                  <a:moveTo>
                    <a:pt x="1702" y="5692"/>
                  </a:moveTo>
                  <a:cubicBezTo>
                    <a:pt x="1684" y="5667"/>
                    <a:pt x="1706" y="5518"/>
                    <a:pt x="1715" y="5417"/>
                  </a:cubicBezTo>
                  <a:cubicBezTo>
                    <a:pt x="1754" y="5428"/>
                    <a:pt x="1756" y="5306"/>
                    <a:pt x="1774" y="5426"/>
                  </a:cubicBezTo>
                  <a:cubicBezTo>
                    <a:pt x="1765" y="5649"/>
                    <a:pt x="1715" y="5512"/>
                    <a:pt x="1702" y="5692"/>
                  </a:cubicBezTo>
                  <a:close/>
                  <a:moveTo>
                    <a:pt x="2521" y="14731"/>
                  </a:moveTo>
                  <a:cubicBezTo>
                    <a:pt x="2494" y="14765"/>
                    <a:pt x="2196" y="14756"/>
                    <a:pt x="2253" y="14719"/>
                  </a:cubicBezTo>
                  <a:cubicBezTo>
                    <a:pt x="2438" y="14697"/>
                    <a:pt x="2384" y="14740"/>
                    <a:pt x="2519" y="14733"/>
                  </a:cubicBezTo>
                  <a:close/>
                  <a:moveTo>
                    <a:pt x="1632" y="14787"/>
                  </a:moveTo>
                  <a:cubicBezTo>
                    <a:pt x="1670" y="14774"/>
                    <a:pt x="1706" y="14760"/>
                    <a:pt x="1708" y="14738"/>
                  </a:cubicBezTo>
                  <a:cubicBezTo>
                    <a:pt x="1769" y="14751"/>
                    <a:pt x="1959" y="14729"/>
                    <a:pt x="1905" y="14771"/>
                  </a:cubicBezTo>
                  <a:cubicBezTo>
                    <a:pt x="1717" y="14780"/>
                    <a:pt x="1763" y="14805"/>
                    <a:pt x="1632" y="14787"/>
                  </a:cubicBezTo>
                  <a:close/>
                  <a:moveTo>
                    <a:pt x="3204" y="14690"/>
                  </a:moveTo>
                  <a:lnTo>
                    <a:pt x="3068" y="14699"/>
                  </a:lnTo>
                  <a:lnTo>
                    <a:pt x="3073" y="14668"/>
                  </a:lnTo>
                  <a:lnTo>
                    <a:pt x="3208" y="14661"/>
                  </a:lnTo>
                  <a:close/>
                  <a:moveTo>
                    <a:pt x="1354" y="9814"/>
                  </a:moveTo>
                  <a:cubicBezTo>
                    <a:pt x="1370" y="9848"/>
                    <a:pt x="1374" y="9907"/>
                    <a:pt x="1363" y="10024"/>
                  </a:cubicBezTo>
                  <a:cubicBezTo>
                    <a:pt x="1327" y="10051"/>
                    <a:pt x="1343" y="9922"/>
                    <a:pt x="1354" y="9814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6555250" y="3182500"/>
              <a:ext cx="3300" cy="12725"/>
            </a:xfrm>
            <a:custGeom>
              <a:rect b="b" l="l" r="r" t="t"/>
              <a:pathLst>
                <a:path extrusionOk="0" h="509" w="132">
                  <a:moveTo>
                    <a:pt x="46" y="339"/>
                  </a:moveTo>
                  <a:cubicBezTo>
                    <a:pt x="1" y="509"/>
                    <a:pt x="77" y="66"/>
                    <a:pt x="95" y="0"/>
                  </a:cubicBezTo>
                  <a:cubicBezTo>
                    <a:pt x="132" y="91"/>
                    <a:pt x="59" y="258"/>
                    <a:pt x="46" y="339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6580725" y="3053650"/>
              <a:ext cx="2000" cy="9125"/>
            </a:xfrm>
            <a:custGeom>
              <a:rect b="b" l="l" r="r" t="t"/>
              <a:pathLst>
                <a:path extrusionOk="0" h="365" w="80">
                  <a:moveTo>
                    <a:pt x="14" y="231"/>
                  </a:moveTo>
                  <a:cubicBezTo>
                    <a:pt x="0" y="215"/>
                    <a:pt x="14" y="161"/>
                    <a:pt x="20" y="163"/>
                  </a:cubicBezTo>
                  <a:cubicBezTo>
                    <a:pt x="30" y="107"/>
                    <a:pt x="20" y="98"/>
                    <a:pt x="14" y="93"/>
                  </a:cubicBezTo>
                  <a:cubicBezTo>
                    <a:pt x="27" y="1"/>
                    <a:pt x="57" y="41"/>
                    <a:pt x="79" y="37"/>
                  </a:cubicBezTo>
                  <a:cubicBezTo>
                    <a:pt x="68" y="62"/>
                    <a:pt x="25" y="364"/>
                    <a:pt x="36" y="168"/>
                  </a:cubicBezTo>
                  <a:cubicBezTo>
                    <a:pt x="25" y="152"/>
                    <a:pt x="20" y="190"/>
                    <a:pt x="14" y="23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5994700" y="3100675"/>
              <a:ext cx="310100" cy="366975"/>
            </a:xfrm>
            <a:custGeom>
              <a:rect b="b" l="l" r="r" t="t"/>
              <a:pathLst>
                <a:path extrusionOk="0" h="14679" w="12404">
                  <a:moveTo>
                    <a:pt x="9064" y="1"/>
                  </a:moveTo>
                  <a:cubicBezTo>
                    <a:pt x="9064" y="1"/>
                    <a:pt x="594" y="5945"/>
                    <a:pt x="0" y="6424"/>
                  </a:cubicBezTo>
                  <a:lnTo>
                    <a:pt x="6295" y="14679"/>
                  </a:lnTo>
                  <a:lnTo>
                    <a:pt x="6295" y="14679"/>
                  </a:lnTo>
                  <a:lnTo>
                    <a:pt x="5163" y="11246"/>
                  </a:lnTo>
                  <a:lnTo>
                    <a:pt x="12404" y="5561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6247975" y="3133200"/>
              <a:ext cx="1675" cy="2225"/>
            </a:xfrm>
            <a:custGeom>
              <a:rect b="b" l="l" r="r" t="t"/>
              <a:pathLst>
                <a:path extrusionOk="0" h="89" w="67">
                  <a:moveTo>
                    <a:pt x="17" y="1"/>
                  </a:moveTo>
                  <a:lnTo>
                    <a:pt x="66" y="82"/>
                  </a:lnTo>
                  <a:lnTo>
                    <a:pt x="50" y="89"/>
                  </a:lnTo>
                  <a:lnTo>
                    <a:pt x="1" y="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6236750" y="3115150"/>
              <a:ext cx="2550" cy="3675"/>
            </a:xfrm>
            <a:custGeom>
              <a:rect b="b" l="l" r="r" t="t"/>
              <a:pathLst>
                <a:path extrusionOk="0" h="147" w="102">
                  <a:moveTo>
                    <a:pt x="102" y="147"/>
                  </a:moveTo>
                  <a:cubicBezTo>
                    <a:pt x="0" y="32"/>
                    <a:pt x="41" y="0"/>
                    <a:pt x="102" y="14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6229575" y="3103275"/>
              <a:ext cx="1600" cy="2225"/>
            </a:xfrm>
            <a:custGeom>
              <a:rect b="b" l="l" r="r" t="t"/>
              <a:pathLst>
                <a:path extrusionOk="0" h="89" w="64">
                  <a:moveTo>
                    <a:pt x="14" y="1"/>
                  </a:moveTo>
                  <a:lnTo>
                    <a:pt x="64" y="84"/>
                  </a:lnTo>
                  <a:lnTo>
                    <a:pt x="50" y="89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6217375" y="3092775"/>
              <a:ext cx="10825" cy="8950"/>
            </a:xfrm>
            <a:custGeom>
              <a:rect b="b" l="l" r="r" t="t"/>
              <a:pathLst>
                <a:path extrusionOk="0" h="358" w="433">
                  <a:moveTo>
                    <a:pt x="21" y="150"/>
                  </a:moveTo>
                  <a:lnTo>
                    <a:pt x="37" y="139"/>
                  </a:lnTo>
                  <a:lnTo>
                    <a:pt x="233" y="1"/>
                  </a:lnTo>
                  <a:lnTo>
                    <a:pt x="346" y="195"/>
                  </a:lnTo>
                  <a:cubicBezTo>
                    <a:pt x="385" y="256"/>
                    <a:pt x="387" y="276"/>
                    <a:pt x="432" y="346"/>
                  </a:cubicBezTo>
                  <a:cubicBezTo>
                    <a:pt x="430" y="358"/>
                    <a:pt x="364" y="256"/>
                    <a:pt x="337" y="202"/>
                  </a:cubicBezTo>
                  <a:lnTo>
                    <a:pt x="249" y="26"/>
                  </a:lnTo>
                  <a:lnTo>
                    <a:pt x="46" y="150"/>
                  </a:lnTo>
                  <a:cubicBezTo>
                    <a:pt x="17" y="168"/>
                    <a:pt x="1" y="172"/>
                    <a:pt x="21" y="15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6174650" y="3122600"/>
              <a:ext cx="9450" cy="6000"/>
            </a:xfrm>
            <a:custGeom>
              <a:rect b="b" l="l" r="r" t="t"/>
              <a:pathLst>
                <a:path extrusionOk="0" h="240" w="378">
                  <a:moveTo>
                    <a:pt x="314" y="7"/>
                  </a:moveTo>
                  <a:cubicBezTo>
                    <a:pt x="377" y="0"/>
                    <a:pt x="106" y="172"/>
                    <a:pt x="29" y="240"/>
                  </a:cubicBezTo>
                  <a:cubicBezTo>
                    <a:pt x="0" y="231"/>
                    <a:pt x="219" y="86"/>
                    <a:pt x="314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6198250" y="3105825"/>
              <a:ext cx="8475" cy="6000"/>
            </a:xfrm>
            <a:custGeom>
              <a:rect b="b" l="l" r="r" t="t"/>
              <a:pathLst>
                <a:path extrusionOk="0" h="240" w="339">
                  <a:moveTo>
                    <a:pt x="0" y="233"/>
                  </a:moveTo>
                  <a:cubicBezTo>
                    <a:pt x="156" y="118"/>
                    <a:pt x="185" y="116"/>
                    <a:pt x="339" y="0"/>
                  </a:cubicBezTo>
                  <a:cubicBezTo>
                    <a:pt x="271" y="68"/>
                    <a:pt x="34" y="240"/>
                    <a:pt x="0" y="23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6150350" y="3143100"/>
              <a:ext cx="5175" cy="3175"/>
            </a:xfrm>
            <a:custGeom>
              <a:rect b="b" l="l" r="r" t="t"/>
              <a:pathLst>
                <a:path extrusionOk="0" h="127" w="207">
                  <a:moveTo>
                    <a:pt x="206" y="0"/>
                  </a:moveTo>
                  <a:cubicBezTo>
                    <a:pt x="112" y="93"/>
                    <a:pt x="1" y="127"/>
                    <a:pt x="206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6131150" y="3409600"/>
              <a:ext cx="2475" cy="6900"/>
            </a:xfrm>
            <a:custGeom>
              <a:rect b="b" l="l" r="r" t="t"/>
              <a:pathLst>
                <a:path extrusionOk="0" h="276" w="99">
                  <a:moveTo>
                    <a:pt x="24" y="48"/>
                  </a:moveTo>
                  <a:cubicBezTo>
                    <a:pt x="66" y="145"/>
                    <a:pt x="69" y="194"/>
                    <a:pt x="98" y="276"/>
                  </a:cubicBezTo>
                  <a:cubicBezTo>
                    <a:pt x="73" y="237"/>
                    <a:pt x="28" y="86"/>
                    <a:pt x="1" y="0"/>
                  </a:cubicBezTo>
                  <a:cubicBezTo>
                    <a:pt x="12" y="27"/>
                    <a:pt x="51" y="131"/>
                    <a:pt x="24" y="4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6267125" y="3260425"/>
              <a:ext cx="3525" cy="3125"/>
            </a:xfrm>
            <a:custGeom>
              <a:rect b="b" l="l" r="r" t="t"/>
              <a:pathLst>
                <a:path extrusionOk="0" h="125" w="141">
                  <a:moveTo>
                    <a:pt x="73" y="72"/>
                  </a:moveTo>
                  <a:cubicBezTo>
                    <a:pt x="0" y="124"/>
                    <a:pt x="64" y="63"/>
                    <a:pt x="66" y="52"/>
                  </a:cubicBezTo>
                  <a:cubicBezTo>
                    <a:pt x="140" y="0"/>
                    <a:pt x="75" y="59"/>
                    <a:pt x="73" y="7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6220100" y="3110725"/>
              <a:ext cx="4825" cy="7150"/>
            </a:xfrm>
            <a:custGeom>
              <a:rect b="b" l="l" r="r" t="t"/>
              <a:pathLst>
                <a:path extrusionOk="0" h="286" w="193">
                  <a:moveTo>
                    <a:pt x="192" y="286"/>
                  </a:moveTo>
                  <a:cubicBezTo>
                    <a:pt x="151" y="249"/>
                    <a:pt x="86" y="150"/>
                    <a:pt x="0" y="1"/>
                  </a:cubicBezTo>
                  <a:cubicBezTo>
                    <a:pt x="38" y="26"/>
                    <a:pt x="104" y="123"/>
                    <a:pt x="192" y="28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6227025" y="3122700"/>
              <a:ext cx="3075" cy="5225"/>
            </a:xfrm>
            <a:custGeom>
              <a:rect b="b" l="l" r="r" t="t"/>
              <a:pathLst>
                <a:path extrusionOk="0" h="209" w="123">
                  <a:moveTo>
                    <a:pt x="55" y="59"/>
                  </a:moveTo>
                  <a:cubicBezTo>
                    <a:pt x="98" y="127"/>
                    <a:pt x="91" y="134"/>
                    <a:pt x="123" y="188"/>
                  </a:cubicBezTo>
                  <a:cubicBezTo>
                    <a:pt x="118" y="209"/>
                    <a:pt x="1" y="1"/>
                    <a:pt x="55" y="5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6041450" y="3227150"/>
              <a:ext cx="3975" cy="2750"/>
            </a:xfrm>
            <a:custGeom>
              <a:rect b="b" l="l" r="r" t="t"/>
              <a:pathLst>
                <a:path extrusionOk="0" h="110" w="159">
                  <a:moveTo>
                    <a:pt x="7" y="96"/>
                  </a:moveTo>
                  <a:lnTo>
                    <a:pt x="136" y="10"/>
                  </a:lnTo>
                  <a:cubicBezTo>
                    <a:pt x="158" y="1"/>
                    <a:pt x="54" y="69"/>
                    <a:pt x="50" y="75"/>
                  </a:cubicBezTo>
                  <a:cubicBezTo>
                    <a:pt x="0" y="109"/>
                    <a:pt x="14" y="96"/>
                    <a:pt x="7" y="9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5994750" y="3093800"/>
              <a:ext cx="317725" cy="374925"/>
            </a:xfrm>
            <a:custGeom>
              <a:rect b="b" l="l" r="r" t="t"/>
              <a:pathLst>
                <a:path extrusionOk="0" h="14997" w="12709">
                  <a:moveTo>
                    <a:pt x="5954" y="13750"/>
                  </a:moveTo>
                  <a:cubicBezTo>
                    <a:pt x="5904" y="13599"/>
                    <a:pt x="6001" y="13926"/>
                    <a:pt x="5985" y="13886"/>
                  </a:cubicBezTo>
                  <a:cubicBezTo>
                    <a:pt x="5940" y="13732"/>
                    <a:pt x="5920" y="13657"/>
                    <a:pt x="5911" y="13608"/>
                  </a:cubicBezTo>
                  <a:lnTo>
                    <a:pt x="5681" y="12853"/>
                  </a:lnTo>
                  <a:cubicBezTo>
                    <a:pt x="5685" y="12851"/>
                    <a:pt x="5694" y="12876"/>
                    <a:pt x="5703" y="12901"/>
                  </a:cubicBezTo>
                  <a:cubicBezTo>
                    <a:pt x="5595" y="12501"/>
                    <a:pt x="5448" y="12018"/>
                    <a:pt x="5353" y="11772"/>
                  </a:cubicBezTo>
                  <a:lnTo>
                    <a:pt x="5270" y="11480"/>
                  </a:lnTo>
                  <a:lnTo>
                    <a:pt x="5227" y="11609"/>
                  </a:lnTo>
                  <a:cubicBezTo>
                    <a:pt x="5385" y="11496"/>
                    <a:pt x="5572" y="11356"/>
                    <a:pt x="5755" y="11225"/>
                  </a:cubicBezTo>
                  <a:cubicBezTo>
                    <a:pt x="6094" y="10947"/>
                    <a:pt x="6530" y="10615"/>
                    <a:pt x="6871" y="10389"/>
                  </a:cubicBezTo>
                  <a:cubicBezTo>
                    <a:pt x="6934" y="10324"/>
                    <a:pt x="6661" y="10532"/>
                    <a:pt x="6783" y="10432"/>
                  </a:cubicBezTo>
                  <a:cubicBezTo>
                    <a:pt x="6939" y="10331"/>
                    <a:pt x="7092" y="10220"/>
                    <a:pt x="7237" y="10103"/>
                  </a:cubicBezTo>
                  <a:cubicBezTo>
                    <a:pt x="7275" y="10103"/>
                    <a:pt x="7467" y="9924"/>
                    <a:pt x="7571" y="9863"/>
                  </a:cubicBezTo>
                  <a:cubicBezTo>
                    <a:pt x="7650" y="9784"/>
                    <a:pt x="7894" y="9594"/>
                    <a:pt x="8061" y="9482"/>
                  </a:cubicBezTo>
                  <a:cubicBezTo>
                    <a:pt x="8163" y="9400"/>
                    <a:pt x="8201" y="9321"/>
                    <a:pt x="8341" y="9240"/>
                  </a:cubicBezTo>
                  <a:cubicBezTo>
                    <a:pt x="8314" y="9274"/>
                    <a:pt x="8219" y="9337"/>
                    <a:pt x="8305" y="9290"/>
                  </a:cubicBezTo>
                  <a:cubicBezTo>
                    <a:pt x="8515" y="9131"/>
                    <a:pt x="8307" y="9262"/>
                    <a:pt x="8461" y="9141"/>
                  </a:cubicBezTo>
                  <a:cubicBezTo>
                    <a:pt x="8542" y="9089"/>
                    <a:pt x="8610" y="9046"/>
                    <a:pt x="8714" y="8971"/>
                  </a:cubicBezTo>
                  <a:cubicBezTo>
                    <a:pt x="8840" y="8854"/>
                    <a:pt x="9249" y="8531"/>
                    <a:pt x="9445" y="8393"/>
                  </a:cubicBezTo>
                  <a:cubicBezTo>
                    <a:pt x="9382" y="8443"/>
                    <a:pt x="9303" y="8499"/>
                    <a:pt x="9328" y="8499"/>
                  </a:cubicBezTo>
                  <a:cubicBezTo>
                    <a:pt x="9502" y="8379"/>
                    <a:pt x="9651" y="8276"/>
                    <a:pt x="9735" y="8178"/>
                  </a:cubicBezTo>
                  <a:cubicBezTo>
                    <a:pt x="9746" y="8181"/>
                    <a:pt x="9735" y="8203"/>
                    <a:pt x="9784" y="8167"/>
                  </a:cubicBezTo>
                  <a:cubicBezTo>
                    <a:pt x="9868" y="8095"/>
                    <a:pt x="9845" y="8086"/>
                    <a:pt x="9978" y="7986"/>
                  </a:cubicBezTo>
                  <a:cubicBezTo>
                    <a:pt x="10058" y="7928"/>
                    <a:pt x="10015" y="7986"/>
                    <a:pt x="10109" y="7910"/>
                  </a:cubicBezTo>
                  <a:cubicBezTo>
                    <a:pt x="10186" y="7835"/>
                    <a:pt x="10658" y="7487"/>
                    <a:pt x="10426" y="7634"/>
                  </a:cubicBezTo>
                  <a:cubicBezTo>
                    <a:pt x="10482" y="7591"/>
                    <a:pt x="10516" y="7562"/>
                    <a:pt x="10548" y="7535"/>
                  </a:cubicBezTo>
                  <a:cubicBezTo>
                    <a:pt x="10575" y="7530"/>
                    <a:pt x="10642" y="7490"/>
                    <a:pt x="10683" y="7471"/>
                  </a:cubicBezTo>
                  <a:cubicBezTo>
                    <a:pt x="10956" y="7243"/>
                    <a:pt x="11173" y="7097"/>
                    <a:pt x="11325" y="6938"/>
                  </a:cubicBezTo>
                  <a:cubicBezTo>
                    <a:pt x="11291" y="7006"/>
                    <a:pt x="11494" y="6828"/>
                    <a:pt x="11575" y="6762"/>
                  </a:cubicBezTo>
                  <a:cubicBezTo>
                    <a:pt x="11591" y="6762"/>
                    <a:pt x="11638" y="6731"/>
                    <a:pt x="11627" y="6758"/>
                  </a:cubicBezTo>
                  <a:lnTo>
                    <a:pt x="12540" y="6019"/>
                  </a:lnTo>
                  <a:lnTo>
                    <a:pt x="12709" y="5882"/>
                  </a:lnTo>
                  <a:lnTo>
                    <a:pt x="12605" y="5705"/>
                  </a:lnTo>
                  <a:cubicBezTo>
                    <a:pt x="12546" y="5601"/>
                    <a:pt x="12479" y="5486"/>
                    <a:pt x="12402" y="5355"/>
                  </a:cubicBezTo>
                  <a:cubicBezTo>
                    <a:pt x="12388" y="5369"/>
                    <a:pt x="12370" y="5378"/>
                    <a:pt x="12316" y="5288"/>
                  </a:cubicBezTo>
                  <a:cubicBezTo>
                    <a:pt x="12327" y="5278"/>
                    <a:pt x="12345" y="5288"/>
                    <a:pt x="12370" y="5317"/>
                  </a:cubicBezTo>
                  <a:cubicBezTo>
                    <a:pt x="12239" y="5071"/>
                    <a:pt x="12235" y="5100"/>
                    <a:pt x="12226" y="5118"/>
                  </a:cubicBezTo>
                  <a:lnTo>
                    <a:pt x="12126" y="4951"/>
                  </a:lnTo>
                  <a:cubicBezTo>
                    <a:pt x="12169" y="4976"/>
                    <a:pt x="12113" y="4886"/>
                    <a:pt x="12140" y="4895"/>
                  </a:cubicBezTo>
                  <a:cubicBezTo>
                    <a:pt x="12016" y="4687"/>
                    <a:pt x="11982" y="4675"/>
                    <a:pt x="11894" y="4477"/>
                  </a:cubicBezTo>
                  <a:cubicBezTo>
                    <a:pt x="11858" y="4481"/>
                    <a:pt x="11670" y="4106"/>
                    <a:pt x="11693" y="4197"/>
                  </a:cubicBezTo>
                  <a:cubicBezTo>
                    <a:pt x="11654" y="4109"/>
                    <a:pt x="11609" y="4025"/>
                    <a:pt x="11557" y="3944"/>
                  </a:cubicBezTo>
                  <a:cubicBezTo>
                    <a:pt x="11489" y="3847"/>
                    <a:pt x="11528" y="3923"/>
                    <a:pt x="11487" y="3869"/>
                  </a:cubicBezTo>
                  <a:cubicBezTo>
                    <a:pt x="11426" y="3772"/>
                    <a:pt x="11365" y="3695"/>
                    <a:pt x="11370" y="3657"/>
                  </a:cubicBezTo>
                  <a:cubicBezTo>
                    <a:pt x="11408" y="3725"/>
                    <a:pt x="11480" y="3786"/>
                    <a:pt x="11424" y="3689"/>
                  </a:cubicBezTo>
                  <a:cubicBezTo>
                    <a:pt x="11379" y="3684"/>
                    <a:pt x="11349" y="3558"/>
                    <a:pt x="11302" y="3481"/>
                  </a:cubicBezTo>
                  <a:cubicBezTo>
                    <a:pt x="11250" y="3433"/>
                    <a:pt x="11320" y="3587"/>
                    <a:pt x="11264" y="3494"/>
                  </a:cubicBezTo>
                  <a:cubicBezTo>
                    <a:pt x="11101" y="3203"/>
                    <a:pt x="11214" y="3275"/>
                    <a:pt x="10997" y="2984"/>
                  </a:cubicBezTo>
                  <a:cubicBezTo>
                    <a:pt x="11033" y="3047"/>
                    <a:pt x="11092" y="3137"/>
                    <a:pt x="11090" y="3153"/>
                  </a:cubicBezTo>
                  <a:cubicBezTo>
                    <a:pt x="11002" y="3018"/>
                    <a:pt x="10925" y="2878"/>
                    <a:pt x="10855" y="2733"/>
                  </a:cubicBezTo>
                  <a:cubicBezTo>
                    <a:pt x="10726" y="2584"/>
                    <a:pt x="10606" y="2363"/>
                    <a:pt x="10437" y="2076"/>
                  </a:cubicBezTo>
                  <a:cubicBezTo>
                    <a:pt x="10367" y="2040"/>
                    <a:pt x="10225" y="1697"/>
                    <a:pt x="10159" y="1674"/>
                  </a:cubicBezTo>
                  <a:cubicBezTo>
                    <a:pt x="10204" y="1751"/>
                    <a:pt x="10222" y="1762"/>
                    <a:pt x="10265" y="1837"/>
                  </a:cubicBezTo>
                  <a:cubicBezTo>
                    <a:pt x="10225" y="1814"/>
                    <a:pt x="10265" y="1888"/>
                    <a:pt x="10247" y="1893"/>
                  </a:cubicBezTo>
                  <a:cubicBezTo>
                    <a:pt x="10213" y="1821"/>
                    <a:pt x="10175" y="1751"/>
                    <a:pt x="10130" y="1683"/>
                  </a:cubicBezTo>
                  <a:lnTo>
                    <a:pt x="10152" y="1676"/>
                  </a:lnTo>
                  <a:cubicBezTo>
                    <a:pt x="10015" y="1509"/>
                    <a:pt x="9915" y="1328"/>
                    <a:pt x="9732" y="1021"/>
                  </a:cubicBezTo>
                  <a:cubicBezTo>
                    <a:pt x="9669" y="969"/>
                    <a:pt x="9843" y="1206"/>
                    <a:pt x="9777" y="1154"/>
                  </a:cubicBezTo>
                  <a:cubicBezTo>
                    <a:pt x="9789" y="1130"/>
                    <a:pt x="9710" y="1060"/>
                    <a:pt x="9671" y="992"/>
                  </a:cubicBezTo>
                  <a:cubicBezTo>
                    <a:pt x="9649" y="951"/>
                    <a:pt x="9701" y="1005"/>
                    <a:pt x="9635" y="904"/>
                  </a:cubicBezTo>
                  <a:cubicBezTo>
                    <a:pt x="9583" y="818"/>
                    <a:pt x="9457" y="617"/>
                    <a:pt x="9423" y="576"/>
                  </a:cubicBezTo>
                  <a:cubicBezTo>
                    <a:pt x="9389" y="538"/>
                    <a:pt x="9421" y="606"/>
                    <a:pt x="9378" y="542"/>
                  </a:cubicBezTo>
                  <a:cubicBezTo>
                    <a:pt x="9342" y="493"/>
                    <a:pt x="9281" y="400"/>
                    <a:pt x="9285" y="373"/>
                  </a:cubicBezTo>
                  <a:cubicBezTo>
                    <a:pt x="9468" y="617"/>
                    <a:pt x="9667" y="899"/>
                    <a:pt x="9877" y="1218"/>
                  </a:cubicBezTo>
                  <a:cubicBezTo>
                    <a:pt x="9820" y="1082"/>
                    <a:pt x="9983" y="1385"/>
                    <a:pt x="9994" y="1326"/>
                  </a:cubicBezTo>
                  <a:cubicBezTo>
                    <a:pt x="9913" y="1204"/>
                    <a:pt x="9868" y="1173"/>
                    <a:pt x="9784" y="1051"/>
                  </a:cubicBezTo>
                  <a:cubicBezTo>
                    <a:pt x="9658" y="838"/>
                    <a:pt x="9631" y="775"/>
                    <a:pt x="9511" y="594"/>
                  </a:cubicBezTo>
                  <a:cubicBezTo>
                    <a:pt x="9525" y="599"/>
                    <a:pt x="9563" y="653"/>
                    <a:pt x="9500" y="547"/>
                  </a:cubicBezTo>
                  <a:cubicBezTo>
                    <a:pt x="9432" y="490"/>
                    <a:pt x="9549" y="660"/>
                    <a:pt x="9547" y="682"/>
                  </a:cubicBezTo>
                  <a:cubicBezTo>
                    <a:pt x="9520" y="660"/>
                    <a:pt x="9495" y="635"/>
                    <a:pt x="9475" y="608"/>
                  </a:cubicBezTo>
                  <a:cubicBezTo>
                    <a:pt x="9414" y="490"/>
                    <a:pt x="9339" y="382"/>
                    <a:pt x="9254" y="283"/>
                  </a:cubicBezTo>
                  <a:cubicBezTo>
                    <a:pt x="9242" y="247"/>
                    <a:pt x="9240" y="222"/>
                    <a:pt x="9265" y="229"/>
                  </a:cubicBezTo>
                  <a:lnTo>
                    <a:pt x="9226" y="170"/>
                  </a:lnTo>
                  <a:lnTo>
                    <a:pt x="9116" y="0"/>
                  </a:lnTo>
                  <a:lnTo>
                    <a:pt x="8958" y="122"/>
                  </a:lnTo>
                  <a:cubicBezTo>
                    <a:pt x="8851" y="204"/>
                    <a:pt x="8854" y="219"/>
                    <a:pt x="8946" y="168"/>
                  </a:cubicBezTo>
                  <a:cubicBezTo>
                    <a:pt x="8707" y="366"/>
                    <a:pt x="8280" y="635"/>
                    <a:pt x="7903" y="931"/>
                  </a:cubicBezTo>
                  <a:cubicBezTo>
                    <a:pt x="7799" y="958"/>
                    <a:pt x="7472" y="1225"/>
                    <a:pt x="7402" y="1299"/>
                  </a:cubicBezTo>
                  <a:cubicBezTo>
                    <a:pt x="7117" y="1468"/>
                    <a:pt x="6907" y="1678"/>
                    <a:pt x="6476" y="1954"/>
                  </a:cubicBezTo>
                  <a:cubicBezTo>
                    <a:pt x="6453" y="1983"/>
                    <a:pt x="6426" y="2008"/>
                    <a:pt x="6399" y="2031"/>
                  </a:cubicBezTo>
                  <a:cubicBezTo>
                    <a:pt x="6399" y="2004"/>
                    <a:pt x="6363" y="2053"/>
                    <a:pt x="6270" y="2117"/>
                  </a:cubicBezTo>
                  <a:cubicBezTo>
                    <a:pt x="6369" y="2026"/>
                    <a:pt x="6096" y="2223"/>
                    <a:pt x="5972" y="2309"/>
                  </a:cubicBezTo>
                  <a:cubicBezTo>
                    <a:pt x="6094" y="2196"/>
                    <a:pt x="5751" y="2449"/>
                    <a:pt x="5672" y="2496"/>
                  </a:cubicBezTo>
                  <a:cubicBezTo>
                    <a:pt x="5620" y="2552"/>
                    <a:pt x="5640" y="2552"/>
                    <a:pt x="5473" y="2683"/>
                  </a:cubicBezTo>
                  <a:cubicBezTo>
                    <a:pt x="5520" y="2641"/>
                    <a:pt x="5518" y="2636"/>
                    <a:pt x="5468" y="2661"/>
                  </a:cubicBezTo>
                  <a:cubicBezTo>
                    <a:pt x="5326" y="2763"/>
                    <a:pt x="5362" y="2763"/>
                    <a:pt x="5265" y="2839"/>
                  </a:cubicBezTo>
                  <a:cubicBezTo>
                    <a:pt x="5181" y="2875"/>
                    <a:pt x="4958" y="3049"/>
                    <a:pt x="4886" y="3097"/>
                  </a:cubicBezTo>
                  <a:cubicBezTo>
                    <a:pt x="4917" y="3058"/>
                    <a:pt x="4822" y="3126"/>
                    <a:pt x="4838" y="3101"/>
                  </a:cubicBezTo>
                  <a:cubicBezTo>
                    <a:pt x="4515" y="3343"/>
                    <a:pt x="4551" y="3314"/>
                    <a:pt x="4253" y="3526"/>
                  </a:cubicBezTo>
                  <a:cubicBezTo>
                    <a:pt x="4215" y="3564"/>
                    <a:pt x="4382" y="3451"/>
                    <a:pt x="4258" y="3544"/>
                  </a:cubicBezTo>
                  <a:cubicBezTo>
                    <a:pt x="4021" y="3713"/>
                    <a:pt x="3804" y="3851"/>
                    <a:pt x="3673" y="3971"/>
                  </a:cubicBezTo>
                  <a:cubicBezTo>
                    <a:pt x="3702" y="3937"/>
                    <a:pt x="3589" y="4023"/>
                    <a:pt x="3587" y="4014"/>
                  </a:cubicBezTo>
                  <a:cubicBezTo>
                    <a:pt x="3637" y="3973"/>
                    <a:pt x="3743" y="3899"/>
                    <a:pt x="3833" y="3831"/>
                  </a:cubicBezTo>
                  <a:cubicBezTo>
                    <a:pt x="3892" y="3790"/>
                    <a:pt x="3948" y="3747"/>
                    <a:pt x="4000" y="3702"/>
                  </a:cubicBezTo>
                  <a:cubicBezTo>
                    <a:pt x="3869" y="3804"/>
                    <a:pt x="3869" y="3790"/>
                    <a:pt x="3831" y="3810"/>
                  </a:cubicBezTo>
                  <a:cubicBezTo>
                    <a:pt x="3698" y="3903"/>
                    <a:pt x="3704" y="3912"/>
                    <a:pt x="3625" y="3971"/>
                  </a:cubicBezTo>
                  <a:cubicBezTo>
                    <a:pt x="3576" y="3996"/>
                    <a:pt x="3750" y="3858"/>
                    <a:pt x="3580" y="3984"/>
                  </a:cubicBezTo>
                  <a:cubicBezTo>
                    <a:pt x="3510" y="4052"/>
                    <a:pt x="3628" y="3973"/>
                    <a:pt x="3375" y="4149"/>
                  </a:cubicBezTo>
                  <a:cubicBezTo>
                    <a:pt x="3343" y="4185"/>
                    <a:pt x="3436" y="4118"/>
                    <a:pt x="3420" y="4140"/>
                  </a:cubicBezTo>
                  <a:cubicBezTo>
                    <a:pt x="3359" y="4185"/>
                    <a:pt x="3266" y="4253"/>
                    <a:pt x="3253" y="4258"/>
                  </a:cubicBezTo>
                  <a:cubicBezTo>
                    <a:pt x="3203" y="4278"/>
                    <a:pt x="3316" y="4201"/>
                    <a:pt x="3334" y="4181"/>
                  </a:cubicBezTo>
                  <a:cubicBezTo>
                    <a:pt x="3185" y="4264"/>
                    <a:pt x="2860" y="4535"/>
                    <a:pt x="2751" y="4608"/>
                  </a:cubicBezTo>
                  <a:cubicBezTo>
                    <a:pt x="2695" y="4653"/>
                    <a:pt x="2747" y="4626"/>
                    <a:pt x="2672" y="4682"/>
                  </a:cubicBezTo>
                  <a:cubicBezTo>
                    <a:pt x="2575" y="4743"/>
                    <a:pt x="2451" y="4849"/>
                    <a:pt x="2338" y="4924"/>
                  </a:cubicBezTo>
                  <a:cubicBezTo>
                    <a:pt x="2327" y="4953"/>
                    <a:pt x="2600" y="4730"/>
                    <a:pt x="2632" y="4727"/>
                  </a:cubicBezTo>
                  <a:cubicBezTo>
                    <a:pt x="2480" y="4845"/>
                    <a:pt x="2473" y="4831"/>
                    <a:pt x="2340" y="4944"/>
                  </a:cubicBezTo>
                  <a:cubicBezTo>
                    <a:pt x="2250" y="4996"/>
                    <a:pt x="1798" y="5330"/>
                    <a:pt x="2090" y="5120"/>
                  </a:cubicBezTo>
                  <a:cubicBezTo>
                    <a:pt x="1886" y="5285"/>
                    <a:pt x="1575" y="5484"/>
                    <a:pt x="1346" y="5671"/>
                  </a:cubicBezTo>
                  <a:cubicBezTo>
                    <a:pt x="1383" y="5640"/>
                    <a:pt x="1484" y="5559"/>
                    <a:pt x="1346" y="5660"/>
                  </a:cubicBezTo>
                  <a:cubicBezTo>
                    <a:pt x="1331" y="5683"/>
                    <a:pt x="1297" y="5694"/>
                    <a:pt x="1265" y="5717"/>
                  </a:cubicBezTo>
                  <a:cubicBezTo>
                    <a:pt x="1132" y="5818"/>
                    <a:pt x="1175" y="5793"/>
                    <a:pt x="976" y="5942"/>
                  </a:cubicBezTo>
                  <a:cubicBezTo>
                    <a:pt x="1136" y="5834"/>
                    <a:pt x="703" y="6164"/>
                    <a:pt x="518" y="6302"/>
                  </a:cubicBezTo>
                  <a:cubicBezTo>
                    <a:pt x="502" y="6313"/>
                    <a:pt x="572" y="6261"/>
                    <a:pt x="597" y="6245"/>
                  </a:cubicBezTo>
                  <a:lnTo>
                    <a:pt x="350" y="6428"/>
                  </a:lnTo>
                  <a:cubicBezTo>
                    <a:pt x="332" y="6446"/>
                    <a:pt x="423" y="6376"/>
                    <a:pt x="387" y="6405"/>
                  </a:cubicBezTo>
                  <a:lnTo>
                    <a:pt x="134" y="6600"/>
                  </a:lnTo>
                  <a:cubicBezTo>
                    <a:pt x="179" y="6564"/>
                    <a:pt x="224" y="6530"/>
                    <a:pt x="253" y="6509"/>
                  </a:cubicBezTo>
                  <a:lnTo>
                    <a:pt x="129" y="6602"/>
                  </a:lnTo>
                  <a:cubicBezTo>
                    <a:pt x="256" y="6509"/>
                    <a:pt x="70" y="6647"/>
                    <a:pt x="240" y="6523"/>
                  </a:cubicBezTo>
                  <a:cubicBezTo>
                    <a:pt x="14" y="6690"/>
                    <a:pt x="183" y="6570"/>
                    <a:pt x="0" y="6701"/>
                  </a:cubicBezTo>
                  <a:lnTo>
                    <a:pt x="256" y="6525"/>
                  </a:lnTo>
                  <a:lnTo>
                    <a:pt x="804" y="6148"/>
                  </a:lnTo>
                  <a:cubicBezTo>
                    <a:pt x="992" y="6022"/>
                    <a:pt x="1012" y="6010"/>
                    <a:pt x="1188" y="5897"/>
                  </a:cubicBezTo>
                  <a:cubicBezTo>
                    <a:pt x="1164" y="5906"/>
                    <a:pt x="1225" y="5859"/>
                    <a:pt x="1322" y="5791"/>
                  </a:cubicBezTo>
                  <a:cubicBezTo>
                    <a:pt x="1252" y="5845"/>
                    <a:pt x="1430" y="5721"/>
                    <a:pt x="1448" y="5714"/>
                  </a:cubicBezTo>
                  <a:lnTo>
                    <a:pt x="1231" y="5866"/>
                  </a:lnTo>
                  <a:lnTo>
                    <a:pt x="1446" y="5723"/>
                  </a:lnTo>
                  <a:cubicBezTo>
                    <a:pt x="1514" y="5674"/>
                    <a:pt x="1545" y="5644"/>
                    <a:pt x="1703" y="5538"/>
                  </a:cubicBezTo>
                  <a:cubicBezTo>
                    <a:pt x="1724" y="5538"/>
                    <a:pt x="2232" y="5179"/>
                    <a:pt x="2130" y="5265"/>
                  </a:cubicBezTo>
                  <a:cubicBezTo>
                    <a:pt x="2311" y="5132"/>
                    <a:pt x="2787" y="4829"/>
                    <a:pt x="3029" y="4662"/>
                  </a:cubicBezTo>
                  <a:cubicBezTo>
                    <a:pt x="3086" y="4614"/>
                    <a:pt x="2916" y="4723"/>
                    <a:pt x="3027" y="4648"/>
                  </a:cubicBezTo>
                  <a:cubicBezTo>
                    <a:pt x="3156" y="4572"/>
                    <a:pt x="3311" y="4474"/>
                    <a:pt x="3542" y="4319"/>
                  </a:cubicBezTo>
                  <a:cubicBezTo>
                    <a:pt x="3603" y="4249"/>
                    <a:pt x="4068" y="3973"/>
                    <a:pt x="4179" y="3867"/>
                  </a:cubicBezTo>
                  <a:cubicBezTo>
                    <a:pt x="4414" y="3745"/>
                    <a:pt x="4752" y="3481"/>
                    <a:pt x="5078" y="3273"/>
                  </a:cubicBezTo>
                  <a:cubicBezTo>
                    <a:pt x="5139" y="3223"/>
                    <a:pt x="5139" y="3207"/>
                    <a:pt x="5199" y="3160"/>
                  </a:cubicBezTo>
                  <a:cubicBezTo>
                    <a:pt x="5245" y="3135"/>
                    <a:pt x="5288" y="3108"/>
                    <a:pt x="5328" y="3079"/>
                  </a:cubicBezTo>
                  <a:cubicBezTo>
                    <a:pt x="5281" y="3117"/>
                    <a:pt x="5285" y="3122"/>
                    <a:pt x="5373" y="3065"/>
                  </a:cubicBezTo>
                  <a:cubicBezTo>
                    <a:pt x="5401" y="3040"/>
                    <a:pt x="5428" y="3020"/>
                    <a:pt x="5459" y="3002"/>
                  </a:cubicBezTo>
                  <a:cubicBezTo>
                    <a:pt x="5473" y="2982"/>
                    <a:pt x="5391" y="3029"/>
                    <a:pt x="5455" y="2986"/>
                  </a:cubicBezTo>
                  <a:cubicBezTo>
                    <a:pt x="5550" y="2925"/>
                    <a:pt x="5574" y="2925"/>
                    <a:pt x="5714" y="2828"/>
                  </a:cubicBezTo>
                  <a:cubicBezTo>
                    <a:pt x="5760" y="2778"/>
                    <a:pt x="5504" y="2948"/>
                    <a:pt x="5622" y="2860"/>
                  </a:cubicBezTo>
                  <a:cubicBezTo>
                    <a:pt x="5692" y="2812"/>
                    <a:pt x="5764" y="2769"/>
                    <a:pt x="5839" y="2731"/>
                  </a:cubicBezTo>
                  <a:cubicBezTo>
                    <a:pt x="5839" y="2744"/>
                    <a:pt x="5699" y="2830"/>
                    <a:pt x="5717" y="2833"/>
                  </a:cubicBezTo>
                  <a:cubicBezTo>
                    <a:pt x="5902" y="2708"/>
                    <a:pt x="6098" y="2573"/>
                    <a:pt x="6229" y="2494"/>
                  </a:cubicBezTo>
                  <a:cubicBezTo>
                    <a:pt x="6268" y="2455"/>
                    <a:pt x="6308" y="2419"/>
                    <a:pt x="6351" y="2390"/>
                  </a:cubicBezTo>
                  <a:cubicBezTo>
                    <a:pt x="6575" y="2261"/>
                    <a:pt x="6789" y="2114"/>
                    <a:pt x="6990" y="1954"/>
                  </a:cubicBezTo>
                  <a:cubicBezTo>
                    <a:pt x="6979" y="2010"/>
                    <a:pt x="7526" y="1613"/>
                    <a:pt x="7806" y="1430"/>
                  </a:cubicBezTo>
                  <a:cubicBezTo>
                    <a:pt x="7806" y="1410"/>
                    <a:pt x="7971" y="1308"/>
                    <a:pt x="7968" y="1288"/>
                  </a:cubicBezTo>
                  <a:cubicBezTo>
                    <a:pt x="7828" y="1392"/>
                    <a:pt x="7921" y="1274"/>
                    <a:pt x="7998" y="1222"/>
                  </a:cubicBezTo>
                  <a:cubicBezTo>
                    <a:pt x="8002" y="1229"/>
                    <a:pt x="8075" y="1177"/>
                    <a:pt x="8088" y="1175"/>
                  </a:cubicBezTo>
                  <a:cubicBezTo>
                    <a:pt x="8050" y="1209"/>
                    <a:pt x="7932" y="1285"/>
                    <a:pt x="7966" y="1281"/>
                  </a:cubicBezTo>
                  <a:cubicBezTo>
                    <a:pt x="8151" y="1136"/>
                    <a:pt x="8079" y="1211"/>
                    <a:pt x="8140" y="1179"/>
                  </a:cubicBezTo>
                  <a:cubicBezTo>
                    <a:pt x="8190" y="1154"/>
                    <a:pt x="8447" y="967"/>
                    <a:pt x="8273" y="1105"/>
                  </a:cubicBezTo>
                  <a:cubicBezTo>
                    <a:pt x="8355" y="1051"/>
                    <a:pt x="8449" y="960"/>
                    <a:pt x="8445" y="994"/>
                  </a:cubicBezTo>
                  <a:cubicBezTo>
                    <a:pt x="8671" y="832"/>
                    <a:pt x="8967" y="624"/>
                    <a:pt x="9165" y="495"/>
                  </a:cubicBezTo>
                  <a:cubicBezTo>
                    <a:pt x="9181" y="481"/>
                    <a:pt x="9188" y="472"/>
                    <a:pt x="9188" y="470"/>
                  </a:cubicBezTo>
                  <a:lnTo>
                    <a:pt x="8854" y="409"/>
                  </a:lnTo>
                  <a:cubicBezTo>
                    <a:pt x="8856" y="411"/>
                    <a:pt x="8858" y="409"/>
                    <a:pt x="8858" y="407"/>
                  </a:cubicBezTo>
                  <a:lnTo>
                    <a:pt x="9186" y="466"/>
                  </a:lnTo>
                  <a:cubicBezTo>
                    <a:pt x="9170" y="463"/>
                    <a:pt x="9111" y="490"/>
                    <a:pt x="9107" y="477"/>
                  </a:cubicBezTo>
                  <a:lnTo>
                    <a:pt x="9170" y="441"/>
                  </a:lnTo>
                  <a:lnTo>
                    <a:pt x="8885" y="389"/>
                  </a:lnTo>
                  <a:cubicBezTo>
                    <a:pt x="8926" y="468"/>
                    <a:pt x="8962" y="531"/>
                    <a:pt x="8883" y="420"/>
                  </a:cubicBezTo>
                  <a:cubicBezTo>
                    <a:pt x="9005" y="651"/>
                    <a:pt x="9077" y="660"/>
                    <a:pt x="9147" y="728"/>
                  </a:cubicBezTo>
                  <a:cubicBezTo>
                    <a:pt x="9118" y="752"/>
                    <a:pt x="9235" y="881"/>
                    <a:pt x="9251" y="893"/>
                  </a:cubicBezTo>
                  <a:cubicBezTo>
                    <a:pt x="9281" y="942"/>
                    <a:pt x="9324" y="1010"/>
                    <a:pt x="9319" y="1019"/>
                  </a:cubicBezTo>
                  <a:cubicBezTo>
                    <a:pt x="9242" y="953"/>
                    <a:pt x="9179" y="809"/>
                    <a:pt x="9129" y="786"/>
                  </a:cubicBezTo>
                  <a:cubicBezTo>
                    <a:pt x="9457" y="1331"/>
                    <a:pt x="9464" y="1516"/>
                    <a:pt x="9805" y="2008"/>
                  </a:cubicBezTo>
                  <a:cubicBezTo>
                    <a:pt x="10015" y="2406"/>
                    <a:pt x="10277" y="2792"/>
                    <a:pt x="10473" y="3081"/>
                  </a:cubicBezTo>
                  <a:lnTo>
                    <a:pt x="10451" y="3090"/>
                  </a:lnTo>
                  <a:cubicBezTo>
                    <a:pt x="10688" y="3458"/>
                    <a:pt x="10862" y="3822"/>
                    <a:pt x="11065" y="4079"/>
                  </a:cubicBezTo>
                  <a:cubicBezTo>
                    <a:pt x="11277" y="4486"/>
                    <a:pt x="11517" y="4849"/>
                    <a:pt x="11733" y="5202"/>
                  </a:cubicBezTo>
                  <a:cubicBezTo>
                    <a:pt x="11867" y="5419"/>
                    <a:pt x="11989" y="5595"/>
                    <a:pt x="12052" y="5692"/>
                  </a:cubicBezTo>
                  <a:cubicBezTo>
                    <a:pt x="12097" y="5762"/>
                    <a:pt x="12153" y="5868"/>
                    <a:pt x="12208" y="5961"/>
                  </a:cubicBezTo>
                  <a:lnTo>
                    <a:pt x="12271" y="5662"/>
                  </a:lnTo>
                  <a:cubicBezTo>
                    <a:pt x="12217" y="5701"/>
                    <a:pt x="12167" y="5739"/>
                    <a:pt x="12126" y="5773"/>
                  </a:cubicBezTo>
                  <a:cubicBezTo>
                    <a:pt x="12070" y="5818"/>
                    <a:pt x="12029" y="5866"/>
                    <a:pt x="11970" y="5913"/>
                  </a:cubicBezTo>
                  <a:cubicBezTo>
                    <a:pt x="11774" y="6071"/>
                    <a:pt x="11544" y="6234"/>
                    <a:pt x="11367" y="6405"/>
                  </a:cubicBezTo>
                  <a:cubicBezTo>
                    <a:pt x="11295" y="6451"/>
                    <a:pt x="11227" y="6503"/>
                    <a:pt x="11162" y="6557"/>
                  </a:cubicBezTo>
                  <a:cubicBezTo>
                    <a:pt x="11054" y="6647"/>
                    <a:pt x="11074" y="6665"/>
                    <a:pt x="10932" y="6774"/>
                  </a:cubicBezTo>
                  <a:cubicBezTo>
                    <a:pt x="10792" y="6877"/>
                    <a:pt x="10706" y="6934"/>
                    <a:pt x="10717" y="6909"/>
                  </a:cubicBezTo>
                  <a:cubicBezTo>
                    <a:pt x="10543" y="7094"/>
                    <a:pt x="9922" y="7526"/>
                    <a:pt x="9927" y="7591"/>
                  </a:cubicBezTo>
                  <a:cubicBezTo>
                    <a:pt x="9927" y="7582"/>
                    <a:pt x="9976" y="7546"/>
                    <a:pt x="9969" y="7566"/>
                  </a:cubicBezTo>
                  <a:cubicBezTo>
                    <a:pt x="9816" y="7679"/>
                    <a:pt x="9845" y="7682"/>
                    <a:pt x="9775" y="7745"/>
                  </a:cubicBezTo>
                  <a:cubicBezTo>
                    <a:pt x="9746" y="7756"/>
                    <a:pt x="9619" y="7867"/>
                    <a:pt x="9608" y="7860"/>
                  </a:cubicBezTo>
                  <a:cubicBezTo>
                    <a:pt x="9642" y="7824"/>
                    <a:pt x="9757" y="7740"/>
                    <a:pt x="9721" y="7745"/>
                  </a:cubicBezTo>
                  <a:cubicBezTo>
                    <a:pt x="9506" y="7901"/>
                    <a:pt x="9619" y="7862"/>
                    <a:pt x="9491" y="7968"/>
                  </a:cubicBezTo>
                  <a:cubicBezTo>
                    <a:pt x="9425" y="8007"/>
                    <a:pt x="9226" y="8174"/>
                    <a:pt x="9163" y="8217"/>
                  </a:cubicBezTo>
                  <a:cubicBezTo>
                    <a:pt x="9260" y="8129"/>
                    <a:pt x="9412" y="8007"/>
                    <a:pt x="9434" y="7964"/>
                  </a:cubicBezTo>
                  <a:cubicBezTo>
                    <a:pt x="9299" y="8079"/>
                    <a:pt x="9179" y="8183"/>
                    <a:pt x="9080" y="8276"/>
                  </a:cubicBezTo>
                  <a:cubicBezTo>
                    <a:pt x="9066" y="8271"/>
                    <a:pt x="9120" y="8226"/>
                    <a:pt x="9111" y="8219"/>
                  </a:cubicBezTo>
                  <a:cubicBezTo>
                    <a:pt x="8833" y="8445"/>
                    <a:pt x="9125" y="8246"/>
                    <a:pt x="8964" y="8382"/>
                  </a:cubicBezTo>
                  <a:cubicBezTo>
                    <a:pt x="8924" y="8386"/>
                    <a:pt x="8766" y="8504"/>
                    <a:pt x="8635" y="8621"/>
                  </a:cubicBezTo>
                  <a:cubicBezTo>
                    <a:pt x="8614" y="8623"/>
                    <a:pt x="8689" y="8558"/>
                    <a:pt x="8628" y="8603"/>
                  </a:cubicBezTo>
                  <a:cubicBezTo>
                    <a:pt x="8592" y="8650"/>
                    <a:pt x="8334" y="8838"/>
                    <a:pt x="8395" y="8824"/>
                  </a:cubicBezTo>
                  <a:cubicBezTo>
                    <a:pt x="8513" y="8720"/>
                    <a:pt x="8639" y="8621"/>
                    <a:pt x="8682" y="8612"/>
                  </a:cubicBezTo>
                  <a:cubicBezTo>
                    <a:pt x="8526" y="8725"/>
                    <a:pt x="8684" y="8644"/>
                    <a:pt x="8526" y="8757"/>
                  </a:cubicBezTo>
                  <a:cubicBezTo>
                    <a:pt x="8580" y="8682"/>
                    <a:pt x="8368" y="8867"/>
                    <a:pt x="8316" y="8894"/>
                  </a:cubicBezTo>
                  <a:cubicBezTo>
                    <a:pt x="8221" y="8980"/>
                    <a:pt x="8395" y="8854"/>
                    <a:pt x="8285" y="8949"/>
                  </a:cubicBezTo>
                  <a:cubicBezTo>
                    <a:pt x="8242" y="8969"/>
                    <a:pt x="8075" y="9109"/>
                    <a:pt x="8075" y="9086"/>
                  </a:cubicBezTo>
                  <a:cubicBezTo>
                    <a:pt x="8203" y="8989"/>
                    <a:pt x="8212" y="8964"/>
                    <a:pt x="8355" y="8856"/>
                  </a:cubicBezTo>
                  <a:cubicBezTo>
                    <a:pt x="8328" y="8860"/>
                    <a:pt x="8253" y="8910"/>
                    <a:pt x="8183" y="8958"/>
                  </a:cubicBezTo>
                  <a:cubicBezTo>
                    <a:pt x="8050" y="9070"/>
                    <a:pt x="8007" y="9127"/>
                    <a:pt x="7912" y="9215"/>
                  </a:cubicBezTo>
                  <a:cubicBezTo>
                    <a:pt x="7937" y="9177"/>
                    <a:pt x="7724" y="9371"/>
                    <a:pt x="7747" y="9332"/>
                  </a:cubicBezTo>
                  <a:cubicBezTo>
                    <a:pt x="7835" y="9262"/>
                    <a:pt x="7874" y="9226"/>
                    <a:pt x="7862" y="9220"/>
                  </a:cubicBezTo>
                  <a:cubicBezTo>
                    <a:pt x="7666" y="9387"/>
                    <a:pt x="7632" y="9416"/>
                    <a:pt x="7508" y="9529"/>
                  </a:cubicBezTo>
                  <a:cubicBezTo>
                    <a:pt x="7465" y="9554"/>
                    <a:pt x="7368" y="9631"/>
                    <a:pt x="7341" y="9642"/>
                  </a:cubicBezTo>
                  <a:cubicBezTo>
                    <a:pt x="7334" y="9669"/>
                    <a:pt x="7065" y="9868"/>
                    <a:pt x="7018" y="9895"/>
                  </a:cubicBezTo>
                  <a:cubicBezTo>
                    <a:pt x="6925" y="9983"/>
                    <a:pt x="6584" y="10234"/>
                    <a:pt x="6417" y="10394"/>
                  </a:cubicBezTo>
                  <a:cubicBezTo>
                    <a:pt x="6410" y="10394"/>
                    <a:pt x="6421" y="10376"/>
                    <a:pt x="6374" y="10412"/>
                  </a:cubicBezTo>
                  <a:cubicBezTo>
                    <a:pt x="6376" y="10444"/>
                    <a:pt x="6114" y="10645"/>
                    <a:pt x="6144" y="10642"/>
                  </a:cubicBezTo>
                  <a:cubicBezTo>
                    <a:pt x="6092" y="10676"/>
                    <a:pt x="5988" y="10760"/>
                    <a:pt x="5938" y="10791"/>
                  </a:cubicBezTo>
                  <a:cubicBezTo>
                    <a:pt x="5934" y="10800"/>
                    <a:pt x="5929" y="10812"/>
                    <a:pt x="5859" y="10864"/>
                  </a:cubicBezTo>
                  <a:cubicBezTo>
                    <a:pt x="5832" y="10911"/>
                    <a:pt x="5972" y="10794"/>
                    <a:pt x="6028" y="10762"/>
                  </a:cubicBezTo>
                  <a:cubicBezTo>
                    <a:pt x="5845" y="10904"/>
                    <a:pt x="5848" y="10911"/>
                    <a:pt x="5830" y="10931"/>
                  </a:cubicBezTo>
                  <a:cubicBezTo>
                    <a:pt x="5773" y="10977"/>
                    <a:pt x="5782" y="10961"/>
                    <a:pt x="5744" y="10983"/>
                  </a:cubicBezTo>
                  <a:cubicBezTo>
                    <a:pt x="5985" y="10796"/>
                    <a:pt x="5723" y="10972"/>
                    <a:pt x="5900" y="10823"/>
                  </a:cubicBezTo>
                  <a:lnTo>
                    <a:pt x="5696" y="10986"/>
                  </a:lnTo>
                  <a:cubicBezTo>
                    <a:pt x="5611" y="11062"/>
                    <a:pt x="5751" y="10954"/>
                    <a:pt x="5660" y="11031"/>
                  </a:cubicBezTo>
                  <a:cubicBezTo>
                    <a:pt x="5579" y="11078"/>
                    <a:pt x="5457" y="11189"/>
                    <a:pt x="5297" y="11315"/>
                  </a:cubicBezTo>
                  <a:cubicBezTo>
                    <a:pt x="5276" y="11343"/>
                    <a:pt x="5351" y="11302"/>
                    <a:pt x="5263" y="11372"/>
                  </a:cubicBezTo>
                  <a:cubicBezTo>
                    <a:pt x="5292" y="11333"/>
                    <a:pt x="5172" y="11428"/>
                    <a:pt x="5120" y="11467"/>
                  </a:cubicBezTo>
                  <a:lnTo>
                    <a:pt x="5082" y="11494"/>
                  </a:lnTo>
                  <a:lnTo>
                    <a:pt x="5096" y="11546"/>
                  </a:lnTo>
                  <a:cubicBezTo>
                    <a:pt x="5100" y="11566"/>
                    <a:pt x="5102" y="11577"/>
                    <a:pt x="5098" y="11573"/>
                  </a:cubicBezTo>
                  <a:cubicBezTo>
                    <a:pt x="5093" y="11568"/>
                    <a:pt x="5091" y="11559"/>
                    <a:pt x="5087" y="11550"/>
                  </a:cubicBezTo>
                  <a:lnTo>
                    <a:pt x="5069" y="11503"/>
                  </a:lnTo>
                  <a:lnTo>
                    <a:pt x="5116" y="11460"/>
                  </a:lnTo>
                  <a:cubicBezTo>
                    <a:pt x="5181" y="11404"/>
                    <a:pt x="5312" y="11300"/>
                    <a:pt x="5416" y="11216"/>
                  </a:cubicBezTo>
                  <a:cubicBezTo>
                    <a:pt x="5369" y="11243"/>
                    <a:pt x="5211" y="11363"/>
                    <a:pt x="5132" y="11426"/>
                  </a:cubicBezTo>
                  <a:lnTo>
                    <a:pt x="5109" y="11451"/>
                  </a:lnTo>
                  <a:lnTo>
                    <a:pt x="5053" y="11507"/>
                  </a:lnTo>
                  <a:lnTo>
                    <a:pt x="5075" y="11555"/>
                  </a:lnTo>
                  <a:cubicBezTo>
                    <a:pt x="5087" y="11582"/>
                    <a:pt x="5107" y="11627"/>
                    <a:pt x="5123" y="11665"/>
                  </a:cubicBezTo>
                  <a:cubicBezTo>
                    <a:pt x="5127" y="11697"/>
                    <a:pt x="5136" y="11726"/>
                    <a:pt x="5145" y="11758"/>
                  </a:cubicBezTo>
                  <a:cubicBezTo>
                    <a:pt x="5157" y="11783"/>
                    <a:pt x="5172" y="11810"/>
                    <a:pt x="5202" y="11896"/>
                  </a:cubicBezTo>
                  <a:cubicBezTo>
                    <a:pt x="5267" y="12083"/>
                    <a:pt x="5290" y="12167"/>
                    <a:pt x="5319" y="12219"/>
                  </a:cubicBezTo>
                  <a:cubicBezTo>
                    <a:pt x="5353" y="12334"/>
                    <a:pt x="5324" y="12250"/>
                    <a:pt x="5337" y="12309"/>
                  </a:cubicBezTo>
                  <a:lnTo>
                    <a:pt x="5419" y="12540"/>
                  </a:lnTo>
                  <a:cubicBezTo>
                    <a:pt x="5425" y="12551"/>
                    <a:pt x="5425" y="12542"/>
                    <a:pt x="5441" y="12587"/>
                  </a:cubicBezTo>
                  <a:cubicBezTo>
                    <a:pt x="5466" y="12630"/>
                    <a:pt x="5378" y="12363"/>
                    <a:pt x="5432" y="12497"/>
                  </a:cubicBezTo>
                  <a:cubicBezTo>
                    <a:pt x="5450" y="12553"/>
                    <a:pt x="5437" y="12526"/>
                    <a:pt x="5425" y="12497"/>
                  </a:cubicBezTo>
                  <a:cubicBezTo>
                    <a:pt x="5486" y="12677"/>
                    <a:pt x="5520" y="12765"/>
                    <a:pt x="5559" y="12867"/>
                  </a:cubicBezTo>
                  <a:cubicBezTo>
                    <a:pt x="5624" y="13077"/>
                    <a:pt x="5647" y="13140"/>
                    <a:pt x="5742" y="13418"/>
                  </a:cubicBezTo>
                  <a:cubicBezTo>
                    <a:pt x="5714" y="13348"/>
                    <a:pt x="5667" y="13210"/>
                    <a:pt x="5667" y="13231"/>
                  </a:cubicBezTo>
                  <a:cubicBezTo>
                    <a:pt x="5717" y="13362"/>
                    <a:pt x="5737" y="13423"/>
                    <a:pt x="5782" y="13551"/>
                  </a:cubicBezTo>
                  <a:cubicBezTo>
                    <a:pt x="5780" y="13531"/>
                    <a:pt x="5762" y="13477"/>
                    <a:pt x="5823" y="13648"/>
                  </a:cubicBezTo>
                  <a:cubicBezTo>
                    <a:pt x="5821" y="13644"/>
                    <a:pt x="5800" y="13587"/>
                    <a:pt x="5800" y="13599"/>
                  </a:cubicBezTo>
                  <a:cubicBezTo>
                    <a:pt x="5857" y="13761"/>
                    <a:pt x="5818" y="13630"/>
                    <a:pt x="5857" y="13739"/>
                  </a:cubicBezTo>
                  <a:cubicBezTo>
                    <a:pt x="5970" y="14073"/>
                    <a:pt x="6098" y="14416"/>
                    <a:pt x="6252" y="14836"/>
                  </a:cubicBezTo>
                  <a:cubicBezTo>
                    <a:pt x="6245" y="14818"/>
                    <a:pt x="6311" y="14997"/>
                    <a:pt x="6272" y="14888"/>
                  </a:cubicBezTo>
                  <a:cubicBezTo>
                    <a:pt x="6225" y="14757"/>
                    <a:pt x="6159" y="14579"/>
                    <a:pt x="6089" y="14385"/>
                  </a:cubicBezTo>
                  <a:cubicBezTo>
                    <a:pt x="6155" y="14568"/>
                    <a:pt x="6166" y="14597"/>
                    <a:pt x="6125" y="14480"/>
                  </a:cubicBezTo>
                  <a:lnTo>
                    <a:pt x="6259" y="14852"/>
                  </a:lnTo>
                  <a:lnTo>
                    <a:pt x="6148" y="14534"/>
                  </a:lnTo>
                  <a:cubicBezTo>
                    <a:pt x="6202" y="14685"/>
                    <a:pt x="6243" y="14803"/>
                    <a:pt x="6295" y="14954"/>
                  </a:cubicBezTo>
                  <a:cubicBezTo>
                    <a:pt x="6250" y="14821"/>
                    <a:pt x="6200" y="14672"/>
                    <a:pt x="6171" y="14588"/>
                  </a:cubicBezTo>
                  <a:cubicBezTo>
                    <a:pt x="6211" y="14708"/>
                    <a:pt x="6223" y="14742"/>
                    <a:pt x="6220" y="14733"/>
                  </a:cubicBezTo>
                  <a:cubicBezTo>
                    <a:pt x="6189" y="14635"/>
                    <a:pt x="6103" y="14382"/>
                    <a:pt x="6116" y="14412"/>
                  </a:cubicBezTo>
                  <a:cubicBezTo>
                    <a:pt x="6207" y="14685"/>
                    <a:pt x="6087" y="14308"/>
                    <a:pt x="6080" y="14281"/>
                  </a:cubicBezTo>
                  <a:cubicBezTo>
                    <a:pt x="6101" y="14342"/>
                    <a:pt x="6107" y="14369"/>
                    <a:pt x="6139" y="14466"/>
                  </a:cubicBezTo>
                  <a:cubicBezTo>
                    <a:pt x="6155" y="14507"/>
                    <a:pt x="6060" y="14220"/>
                    <a:pt x="6085" y="14285"/>
                  </a:cubicBezTo>
                  <a:cubicBezTo>
                    <a:pt x="6001" y="14030"/>
                    <a:pt x="5952" y="13843"/>
                    <a:pt x="5924" y="13773"/>
                  </a:cubicBezTo>
                  <a:cubicBezTo>
                    <a:pt x="6006" y="14030"/>
                    <a:pt x="5979" y="13962"/>
                    <a:pt x="6033" y="14139"/>
                  </a:cubicBezTo>
                  <a:lnTo>
                    <a:pt x="5886" y="13676"/>
                  </a:lnTo>
                  <a:cubicBezTo>
                    <a:pt x="5886" y="13671"/>
                    <a:pt x="5911" y="13746"/>
                    <a:pt x="5891" y="13678"/>
                  </a:cubicBezTo>
                  <a:cubicBezTo>
                    <a:pt x="5857" y="13583"/>
                    <a:pt x="5764" y="13265"/>
                    <a:pt x="5721" y="13163"/>
                  </a:cubicBezTo>
                  <a:cubicBezTo>
                    <a:pt x="5721" y="13145"/>
                    <a:pt x="5683" y="13021"/>
                    <a:pt x="5658" y="12933"/>
                  </a:cubicBezTo>
                  <a:cubicBezTo>
                    <a:pt x="5633" y="12856"/>
                    <a:pt x="5642" y="12905"/>
                    <a:pt x="5620" y="12838"/>
                  </a:cubicBezTo>
                  <a:cubicBezTo>
                    <a:pt x="5554" y="12637"/>
                    <a:pt x="5608" y="12779"/>
                    <a:pt x="5583" y="12700"/>
                  </a:cubicBezTo>
                  <a:cubicBezTo>
                    <a:pt x="5550" y="12623"/>
                    <a:pt x="5568" y="12632"/>
                    <a:pt x="5527" y="12515"/>
                  </a:cubicBezTo>
                  <a:cubicBezTo>
                    <a:pt x="5509" y="12483"/>
                    <a:pt x="5493" y="12451"/>
                    <a:pt x="5482" y="12418"/>
                  </a:cubicBezTo>
                  <a:cubicBezTo>
                    <a:pt x="5477" y="12377"/>
                    <a:pt x="5421" y="12246"/>
                    <a:pt x="5430" y="12232"/>
                  </a:cubicBezTo>
                  <a:cubicBezTo>
                    <a:pt x="5448" y="12289"/>
                    <a:pt x="5466" y="12343"/>
                    <a:pt x="5466" y="12327"/>
                  </a:cubicBezTo>
                  <a:cubicBezTo>
                    <a:pt x="5394" y="12115"/>
                    <a:pt x="5292" y="11821"/>
                    <a:pt x="5199" y="11507"/>
                  </a:cubicBezTo>
                  <a:lnTo>
                    <a:pt x="5186" y="11550"/>
                  </a:lnTo>
                  <a:lnTo>
                    <a:pt x="5369" y="11419"/>
                  </a:lnTo>
                  <a:cubicBezTo>
                    <a:pt x="5468" y="11336"/>
                    <a:pt x="5292" y="11464"/>
                    <a:pt x="5405" y="11372"/>
                  </a:cubicBezTo>
                  <a:cubicBezTo>
                    <a:pt x="5511" y="11286"/>
                    <a:pt x="5622" y="11205"/>
                    <a:pt x="5735" y="11132"/>
                  </a:cubicBezTo>
                  <a:cubicBezTo>
                    <a:pt x="5947" y="10959"/>
                    <a:pt x="6193" y="10780"/>
                    <a:pt x="6349" y="10660"/>
                  </a:cubicBezTo>
                  <a:cubicBezTo>
                    <a:pt x="6365" y="10629"/>
                    <a:pt x="6144" y="10807"/>
                    <a:pt x="6261" y="10701"/>
                  </a:cubicBezTo>
                  <a:cubicBezTo>
                    <a:pt x="6013" y="10882"/>
                    <a:pt x="5766" y="11090"/>
                    <a:pt x="5647" y="11162"/>
                  </a:cubicBezTo>
                  <a:lnTo>
                    <a:pt x="5807" y="11026"/>
                  </a:lnTo>
                  <a:cubicBezTo>
                    <a:pt x="5861" y="10995"/>
                    <a:pt x="5766" y="11076"/>
                    <a:pt x="5972" y="10913"/>
                  </a:cubicBezTo>
                  <a:cubicBezTo>
                    <a:pt x="5988" y="10893"/>
                    <a:pt x="5909" y="10950"/>
                    <a:pt x="5970" y="10900"/>
                  </a:cubicBezTo>
                  <a:cubicBezTo>
                    <a:pt x="6146" y="10785"/>
                    <a:pt x="6482" y="10534"/>
                    <a:pt x="6539" y="10462"/>
                  </a:cubicBezTo>
                  <a:cubicBezTo>
                    <a:pt x="6462" y="10539"/>
                    <a:pt x="6631" y="10398"/>
                    <a:pt x="6548" y="10487"/>
                  </a:cubicBezTo>
                  <a:cubicBezTo>
                    <a:pt x="6710" y="10358"/>
                    <a:pt x="6715" y="10356"/>
                    <a:pt x="6674" y="10405"/>
                  </a:cubicBezTo>
                  <a:cubicBezTo>
                    <a:pt x="6785" y="10319"/>
                    <a:pt x="6753" y="10333"/>
                    <a:pt x="6837" y="10279"/>
                  </a:cubicBezTo>
                  <a:cubicBezTo>
                    <a:pt x="6882" y="10225"/>
                    <a:pt x="6704" y="10378"/>
                    <a:pt x="6749" y="10322"/>
                  </a:cubicBezTo>
                  <a:cubicBezTo>
                    <a:pt x="6855" y="10256"/>
                    <a:pt x="6882" y="10204"/>
                    <a:pt x="7031" y="10091"/>
                  </a:cubicBezTo>
                  <a:cubicBezTo>
                    <a:pt x="7049" y="10105"/>
                    <a:pt x="7176" y="9978"/>
                    <a:pt x="7280" y="9913"/>
                  </a:cubicBezTo>
                  <a:cubicBezTo>
                    <a:pt x="7302" y="9875"/>
                    <a:pt x="7268" y="9895"/>
                    <a:pt x="7311" y="9856"/>
                  </a:cubicBezTo>
                  <a:cubicBezTo>
                    <a:pt x="7390" y="9802"/>
                    <a:pt x="7510" y="9710"/>
                    <a:pt x="7483" y="9757"/>
                  </a:cubicBezTo>
                  <a:cubicBezTo>
                    <a:pt x="7332" y="9875"/>
                    <a:pt x="7185" y="10001"/>
                    <a:pt x="7045" y="10134"/>
                  </a:cubicBezTo>
                  <a:cubicBezTo>
                    <a:pt x="7072" y="10112"/>
                    <a:pt x="7099" y="10091"/>
                    <a:pt x="7131" y="10076"/>
                  </a:cubicBezTo>
                  <a:cubicBezTo>
                    <a:pt x="7275" y="9967"/>
                    <a:pt x="7223" y="9981"/>
                    <a:pt x="7370" y="9872"/>
                  </a:cubicBezTo>
                  <a:cubicBezTo>
                    <a:pt x="7356" y="9890"/>
                    <a:pt x="7325" y="9917"/>
                    <a:pt x="7374" y="9886"/>
                  </a:cubicBezTo>
                  <a:cubicBezTo>
                    <a:pt x="7519" y="9766"/>
                    <a:pt x="7729" y="9594"/>
                    <a:pt x="7826" y="9547"/>
                  </a:cubicBezTo>
                  <a:cubicBezTo>
                    <a:pt x="7661" y="9694"/>
                    <a:pt x="7564" y="9793"/>
                    <a:pt x="7302" y="9976"/>
                  </a:cubicBezTo>
                  <a:cubicBezTo>
                    <a:pt x="7302" y="9965"/>
                    <a:pt x="7406" y="9893"/>
                    <a:pt x="7379" y="9899"/>
                  </a:cubicBezTo>
                  <a:cubicBezTo>
                    <a:pt x="7153" y="10078"/>
                    <a:pt x="7110" y="10078"/>
                    <a:pt x="7054" y="10155"/>
                  </a:cubicBezTo>
                  <a:lnTo>
                    <a:pt x="7047" y="10134"/>
                  </a:lnTo>
                  <a:cubicBezTo>
                    <a:pt x="6930" y="10231"/>
                    <a:pt x="6839" y="10310"/>
                    <a:pt x="6640" y="10457"/>
                  </a:cubicBezTo>
                  <a:cubicBezTo>
                    <a:pt x="6654" y="10435"/>
                    <a:pt x="6564" y="10505"/>
                    <a:pt x="6593" y="10466"/>
                  </a:cubicBezTo>
                  <a:cubicBezTo>
                    <a:pt x="6444" y="10570"/>
                    <a:pt x="6573" y="10500"/>
                    <a:pt x="6473" y="10575"/>
                  </a:cubicBezTo>
                  <a:cubicBezTo>
                    <a:pt x="6297" y="10710"/>
                    <a:pt x="6107" y="10857"/>
                    <a:pt x="5985" y="10954"/>
                  </a:cubicBezTo>
                  <a:cubicBezTo>
                    <a:pt x="5974" y="10972"/>
                    <a:pt x="6042" y="10922"/>
                    <a:pt x="6069" y="10907"/>
                  </a:cubicBezTo>
                  <a:cubicBezTo>
                    <a:pt x="5976" y="10983"/>
                    <a:pt x="5882" y="11053"/>
                    <a:pt x="5782" y="11121"/>
                  </a:cubicBezTo>
                  <a:cubicBezTo>
                    <a:pt x="5748" y="11160"/>
                    <a:pt x="5364" y="11455"/>
                    <a:pt x="5202" y="11573"/>
                  </a:cubicBezTo>
                  <a:lnTo>
                    <a:pt x="5224" y="11501"/>
                  </a:lnTo>
                  <a:cubicBezTo>
                    <a:pt x="5233" y="11528"/>
                    <a:pt x="5240" y="11557"/>
                    <a:pt x="5242" y="11584"/>
                  </a:cubicBezTo>
                  <a:cubicBezTo>
                    <a:pt x="5233" y="11553"/>
                    <a:pt x="5224" y="11525"/>
                    <a:pt x="5218" y="11503"/>
                  </a:cubicBezTo>
                  <a:lnTo>
                    <a:pt x="5197" y="11566"/>
                  </a:lnTo>
                  <a:cubicBezTo>
                    <a:pt x="5272" y="11510"/>
                    <a:pt x="5303" y="11494"/>
                    <a:pt x="5330" y="11460"/>
                  </a:cubicBezTo>
                  <a:lnTo>
                    <a:pt x="5193" y="11562"/>
                  </a:lnTo>
                  <a:lnTo>
                    <a:pt x="5211" y="11505"/>
                  </a:lnTo>
                  <a:cubicBezTo>
                    <a:pt x="5231" y="11568"/>
                    <a:pt x="5251" y="11636"/>
                    <a:pt x="5279" y="11722"/>
                  </a:cubicBezTo>
                  <a:cubicBezTo>
                    <a:pt x="5285" y="11720"/>
                    <a:pt x="5301" y="11760"/>
                    <a:pt x="5319" y="11817"/>
                  </a:cubicBezTo>
                  <a:cubicBezTo>
                    <a:pt x="5303" y="11817"/>
                    <a:pt x="5385" y="12013"/>
                    <a:pt x="5382" y="12049"/>
                  </a:cubicBezTo>
                  <a:cubicBezTo>
                    <a:pt x="5410" y="12101"/>
                    <a:pt x="5437" y="12180"/>
                    <a:pt x="5495" y="12377"/>
                  </a:cubicBezTo>
                  <a:cubicBezTo>
                    <a:pt x="5520" y="12431"/>
                    <a:pt x="5574" y="12596"/>
                    <a:pt x="5572" y="12567"/>
                  </a:cubicBezTo>
                  <a:cubicBezTo>
                    <a:pt x="5613" y="12711"/>
                    <a:pt x="5570" y="12591"/>
                    <a:pt x="5631" y="12797"/>
                  </a:cubicBezTo>
                  <a:cubicBezTo>
                    <a:pt x="5608" y="12722"/>
                    <a:pt x="5588" y="12671"/>
                    <a:pt x="5611" y="12750"/>
                  </a:cubicBezTo>
                  <a:lnTo>
                    <a:pt x="6026" y="14062"/>
                  </a:lnTo>
                  <a:cubicBezTo>
                    <a:pt x="6017" y="14041"/>
                    <a:pt x="6006" y="14003"/>
                    <a:pt x="6022" y="14059"/>
                  </a:cubicBezTo>
                  <a:cubicBezTo>
                    <a:pt x="6064" y="14193"/>
                    <a:pt x="6110" y="14337"/>
                    <a:pt x="6137" y="14432"/>
                  </a:cubicBezTo>
                  <a:cubicBezTo>
                    <a:pt x="6135" y="14428"/>
                    <a:pt x="6101" y="14312"/>
                    <a:pt x="6105" y="14337"/>
                  </a:cubicBezTo>
                  <a:cubicBezTo>
                    <a:pt x="6177" y="14563"/>
                    <a:pt x="6137" y="14428"/>
                    <a:pt x="6128" y="14394"/>
                  </a:cubicBezTo>
                  <a:cubicBezTo>
                    <a:pt x="6155" y="14491"/>
                    <a:pt x="6162" y="14513"/>
                    <a:pt x="6193" y="14620"/>
                  </a:cubicBezTo>
                  <a:cubicBezTo>
                    <a:pt x="6220" y="14696"/>
                    <a:pt x="6211" y="14663"/>
                    <a:pt x="6159" y="14491"/>
                  </a:cubicBezTo>
                  <a:cubicBezTo>
                    <a:pt x="6157" y="14475"/>
                    <a:pt x="6223" y="14703"/>
                    <a:pt x="6205" y="14635"/>
                  </a:cubicBezTo>
                  <a:cubicBezTo>
                    <a:pt x="6132" y="14387"/>
                    <a:pt x="6198" y="14602"/>
                    <a:pt x="6209" y="14642"/>
                  </a:cubicBezTo>
                  <a:cubicBezTo>
                    <a:pt x="6193" y="14586"/>
                    <a:pt x="6085" y="14218"/>
                    <a:pt x="6157" y="14457"/>
                  </a:cubicBezTo>
                  <a:cubicBezTo>
                    <a:pt x="6112" y="14301"/>
                    <a:pt x="6022" y="13987"/>
                    <a:pt x="5967" y="13795"/>
                  </a:cubicBezTo>
                  <a:cubicBezTo>
                    <a:pt x="5965" y="13779"/>
                    <a:pt x="5961" y="13764"/>
                    <a:pt x="5954" y="13750"/>
                  </a:cubicBezTo>
                  <a:close/>
                  <a:moveTo>
                    <a:pt x="6821" y="2078"/>
                  </a:moveTo>
                  <a:cubicBezTo>
                    <a:pt x="6717" y="2166"/>
                    <a:pt x="6661" y="2173"/>
                    <a:pt x="6521" y="2268"/>
                  </a:cubicBezTo>
                  <a:cubicBezTo>
                    <a:pt x="6509" y="2261"/>
                    <a:pt x="6670" y="2164"/>
                    <a:pt x="6731" y="2119"/>
                  </a:cubicBezTo>
                  <a:cubicBezTo>
                    <a:pt x="6647" y="2155"/>
                    <a:pt x="6268" y="2444"/>
                    <a:pt x="6340" y="2349"/>
                  </a:cubicBezTo>
                  <a:cubicBezTo>
                    <a:pt x="6448" y="2275"/>
                    <a:pt x="6394" y="2320"/>
                    <a:pt x="6385" y="2333"/>
                  </a:cubicBezTo>
                  <a:cubicBezTo>
                    <a:pt x="6424" y="2300"/>
                    <a:pt x="6543" y="2223"/>
                    <a:pt x="6507" y="2227"/>
                  </a:cubicBezTo>
                  <a:cubicBezTo>
                    <a:pt x="6690" y="2099"/>
                    <a:pt x="6616" y="2191"/>
                    <a:pt x="6812" y="2049"/>
                  </a:cubicBezTo>
                  <a:cubicBezTo>
                    <a:pt x="6738" y="2114"/>
                    <a:pt x="6841" y="2042"/>
                    <a:pt x="6821" y="2078"/>
                  </a:cubicBezTo>
                  <a:close/>
                  <a:moveTo>
                    <a:pt x="8056" y="9470"/>
                  </a:moveTo>
                  <a:cubicBezTo>
                    <a:pt x="7953" y="9545"/>
                    <a:pt x="8045" y="9450"/>
                    <a:pt x="8133" y="9391"/>
                  </a:cubicBezTo>
                  <a:cubicBezTo>
                    <a:pt x="8120" y="9409"/>
                    <a:pt x="8063" y="9454"/>
                    <a:pt x="8056" y="9470"/>
                  </a:cubicBezTo>
                  <a:close/>
                  <a:moveTo>
                    <a:pt x="5588" y="12569"/>
                  </a:moveTo>
                  <a:cubicBezTo>
                    <a:pt x="5638" y="12734"/>
                    <a:pt x="5588" y="12580"/>
                    <a:pt x="5604" y="12661"/>
                  </a:cubicBezTo>
                  <a:lnTo>
                    <a:pt x="5563" y="12519"/>
                  </a:lnTo>
                  <a:cubicBezTo>
                    <a:pt x="5577" y="12555"/>
                    <a:pt x="5583" y="12571"/>
                    <a:pt x="5588" y="12569"/>
                  </a:cubicBezTo>
                  <a:close/>
                  <a:moveTo>
                    <a:pt x="10837" y="7327"/>
                  </a:moveTo>
                  <a:cubicBezTo>
                    <a:pt x="10859" y="7327"/>
                    <a:pt x="10656" y="7481"/>
                    <a:pt x="10712" y="7415"/>
                  </a:cubicBezTo>
                  <a:lnTo>
                    <a:pt x="10794" y="7352"/>
                  </a:lnTo>
                  <a:cubicBezTo>
                    <a:pt x="10789" y="7363"/>
                    <a:pt x="10812" y="7347"/>
                    <a:pt x="10839" y="7327"/>
                  </a:cubicBezTo>
                  <a:close/>
                  <a:moveTo>
                    <a:pt x="12063" y="6385"/>
                  </a:moveTo>
                  <a:cubicBezTo>
                    <a:pt x="11943" y="6460"/>
                    <a:pt x="12190" y="6254"/>
                    <a:pt x="12341" y="6146"/>
                  </a:cubicBezTo>
                  <a:cubicBezTo>
                    <a:pt x="12334" y="6177"/>
                    <a:pt x="12104" y="6335"/>
                    <a:pt x="12063" y="6385"/>
                  </a:cubicBezTo>
                  <a:close/>
                  <a:moveTo>
                    <a:pt x="10837" y="2790"/>
                  </a:moveTo>
                  <a:cubicBezTo>
                    <a:pt x="10880" y="2839"/>
                    <a:pt x="10918" y="2894"/>
                    <a:pt x="10950" y="2952"/>
                  </a:cubicBezTo>
                  <a:cubicBezTo>
                    <a:pt x="10999" y="3056"/>
                    <a:pt x="10895" y="2916"/>
                    <a:pt x="10945" y="3004"/>
                  </a:cubicBezTo>
                  <a:cubicBezTo>
                    <a:pt x="10909" y="2977"/>
                    <a:pt x="10873" y="2853"/>
                    <a:pt x="10837" y="2790"/>
                  </a:cubicBezTo>
                  <a:close/>
                  <a:moveTo>
                    <a:pt x="6690" y="10466"/>
                  </a:moveTo>
                  <a:cubicBezTo>
                    <a:pt x="6640" y="10498"/>
                    <a:pt x="6543" y="10570"/>
                    <a:pt x="6442" y="10649"/>
                  </a:cubicBezTo>
                  <a:cubicBezTo>
                    <a:pt x="6311" y="10744"/>
                    <a:pt x="6514" y="10588"/>
                    <a:pt x="6564" y="10550"/>
                  </a:cubicBezTo>
                  <a:cubicBezTo>
                    <a:pt x="6570" y="10541"/>
                    <a:pt x="6546" y="10559"/>
                    <a:pt x="6521" y="10577"/>
                  </a:cubicBezTo>
                  <a:cubicBezTo>
                    <a:pt x="6579" y="10516"/>
                    <a:pt x="6706" y="10439"/>
                    <a:pt x="6690" y="10466"/>
                  </a:cubicBezTo>
                  <a:close/>
                  <a:moveTo>
                    <a:pt x="5538" y="11329"/>
                  </a:moveTo>
                  <a:cubicBezTo>
                    <a:pt x="5455" y="11385"/>
                    <a:pt x="5486" y="11370"/>
                    <a:pt x="5373" y="11453"/>
                  </a:cubicBezTo>
                  <a:cubicBezTo>
                    <a:pt x="5351" y="11462"/>
                    <a:pt x="5574" y="11284"/>
                    <a:pt x="5538" y="11329"/>
                  </a:cubicBezTo>
                  <a:close/>
                  <a:moveTo>
                    <a:pt x="5504" y="12377"/>
                  </a:moveTo>
                  <a:cubicBezTo>
                    <a:pt x="5473" y="12300"/>
                    <a:pt x="5448" y="12221"/>
                    <a:pt x="5428" y="12142"/>
                  </a:cubicBezTo>
                  <a:cubicBezTo>
                    <a:pt x="5457" y="12219"/>
                    <a:pt x="5482" y="12298"/>
                    <a:pt x="5504" y="12377"/>
                  </a:cubicBezTo>
                  <a:close/>
                  <a:moveTo>
                    <a:pt x="5708" y="13032"/>
                  </a:moveTo>
                  <a:cubicBezTo>
                    <a:pt x="5751" y="13190"/>
                    <a:pt x="5626" y="12790"/>
                    <a:pt x="5708" y="13032"/>
                  </a:cubicBezTo>
                  <a:close/>
                  <a:moveTo>
                    <a:pt x="10977" y="3043"/>
                  </a:moveTo>
                  <a:lnTo>
                    <a:pt x="11026" y="3126"/>
                  </a:lnTo>
                  <a:lnTo>
                    <a:pt x="11013" y="3131"/>
                  </a:lnTo>
                  <a:lnTo>
                    <a:pt x="10963" y="3049"/>
                  </a:lnTo>
                  <a:close/>
                  <a:moveTo>
                    <a:pt x="11961" y="6403"/>
                  </a:moveTo>
                  <a:cubicBezTo>
                    <a:pt x="12050" y="6306"/>
                    <a:pt x="12138" y="6297"/>
                    <a:pt x="11961" y="6403"/>
                  </a:cubicBezTo>
                  <a:close/>
                  <a:moveTo>
                    <a:pt x="12474" y="5583"/>
                  </a:moveTo>
                  <a:cubicBezTo>
                    <a:pt x="12503" y="5633"/>
                    <a:pt x="12535" y="5685"/>
                    <a:pt x="12562" y="5732"/>
                  </a:cubicBezTo>
                  <a:lnTo>
                    <a:pt x="12648" y="5875"/>
                  </a:lnTo>
                  <a:lnTo>
                    <a:pt x="12510" y="5979"/>
                  </a:lnTo>
                  <a:cubicBezTo>
                    <a:pt x="12465" y="6015"/>
                    <a:pt x="12418" y="6049"/>
                    <a:pt x="12368" y="6078"/>
                  </a:cubicBezTo>
                  <a:cubicBezTo>
                    <a:pt x="12411" y="6037"/>
                    <a:pt x="12454" y="6001"/>
                    <a:pt x="12501" y="5965"/>
                  </a:cubicBezTo>
                  <a:lnTo>
                    <a:pt x="12625" y="5868"/>
                  </a:lnTo>
                  <a:lnTo>
                    <a:pt x="12549" y="5741"/>
                  </a:lnTo>
                  <a:cubicBezTo>
                    <a:pt x="12494" y="5653"/>
                    <a:pt x="12445" y="5561"/>
                    <a:pt x="12474" y="5583"/>
                  </a:cubicBezTo>
                  <a:close/>
                  <a:moveTo>
                    <a:pt x="6808" y="10356"/>
                  </a:moveTo>
                  <a:cubicBezTo>
                    <a:pt x="6844" y="10315"/>
                    <a:pt x="6884" y="10281"/>
                    <a:pt x="6927" y="10252"/>
                  </a:cubicBezTo>
                  <a:cubicBezTo>
                    <a:pt x="6891" y="10288"/>
                    <a:pt x="6850" y="10324"/>
                    <a:pt x="6808" y="10353"/>
                  </a:cubicBezTo>
                  <a:close/>
                  <a:moveTo>
                    <a:pt x="11352" y="3718"/>
                  </a:moveTo>
                  <a:cubicBezTo>
                    <a:pt x="11250" y="3603"/>
                    <a:pt x="11291" y="3569"/>
                    <a:pt x="11352" y="3718"/>
                  </a:cubicBezTo>
                  <a:close/>
                  <a:moveTo>
                    <a:pt x="12321" y="5337"/>
                  </a:moveTo>
                  <a:cubicBezTo>
                    <a:pt x="12361" y="5405"/>
                    <a:pt x="12357" y="5412"/>
                    <a:pt x="12386" y="5466"/>
                  </a:cubicBezTo>
                  <a:cubicBezTo>
                    <a:pt x="12377" y="5459"/>
                    <a:pt x="12354" y="5428"/>
                    <a:pt x="12348" y="5430"/>
                  </a:cubicBezTo>
                  <a:lnTo>
                    <a:pt x="12298" y="5346"/>
                  </a:lnTo>
                  <a:close/>
                  <a:moveTo>
                    <a:pt x="9628" y="8183"/>
                  </a:moveTo>
                  <a:cubicBezTo>
                    <a:pt x="9624" y="8194"/>
                    <a:pt x="9590" y="8217"/>
                    <a:pt x="9588" y="8215"/>
                  </a:cubicBezTo>
                  <a:cubicBezTo>
                    <a:pt x="9445" y="8318"/>
                    <a:pt x="9421" y="8357"/>
                    <a:pt x="9342" y="8402"/>
                  </a:cubicBezTo>
                  <a:cubicBezTo>
                    <a:pt x="9348" y="8382"/>
                    <a:pt x="9522" y="8260"/>
                    <a:pt x="9500" y="8257"/>
                  </a:cubicBezTo>
                  <a:cubicBezTo>
                    <a:pt x="9592" y="8183"/>
                    <a:pt x="9552" y="8239"/>
                    <a:pt x="9628" y="8181"/>
                  </a:cubicBezTo>
                  <a:close/>
                  <a:moveTo>
                    <a:pt x="8524" y="9030"/>
                  </a:moveTo>
                  <a:cubicBezTo>
                    <a:pt x="8440" y="9107"/>
                    <a:pt x="8449" y="9057"/>
                    <a:pt x="8230" y="9226"/>
                  </a:cubicBezTo>
                  <a:cubicBezTo>
                    <a:pt x="8260" y="9197"/>
                    <a:pt x="8269" y="9181"/>
                    <a:pt x="8262" y="9172"/>
                  </a:cubicBezTo>
                  <a:cubicBezTo>
                    <a:pt x="8348" y="9104"/>
                    <a:pt x="8373" y="9093"/>
                    <a:pt x="8427" y="9052"/>
                  </a:cubicBezTo>
                  <a:cubicBezTo>
                    <a:pt x="8291" y="9168"/>
                    <a:pt x="8373" y="9131"/>
                    <a:pt x="8560" y="8980"/>
                  </a:cubicBezTo>
                  <a:cubicBezTo>
                    <a:pt x="8583" y="8971"/>
                    <a:pt x="8404" y="9116"/>
                    <a:pt x="8524" y="9028"/>
                  </a:cubicBezTo>
                  <a:close/>
                  <a:moveTo>
                    <a:pt x="8361" y="9154"/>
                  </a:moveTo>
                  <a:cubicBezTo>
                    <a:pt x="8357" y="9165"/>
                    <a:pt x="8287" y="9217"/>
                    <a:pt x="8239" y="9253"/>
                  </a:cubicBezTo>
                  <a:lnTo>
                    <a:pt x="8233" y="9238"/>
                  </a:lnTo>
                  <a:cubicBezTo>
                    <a:pt x="8323" y="9163"/>
                    <a:pt x="8296" y="9201"/>
                    <a:pt x="8359" y="9154"/>
                  </a:cubicBezTo>
                  <a:close/>
                  <a:moveTo>
                    <a:pt x="11162" y="3535"/>
                  </a:moveTo>
                  <a:cubicBezTo>
                    <a:pt x="11166" y="3510"/>
                    <a:pt x="11198" y="3555"/>
                    <a:pt x="11216" y="3564"/>
                  </a:cubicBezTo>
                  <a:cubicBezTo>
                    <a:pt x="11110" y="3415"/>
                    <a:pt x="11162" y="3451"/>
                    <a:pt x="11051" y="3271"/>
                  </a:cubicBezTo>
                  <a:cubicBezTo>
                    <a:pt x="11083" y="3284"/>
                    <a:pt x="11155" y="3390"/>
                    <a:pt x="11227" y="3510"/>
                  </a:cubicBezTo>
                  <a:cubicBezTo>
                    <a:pt x="11094" y="3338"/>
                    <a:pt x="11243" y="3571"/>
                    <a:pt x="11297" y="3686"/>
                  </a:cubicBezTo>
                  <a:cubicBezTo>
                    <a:pt x="11295" y="3731"/>
                    <a:pt x="11207" y="3553"/>
                    <a:pt x="11194" y="3573"/>
                  </a:cubicBezTo>
                  <a:cubicBezTo>
                    <a:pt x="11173" y="3582"/>
                    <a:pt x="11279" y="3682"/>
                    <a:pt x="11230" y="3664"/>
                  </a:cubicBezTo>
                  <a:cubicBezTo>
                    <a:pt x="11187" y="3594"/>
                    <a:pt x="11194" y="3587"/>
                    <a:pt x="11162" y="3533"/>
                  </a:cubicBezTo>
                  <a:close/>
                  <a:moveTo>
                    <a:pt x="10950" y="3054"/>
                  </a:moveTo>
                  <a:cubicBezTo>
                    <a:pt x="10932" y="3070"/>
                    <a:pt x="10855" y="2945"/>
                    <a:pt x="10837" y="2894"/>
                  </a:cubicBezTo>
                  <a:cubicBezTo>
                    <a:pt x="10855" y="2898"/>
                    <a:pt x="10893" y="2959"/>
                    <a:pt x="10950" y="3054"/>
                  </a:cubicBezTo>
                  <a:close/>
                  <a:moveTo>
                    <a:pt x="11485" y="3971"/>
                  </a:moveTo>
                  <a:cubicBezTo>
                    <a:pt x="11498" y="3975"/>
                    <a:pt x="11537" y="4045"/>
                    <a:pt x="11566" y="4095"/>
                  </a:cubicBezTo>
                  <a:cubicBezTo>
                    <a:pt x="11559" y="4118"/>
                    <a:pt x="11505" y="4025"/>
                    <a:pt x="11505" y="4066"/>
                  </a:cubicBezTo>
                  <a:cubicBezTo>
                    <a:pt x="11474" y="3975"/>
                    <a:pt x="11376" y="3871"/>
                    <a:pt x="11340" y="3772"/>
                  </a:cubicBezTo>
                  <a:cubicBezTo>
                    <a:pt x="11361" y="3779"/>
                    <a:pt x="11555" y="4124"/>
                    <a:pt x="11485" y="3971"/>
                  </a:cubicBezTo>
                  <a:close/>
                  <a:moveTo>
                    <a:pt x="10033" y="7855"/>
                  </a:moveTo>
                  <a:cubicBezTo>
                    <a:pt x="9918" y="7973"/>
                    <a:pt x="9888" y="7941"/>
                    <a:pt x="10033" y="7855"/>
                  </a:cubicBezTo>
                  <a:close/>
                  <a:moveTo>
                    <a:pt x="9908" y="7944"/>
                  </a:moveTo>
                  <a:cubicBezTo>
                    <a:pt x="9780" y="8041"/>
                    <a:pt x="9798" y="8052"/>
                    <a:pt x="9626" y="8176"/>
                  </a:cubicBezTo>
                  <a:cubicBezTo>
                    <a:pt x="9660" y="8126"/>
                    <a:pt x="9737" y="8050"/>
                    <a:pt x="9857" y="7950"/>
                  </a:cubicBezTo>
                  <a:cubicBezTo>
                    <a:pt x="9834" y="7950"/>
                    <a:pt x="9737" y="8029"/>
                    <a:pt x="9764" y="7982"/>
                  </a:cubicBezTo>
                  <a:cubicBezTo>
                    <a:pt x="9678" y="8061"/>
                    <a:pt x="9595" y="8142"/>
                    <a:pt x="9619" y="8156"/>
                  </a:cubicBezTo>
                  <a:cubicBezTo>
                    <a:pt x="9477" y="8260"/>
                    <a:pt x="9450" y="8300"/>
                    <a:pt x="9373" y="8346"/>
                  </a:cubicBezTo>
                  <a:cubicBezTo>
                    <a:pt x="9362" y="8339"/>
                    <a:pt x="9400" y="8300"/>
                    <a:pt x="9488" y="8233"/>
                  </a:cubicBezTo>
                  <a:cubicBezTo>
                    <a:pt x="9488" y="8239"/>
                    <a:pt x="9441" y="8276"/>
                    <a:pt x="9409" y="8300"/>
                  </a:cubicBezTo>
                  <a:cubicBezTo>
                    <a:pt x="9421" y="8303"/>
                    <a:pt x="9486" y="8248"/>
                    <a:pt x="9536" y="8212"/>
                  </a:cubicBezTo>
                  <a:cubicBezTo>
                    <a:pt x="9473" y="8212"/>
                    <a:pt x="9394" y="8285"/>
                    <a:pt x="9193" y="8422"/>
                  </a:cubicBezTo>
                  <a:cubicBezTo>
                    <a:pt x="9193" y="8411"/>
                    <a:pt x="9299" y="8298"/>
                    <a:pt x="9100" y="8456"/>
                  </a:cubicBezTo>
                  <a:cubicBezTo>
                    <a:pt x="9116" y="8416"/>
                    <a:pt x="9357" y="8246"/>
                    <a:pt x="9348" y="8278"/>
                  </a:cubicBezTo>
                  <a:cubicBezTo>
                    <a:pt x="9762" y="7950"/>
                    <a:pt x="10064" y="7709"/>
                    <a:pt x="10487" y="7388"/>
                  </a:cubicBezTo>
                  <a:cubicBezTo>
                    <a:pt x="10509" y="7420"/>
                    <a:pt x="9967" y="7794"/>
                    <a:pt x="10010" y="7799"/>
                  </a:cubicBezTo>
                  <a:cubicBezTo>
                    <a:pt x="9985" y="7833"/>
                    <a:pt x="9936" y="7855"/>
                    <a:pt x="9888" y="7894"/>
                  </a:cubicBezTo>
                  <a:cubicBezTo>
                    <a:pt x="9847" y="7941"/>
                    <a:pt x="9872" y="7941"/>
                    <a:pt x="9906" y="7944"/>
                  </a:cubicBezTo>
                  <a:close/>
                  <a:moveTo>
                    <a:pt x="10566" y="7318"/>
                  </a:moveTo>
                  <a:cubicBezTo>
                    <a:pt x="10724" y="7187"/>
                    <a:pt x="10697" y="7243"/>
                    <a:pt x="10855" y="7110"/>
                  </a:cubicBezTo>
                  <a:cubicBezTo>
                    <a:pt x="10755" y="7207"/>
                    <a:pt x="10990" y="7033"/>
                    <a:pt x="10871" y="7149"/>
                  </a:cubicBezTo>
                  <a:cubicBezTo>
                    <a:pt x="10733" y="7214"/>
                    <a:pt x="10604" y="7300"/>
                    <a:pt x="10493" y="7408"/>
                  </a:cubicBezTo>
                  <a:cubicBezTo>
                    <a:pt x="10511" y="7381"/>
                    <a:pt x="10548" y="7345"/>
                    <a:pt x="10566" y="7318"/>
                  </a:cubicBezTo>
                  <a:close/>
                  <a:moveTo>
                    <a:pt x="9344" y="8266"/>
                  </a:moveTo>
                  <a:cubicBezTo>
                    <a:pt x="9387" y="8208"/>
                    <a:pt x="9211" y="8366"/>
                    <a:pt x="9254" y="8307"/>
                  </a:cubicBezTo>
                  <a:cubicBezTo>
                    <a:pt x="9312" y="8260"/>
                    <a:pt x="9427" y="8199"/>
                    <a:pt x="9459" y="8154"/>
                  </a:cubicBezTo>
                  <a:cubicBezTo>
                    <a:pt x="9579" y="8068"/>
                    <a:pt x="9414" y="8215"/>
                    <a:pt x="9344" y="8266"/>
                  </a:cubicBezTo>
                  <a:close/>
                  <a:moveTo>
                    <a:pt x="9217" y="8490"/>
                  </a:moveTo>
                  <a:cubicBezTo>
                    <a:pt x="9113" y="8551"/>
                    <a:pt x="9161" y="8506"/>
                    <a:pt x="9161" y="8479"/>
                  </a:cubicBezTo>
                  <a:cubicBezTo>
                    <a:pt x="9233" y="8422"/>
                    <a:pt x="9251" y="8420"/>
                    <a:pt x="9326" y="8359"/>
                  </a:cubicBezTo>
                  <a:lnTo>
                    <a:pt x="9339" y="8388"/>
                  </a:lnTo>
                  <a:cubicBezTo>
                    <a:pt x="9278" y="8434"/>
                    <a:pt x="9222" y="8477"/>
                    <a:pt x="9217" y="8488"/>
                  </a:cubicBezTo>
                  <a:close/>
                  <a:moveTo>
                    <a:pt x="11684" y="4305"/>
                  </a:moveTo>
                  <a:cubicBezTo>
                    <a:pt x="11661" y="4310"/>
                    <a:pt x="11591" y="4224"/>
                    <a:pt x="11562" y="4147"/>
                  </a:cubicBezTo>
                  <a:cubicBezTo>
                    <a:pt x="11573" y="4127"/>
                    <a:pt x="11620" y="4194"/>
                    <a:pt x="11681" y="4305"/>
                  </a:cubicBezTo>
                  <a:close/>
                  <a:moveTo>
                    <a:pt x="11374" y="6803"/>
                  </a:moveTo>
                  <a:cubicBezTo>
                    <a:pt x="11356" y="6844"/>
                    <a:pt x="11286" y="6864"/>
                    <a:pt x="11212" y="6929"/>
                  </a:cubicBezTo>
                  <a:cubicBezTo>
                    <a:pt x="11209" y="6909"/>
                    <a:pt x="11349" y="6821"/>
                    <a:pt x="11374" y="6803"/>
                  </a:cubicBezTo>
                  <a:close/>
                  <a:moveTo>
                    <a:pt x="8472" y="9032"/>
                  </a:moveTo>
                  <a:lnTo>
                    <a:pt x="8463" y="9003"/>
                  </a:lnTo>
                  <a:cubicBezTo>
                    <a:pt x="8603" y="8935"/>
                    <a:pt x="8628" y="8863"/>
                    <a:pt x="8784" y="8741"/>
                  </a:cubicBezTo>
                  <a:cubicBezTo>
                    <a:pt x="8788" y="8745"/>
                    <a:pt x="8836" y="8705"/>
                    <a:pt x="8870" y="8684"/>
                  </a:cubicBezTo>
                  <a:cubicBezTo>
                    <a:pt x="8781" y="8772"/>
                    <a:pt x="8958" y="8657"/>
                    <a:pt x="9086" y="8562"/>
                  </a:cubicBezTo>
                  <a:cubicBezTo>
                    <a:pt x="8863" y="8757"/>
                    <a:pt x="8700" y="8854"/>
                    <a:pt x="8472" y="9030"/>
                  </a:cubicBezTo>
                  <a:close/>
                  <a:moveTo>
                    <a:pt x="3086" y="4377"/>
                  </a:moveTo>
                  <a:cubicBezTo>
                    <a:pt x="3006" y="4427"/>
                    <a:pt x="2932" y="4488"/>
                    <a:pt x="2835" y="4560"/>
                  </a:cubicBezTo>
                  <a:cubicBezTo>
                    <a:pt x="2767" y="4608"/>
                    <a:pt x="3128" y="4319"/>
                    <a:pt x="3086" y="4377"/>
                  </a:cubicBezTo>
                  <a:close/>
                  <a:moveTo>
                    <a:pt x="9877" y="1322"/>
                  </a:moveTo>
                  <a:cubicBezTo>
                    <a:pt x="9904" y="1333"/>
                    <a:pt x="10015" y="1541"/>
                    <a:pt x="10026" y="1570"/>
                  </a:cubicBezTo>
                  <a:cubicBezTo>
                    <a:pt x="9960" y="1473"/>
                    <a:pt x="9881" y="1407"/>
                    <a:pt x="9832" y="1288"/>
                  </a:cubicBezTo>
                  <a:cubicBezTo>
                    <a:pt x="9861" y="1310"/>
                    <a:pt x="10033" y="1579"/>
                    <a:pt x="9877" y="1322"/>
                  </a:cubicBezTo>
                  <a:close/>
                  <a:moveTo>
                    <a:pt x="10394" y="7562"/>
                  </a:moveTo>
                  <a:cubicBezTo>
                    <a:pt x="10247" y="7668"/>
                    <a:pt x="10383" y="7551"/>
                    <a:pt x="10338" y="7555"/>
                  </a:cubicBezTo>
                  <a:cubicBezTo>
                    <a:pt x="10423" y="7494"/>
                    <a:pt x="10362" y="7578"/>
                    <a:pt x="10511" y="7453"/>
                  </a:cubicBezTo>
                  <a:cubicBezTo>
                    <a:pt x="10507" y="7467"/>
                    <a:pt x="10392" y="7548"/>
                    <a:pt x="10394" y="7560"/>
                  </a:cubicBezTo>
                  <a:close/>
                  <a:moveTo>
                    <a:pt x="10649" y="2611"/>
                  </a:moveTo>
                  <a:cubicBezTo>
                    <a:pt x="10701" y="2729"/>
                    <a:pt x="10572" y="2573"/>
                    <a:pt x="10505" y="2460"/>
                  </a:cubicBezTo>
                  <a:cubicBezTo>
                    <a:pt x="10500" y="2379"/>
                    <a:pt x="10642" y="2668"/>
                    <a:pt x="10647" y="2607"/>
                  </a:cubicBezTo>
                  <a:close/>
                  <a:moveTo>
                    <a:pt x="10679" y="7334"/>
                  </a:moveTo>
                  <a:cubicBezTo>
                    <a:pt x="10638" y="7356"/>
                    <a:pt x="10527" y="7449"/>
                    <a:pt x="10550" y="7411"/>
                  </a:cubicBezTo>
                  <a:cubicBezTo>
                    <a:pt x="10631" y="7361"/>
                    <a:pt x="10652" y="7331"/>
                    <a:pt x="10753" y="7252"/>
                  </a:cubicBezTo>
                  <a:cubicBezTo>
                    <a:pt x="10740" y="7268"/>
                    <a:pt x="10683" y="7316"/>
                    <a:pt x="10679" y="7331"/>
                  </a:cubicBezTo>
                  <a:close/>
                  <a:moveTo>
                    <a:pt x="12144" y="6193"/>
                  </a:moveTo>
                  <a:cubicBezTo>
                    <a:pt x="12045" y="6272"/>
                    <a:pt x="12016" y="6279"/>
                    <a:pt x="11934" y="6338"/>
                  </a:cubicBezTo>
                  <a:cubicBezTo>
                    <a:pt x="11986" y="6281"/>
                    <a:pt x="12142" y="6186"/>
                    <a:pt x="12171" y="6128"/>
                  </a:cubicBezTo>
                  <a:cubicBezTo>
                    <a:pt x="12230" y="6089"/>
                    <a:pt x="12201" y="6128"/>
                    <a:pt x="12144" y="6191"/>
                  </a:cubicBezTo>
                  <a:close/>
                  <a:moveTo>
                    <a:pt x="11451" y="6728"/>
                  </a:moveTo>
                  <a:cubicBezTo>
                    <a:pt x="11424" y="6724"/>
                    <a:pt x="11476" y="6672"/>
                    <a:pt x="11605" y="6577"/>
                  </a:cubicBezTo>
                  <a:cubicBezTo>
                    <a:pt x="11580" y="6561"/>
                    <a:pt x="11356" y="6774"/>
                    <a:pt x="11306" y="6771"/>
                  </a:cubicBezTo>
                  <a:cubicBezTo>
                    <a:pt x="11557" y="6591"/>
                    <a:pt x="11557" y="6552"/>
                    <a:pt x="11790" y="6378"/>
                  </a:cubicBezTo>
                  <a:cubicBezTo>
                    <a:pt x="11690" y="6491"/>
                    <a:pt x="11959" y="6284"/>
                    <a:pt x="11858" y="6408"/>
                  </a:cubicBezTo>
                  <a:close/>
                  <a:moveTo>
                    <a:pt x="10932" y="3115"/>
                  </a:moveTo>
                  <a:cubicBezTo>
                    <a:pt x="11051" y="3320"/>
                    <a:pt x="11115" y="3454"/>
                    <a:pt x="11142" y="3544"/>
                  </a:cubicBezTo>
                  <a:cubicBezTo>
                    <a:pt x="11096" y="3431"/>
                    <a:pt x="10873" y="3104"/>
                    <a:pt x="10929" y="3113"/>
                  </a:cubicBezTo>
                  <a:close/>
                  <a:moveTo>
                    <a:pt x="11449" y="3984"/>
                  </a:moveTo>
                  <a:cubicBezTo>
                    <a:pt x="11428" y="3971"/>
                    <a:pt x="11401" y="3937"/>
                    <a:pt x="11361" y="3867"/>
                  </a:cubicBezTo>
                  <a:cubicBezTo>
                    <a:pt x="11363" y="3842"/>
                    <a:pt x="11408" y="3919"/>
                    <a:pt x="11449" y="3984"/>
                  </a:cubicBezTo>
                  <a:close/>
                  <a:moveTo>
                    <a:pt x="11203" y="6909"/>
                  </a:moveTo>
                  <a:cubicBezTo>
                    <a:pt x="11189" y="6896"/>
                    <a:pt x="11361" y="6762"/>
                    <a:pt x="11401" y="6740"/>
                  </a:cubicBezTo>
                  <a:cubicBezTo>
                    <a:pt x="11401" y="6758"/>
                    <a:pt x="11304" y="6832"/>
                    <a:pt x="11203" y="6909"/>
                  </a:cubicBezTo>
                  <a:close/>
                  <a:moveTo>
                    <a:pt x="9782" y="1204"/>
                  </a:moveTo>
                  <a:cubicBezTo>
                    <a:pt x="9811" y="1254"/>
                    <a:pt x="9791" y="1245"/>
                    <a:pt x="9787" y="1254"/>
                  </a:cubicBezTo>
                  <a:lnTo>
                    <a:pt x="9712" y="1130"/>
                  </a:lnTo>
                  <a:cubicBezTo>
                    <a:pt x="9712" y="1100"/>
                    <a:pt x="9768" y="1204"/>
                    <a:pt x="9782" y="1204"/>
                  </a:cubicBezTo>
                  <a:close/>
                  <a:moveTo>
                    <a:pt x="10891" y="3076"/>
                  </a:moveTo>
                  <a:cubicBezTo>
                    <a:pt x="10877" y="3072"/>
                    <a:pt x="10884" y="3090"/>
                    <a:pt x="10900" y="3124"/>
                  </a:cubicBezTo>
                  <a:cubicBezTo>
                    <a:pt x="10873" y="3101"/>
                    <a:pt x="10839" y="3029"/>
                    <a:pt x="10859" y="3038"/>
                  </a:cubicBezTo>
                  <a:cubicBezTo>
                    <a:pt x="10783" y="2957"/>
                    <a:pt x="10694" y="2785"/>
                    <a:pt x="10636" y="2663"/>
                  </a:cubicBezTo>
                  <a:cubicBezTo>
                    <a:pt x="10731" y="2785"/>
                    <a:pt x="10783" y="2891"/>
                    <a:pt x="10889" y="3076"/>
                  </a:cubicBezTo>
                  <a:close/>
                  <a:moveTo>
                    <a:pt x="7729" y="9574"/>
                  </a:moveTo>
                  <a:cubicBezTo>
                    <a:pt x="7844" y="9479"/>
                    <a:pt x="7953" y="9387"/>
                    <a:pt x="8050" y="9301"/>
                  </a:cubicBezTo>
                  <a:cubicBezTo>
                    <a:pt x="8005" y="9357"/>
                    <a:pt x="7869" y="9479"/>
                    <a:pt x="7729" y="9574"/>
                  </a:cubicBezTo>
                  <a:close/>
                  <a:moveTo>
                    <a:pt x="5543" y="12605"/>
                  </a:moveTo>
                  <a:lnTo>
                    <a:pt x="5572" y="12698"/>
                  </a:lnTo>
                  <a:lnTo>
                    <a:pt x="5565" y="12695"/>
                  </a:lnTo>
                  <a:lnTo>
                    <a:pt x="5536" y="12603"/>
                  </a:lnTo>
                  <a:close/>
                  <a:moveTo>
                    <a:pt x="3257" y="4282"/>
                  </a:moveTo>
                  <a:cubicBezTo>
                    <a:pt x="3203" y="4334"/>
                    <a:pt x="3275" y="4242"/>
                    <a:pt x="3420" y="4142"/>
                  </a:cubicBezTo>
                  <a:lnTo>
                    <a:pt x="3422" y="4154"/>
                  </a:lnTo>
                  <a:cubicBezTo>
                    <a:pt x="3465" y="4129"/>
                    <a:pt x="3508" y="4100"/>
                    <a:pt x="3549" y="4070"/>
                  </a:cubicBezTo>
                  <a:cubicBezTo>
                    <a:pt x="3539" y="4079"/>
                    <a:pt x="3508" y="4104"/>
                    <a:pt x="3508" y="4109"/>
                  </a:cubicBezTo>
                  <a:lnTo>
                    <a:pt x="3422" y="4167"/>
                  </a:lnTo>
                  <a:cubicBezTo>
                    <a:pt x="3411" y="4158"/>
                    <a:pt x="3289" y="4249"/>
                    <a:pt x="3255" y="4282"/>
                  </a:cubicBezTo>
                  <a:close/>
                  <a:moveTo>
                    <a:pt x="10505" y="7433"/>
                  </a:moveTo>
                  <a:lnTo>
                    <a:pt x="10423" y="7494"/>
                  </a:lnTo>
                  <a:lnTo>
                    <a:pt x="10417" y="7483"/>
                  </a:lnTo>
                  <a:lnTo>
                    <a:pt x="10500" y="7420"/>
                  </a:lnTo>
                  <a:close/>
                  <a:moveTo>
                    <a:pt x="7521" y="9721"/>
                  </a:moveTo>
                  <a:cubicBezTo>
                    <a:pt x="7607" y="9669"/>
                    <a:pt x="7573" y="9683"/>
                    <a:pt x="7686" y="9597"/>
                  </a:cubicBezTo>
                  <a:cubicBezTo>
                    <a:pt x="7754" y="9563"/>
                    <a:pt x="7465" y="9786"/>
                    <a:pt x="7521" y="9721"/>
                  </a:cubicBezTo>
                  <a:close/>
                  <a:moveTo>
                    <a:pt x="6015" y="10900"/>
                  </a:moveTo>
                  <a:cubicBezTo>
                    <a:pt x="6101" y="10816"/>
                    <a:pt x="6279" y="10701"/>
                    <a:pt x="6015" y="10900"/>
                  </a:cubicBezTo>
                  <a:close/>
                  <a:moveTo>
                    <a:pt x="5321" y="11435"/>
                  </a:moveTo>
                  <a:cubicBezTo>
                    <a:pt x="5069" y="11625"/>
                    <a:pt x="5633" y="11155"/>
                    <a:pt x="5604" y="11207"/>
                  </a:cubicBezTo>
                  <a:cubicBezTo>
                    <a:pt x="5491" y="11295"/>
                    <a:pt x="5326" y="11417"/>
                    <a:pt x="5321" y="11433"/>
                  </a:cubicBezTo>
                  <a:close/>
                  <a:moveTo>
                    <a:pt x="5879" y="13676"/>
                  </a:moveTo>
                  <a:cubicBezTo>
                    <a:pt x="5913" y="13757"/>
                    <a:pt x="5900" y="13750"/>
                    <a:pt x="5922" y="13813"/>
                  </a:cubicBezTo>
                  <a:cubicBezTo>
                    <a:pt x="5888" y="13727"/>
                    <a:pt x="5900" y="13737"/>
                    <a:pt x="5879" y="13673"/>
                  </a:cubicBezTo>
                  <a:close/>
                  <a:moveTo>
                    <a:pt x="1342" y="5671"/>
                  </a:moveTo>
                  <a:lnTo>
                    <a:pt x="1466" y="5579"/>
                  </a:lnTo>
                  <a:cubicBezTo>
                    <a:pt x="1464" y="5581"/>
                    <a:pt x="1414" y="5617"/>
                    <a:pt x="1383" y="5642"/>
                  </a:cubicBezTo>
                  <a:cubicBezTo>
                    <a:pt x="1441" y="5604"/>
                    <a:pt x="1514" y="5550"/>
                    <a:pt x="1340" y="5678"/>
                  </a:cubicBezTo>
                  <a:close/>
                  <a:moveTo>
                    <a:pt x="9859" y="1380"/>
                  </a:moveTo>
                  <a:cubicBezTo>
                    <a:pt x="9777" y="1186"/>
                    <a:pt x="9960" y="1624"/>
                    <a:pt x="9859" y="1380"/>
                  </a:cubicBezTo>
                  <a:close/>
                  <a:moveTo>
                    <a:pt x="3964" y="3756"/>
                  </a:moveTo>
                  <a:cubicBezTo>
                    <a:pt x="4039" y="3718"/>
                    <a:pt x="4127" y="3637"/>
                    <a:pt x="4133" y="3650"/>
                  </a:cubicBezTo>
                  <a:cubicBezTo>
                    <a:pt x="4052" y="3707"/>
                    <a:pt x="3953" y="3779"/>
                    <a:pt x="3964" y="3756"/>
                  </a:cubicBezTo>
                  <a:close/>
                  <a:moveTo>
                    <a:pt x="5640" y="2562"/>
                  </a:moveTo>
                  <a:lnTo>
                    <a:pt x="5726" y="2501"/>
                  </a:lnTo>
                  <a:lnTo>
                    <a:pt x="5728" y="2512"/>
                  </a:lnTo>
                  <a:lnTo>
                    <a:pt x="5642" y="2573"/>
                  </a:lnTo>
                  <a:close/>
                  <a:moveTo>
                    <a:pt x="5850" y="2412"/>
                  </a:moveTo>
                  <a:cubicBezTo>
                    <a:pt x="5985" y="2324"/>
                    <a:pt x="5990" y="2313"/>
                    <a:pt x="6144" y="2202"/>
                  </a:cubicBezTo>
                  <a:cubicBezTo>
                    <a:pt x="6130" y="2227"/>
                    <a:pt x="5983" y="2322"/>
                    <a:pt x="6024" y="2315"/>
                  </a:cubicBezTo>
                  <a:cubicBezTo>
                    <a:pt x="5918" y="2392"/>
                    <a:pt x="5859" y="2424"/>
                    <a:pt x="5850" y="2412"/>
                  </a:cubicBezTo>
                  <a:close/>
                  <a:moveTo>
                    <a:pt x="6521" y="1936"/>
                  </a:moveTo>
                  <a:lnTo>
                    <a:pt x="6731" y="1787"/>
                  </a:lnTo>
                  <a:cubicBezTo>
                    <a:pt x="6749" y="1796"/>
                    <a:pt x="6658" y="1864"/>
                    <a:pt x="6616" y="1904"/>
                  </a:cubicBezTo>
                  <a:cubicBezTo>
                    <a:pt x="6550" y="1945"/>
                    <a:pt x="6548" y="1929"/>
                    <a:pt x="6521" y="1936"/>
                  </a:cubicBezTo>
                  <a:close/>
                  <a:moveTo>
                    <a:pt x="7110" y="1518"/>
                  </a:moveTo>
                  <a:cubicBezTo>
                    <a:pt x="7151" y="1491"/>
                    <a:pt x="7146" y="1502"/>
                    <a:pt x="7155" y="1500"/>
                  </a:cubicBezTo>
                  <a:cubicBezTo>
                    <a:pt x="7191" y="1471"/>
                    <a:pt x="7250" y="1428"/>
                    <a:pt x="7322" y="1376"/>
                  </a:cubicBezTo>
                  <a:cubicBezTo>
                    <a:pt x="7302" y="1396"/>
                    <a:pt x="7282" y="1416"/>
                    <a:pt x="7286" y="1426"/>
                  </a:cubicBezTo>
                  <a:cubicBezTo>
                    <a:pt x="7178" y="1498"/>
                    <a:pt x="7020" y="1602"/>
                    <a:pt x="7110" y="1520"/>
                  </a:cubicBezTo>
                  <a:close/>
                  <a:moveTo>
                    <a:pt x="9497" y="802"/>
                  </a:moveTo>
                  <a:cubicBezTo>
                    <a:pt x="9398" y="685"/>
                    <a:pt x="9436" y="653"/>
                    <a:pt x="9497" y="802"/>
                  </a:cubicBezTo>
                  <a:close/>
                  <a:moveTo>
                    <a:pt x="8944" y="8605"/>
                  </a:moveTo>
                  <a:cubicBezTo>
                    <a:pt x="8933" y="8626"/>
                    <a:pt x="8872" y="8655"/>
                    <a:pt x="8865" y="8675"/>
                  </a:cubicBezTo>
                  <a:cubicBezTo>
                    <a:pt x="8761" y="8745"/>
                    <a:pt x="8899" y="8612"/>
                    <a:pt x="9019" y="8524"/>
                  </a:cubicBezTo>
                  <a:cubicBezTo>
                    <a:pt x="9111" y="8481"/>
                    <a:pt x="8791" y="8714"/>
                    <a:pt x="8944" y="8608"/>
                  </a:cubicBezTo>
                  <a:close/>
                  <a:moveTo>
                    <a:pt x="5561" y="12693"/>
                  </a:moveTo>
                  <a:lnTo>
                    <a:pt x="5599" y="12831"/>
                  </a:lnTo>
                  <a:cubicBezTo>
                    <a:pt x="5599" y="12840"/>
                    <a:pt x="5590" y="12813"/>
                    <a:pt x="5581" y="12786"/>
                  </a:cubicBezTo>
                  <a:lnTo>
                    <a:pt x="5552" y="12693"/>
                  </a:lnTo>
                  <a:close/>
                  <a:moveTo>
                    <a:pt x="4721" y="3230"/>
                  </a:moveTo>
                  <a:cubicBezTo>
                    <a:pt x="4705" y="3230"/>
                    <a:pt x="4883" y="3113"/>
                    <a:pt x="4849" y="3151"/>
                  </a:cubicBezTo>
                  <a:cubicBezTo>
                    <a:pt x="4757" y="3221"/>
                    <a:pt x="4786" y="3185"/>
                    <a:pt x="4721" y="3230"/>
                  </a:cubicBezTo>
                  <a:close/>
                  <a:moveTo>
                    <a:pt x="7831" y="1028"/>
                  </a:moveTo>
                  <a:cubicBezTo>
                    <a:pt x="7792" y="1073"/>
                    <a:pt x="7575" y="1220"/>
                    <a:pt x="7537" y="1243"/>
                  </a:cubicBezTo>
                  <a:cubicBezTo>
                    <a:pt x="7481" y="1274"/>
                    <a:pt x="7754" y="1075"/>
                    <a:pt x="7831" y="1028"/>
                  </a:cubicBezTo>
                  <a:close/>
                  <a:moveTo>
                    <a:pt x="8000" y="908"/>
                  </a:moveTo>
                  <a:cubicBezTo>
                    <a:pt x="8009" y="893"/>
                    <a:pt x="8104" y="829"/>
                    <a:pt x="8165" y="784"/>
                  </a:cubicBezTo>
                  <a:cubicBezTo>
                    <a:pt x="8154" y="802"/>
                    <a:pt x="8095" y="847"/>
                    <a:pt x="8088" y="863"/>
                  </a:cubicBezTo>
                  <a:cubicBezTo>
                    <a:pt x="8041" y="893"/>
                    <a:pt x="8054" y="870"/>
                    <a:pt x="7998" y="908"/>
                  </a:cubicBezTo>
                  <a:close/>
                  <a:moveTo>
                    <a:pt x="8739" y="472"/>
                  </a:moveTo>
                  <a:cubicBezTo>
                    <a:pt x="8705" y="466"/>
                    <a:pt x="8741" y="425"/>
                    <a:pt x="8851" y="344"/>
                  </a:cubicBezTo>
                  <a:cubicBezTo>
                    <a:pt x="8842" y="330"/>
                    <a:pt x="8691" y="443"/>
                    <a:pt x="8635" y="472"/>
                  </a:cubicBezTo>
                  <a:cubicBezTo>
                    <a:pt x="8680" y="418"/>
                    <a:pt x="8883" y="280"/>
                    <a:pt x="9010" y="199"/>
                  </a:cubicBezTo>
                  <a:lnTo>
                    <a:pt x="9102" y="138"/>
                  </a:lnTo>
                  <a:lnTo>
                    <a:pt x="9147" y="222"/>
                  </a:lnTo>
                  <a:cubicBezTo>
                    <a:pt x="9154" y="238"/>
                    <a:pt x="9163" y="253"/>
                    <a:pt x="9170" y="265"/>
                  </a:cubicBezTo>
                  <a:cubicBezTo>
                    <a:pt x="9161" y="256"/>
                    <a:pt x="9150" y="242"/>
                    <a:pt x="9138" y="226"/>
                  </a:cubicBezTo>
                  <a:lnTo>
                    <a:pt x="9082" y="149"/>
                  </a:lnTo>
                  <a:lnTo>
                    <a:pt x="9014" y="206"/>
                  </a:lnTo>
                  <a:lnTo>
                    <a:pt x="8933" y="271"/>
                  </a:lnTo>
                  <a:cubicBezTo>
                    <a:pt x="8964" y="258"/>
                    <a:pt x="8996" y="238"/>
                    <a:pt x="9023" y="215"/>
                  </a:cubicBezTo>
                  <a:lnTo>
                    <a:pt x="9089" y="170"/>
                  </a:lnTo>
                  <a:lnTo>
                    <a:pt x="9127" y="233"/>
                  </a:lnTo>
                  <a:cubicBezTo>
                    <a:pt x="9143" y="260"/>
                    <a:pt x="9159" y="289"/>
                    <a:pt x="9174" y="314"/>
                  </a:cubicBezTo>
                  <a:cubicBezTo>
                    <a:pt x="9152" y="292"/>
                    <a:pt x="9132" y="269"/>
                    <a:pt x="9116" y="242"/>
                  </a:cubicBezTo>
                  <a:lnTo>
                    <a:pt x="9082" y="190"/>
                  </a:lnTo>
                  <a:lnTo>
                    <a:pt x="9030" y="226"/>
                  </a:lnTo>
                  <a:lnTo>
                    <a:pt x="8982" y="260"/>
                  </a:lnTo>
                  <a:cubicBezTo>
                    <a:pt x="9001" y="251"/>
                    <a:pt x="9019" y="244"/>
                    <a:pt x="9039" y="238"/>
                  </a:cubicBezTo>
                  <a:lnTo>
                    <a:pt x="9095" y="217"/>
                  </a:lnTo>
                  <a:lnTo>
                    <a:pt x="9102" y="249"/>
                  </a:lnTo>
                  <a:cubicBezTo>
                    <a:pt x="9111" y="283"/>
                    <a:pt x="9120" y="314"/>
                    <a:pt x="9138" y="326"/>
                  </a:cubicBezTo>
                  <a:cubicBezTo>
                    <a:pt x="9168" y="373"/>
                    <a:pt x="9145" y="350"/>
                    <a:pt x="9132" y="328"/>
                  </a:cubicBezTo>
                  <a:lnTo>
                    <a:pt x="9118" y="335"/>
                  </a:lnTo>
                  <a:cubicBezTo>
                    <a:pt x="9111" y="308"/>
                    <a:pt x="9102" y="283"/>
                    <a:pt x="9089" y="258"/>
                  </a:cubicBezTo>
                  <a:lnTo>
                    <a:pt x="9075" y="233"/>
                  </a:lnTo>
                  <a:lnTo>
                    <a:pt x="9046" y="251"/>
                  </a:lnTo>
                  <a:cubicBezTo>
                    <a:pt x="8955" y="308"/>
                    <a:pt x="8815" y="411"/>
                    <a:pt x="8739" y="472"/>
                  </a:cubicBezTo>
                  <a:close/>
                  <a:moveTo>
                    <a:pt x="5873" y="13669"/>
                  </a:moveTo>
                  <a:cubicBezTo>
                    <a:pt x="5888" y="13714"/>
                    <a:pt x="5882" y="13703"/>
                    <a:pt x="5884" y="13714"/>
                  </a:cubicBezTo>
                  <a:cubicBezTo>
                    <a:pt x="5900" y="13761"/>
                    <a:pt x="5920" y="13822"/>
                    <a:pt x="5947" y="13899"/>
                  </a:cubicBezTo>
                  <a:cubicBezTo>
                    <a:pt x="5909" y="13800"/>
                    <a:pt x="5868" y="13667"/>
                    <a:pt x="5818" y="13526"/>
                  </a:cubicBezTo>
                  <a:cubicBezTo>
                    <a:pt x="5827" y="13542"/>
                    <a:pt x="5854" y="13621"/>
                    <a:pt x="5873" y="13669"/>
                  </a:cubicBezTo>
                  <a:close/>
                  <a:moveTo>
                    <a:pt x="3174" y="4348"/>
                  </a:moveTo>
                  <a:cubicBezTo>
                    <a:pt x="3147" y="4371"/>
                    <a:pt x="3110" y="4404"/>
                    <a:pt x="3176" y="4359"/>
                  </a:cubicBezTo>
                  <a:cubicBezTo>
                    <a:pt x="3117" y="4420"/>
                    <a:pt x="3000" y="4465"/>
                    <a:pt x="3174" y="4348"/>
                  </a:cubicBezTo>
                  <a:close/>
                  <a:moveTo>
                    <a:pt x="7230" y="9917"/>
                  </a:moveTo>
                  <a:cubicBezTo>
                    <a:pt x="7239" y="9920"/>
                    <a:pt x="6966" y="10134"/>
                    <a:pt x="7024" y="10071"/>
                  </a:cubicBezTo>
                  <a:cubicBezTo>
                    <a:pt x="7119" y="9992"/>
                    <a:pt x="7115" y="10010"/>
                    <a:pt x="7228" y="9917"/>
                  </a:cubicBezTo>
                  <a:close/>
                  <a:moveTo>
                    <a:pt x="2507" y="4836"/>
                  </a:moveTo>
                  <a:lnTo>
                    <a:pt x="2632" y="4745"/>
                  </a:lnTo>
                  <a:lnTo>
                    <a:pt x="2632" y="4752"/>
                  </a:lnTo>
                  <a:lnTo>
                    <a:pt x="2507" y="4843"/>
                  </a:lnTo>
                  <a:close/>
                  <a:moveTo>
                    <a:pt x="4515" y="3395"/>
                  </a:moveTo>
                  <a:cubicBezTo>
                    <a:pt x="4499" y="3395"/>
                    <a:pt x="4748" y="3219"/>
                    <a:pt x="4685" y="3282"/>
                  </a:cubicBezTo>
                  <a:cubicBezTo>
                    <a:pt x="4596" y="3345"/>
                    <a:pt x="4572" y="3357"/>
                    <a:pt x="4515" y="3395"/>
                  </a:cubicBezTo>
                  <a:close/>
                  <a:moveTo>
                    <a:pt x="7499" y="1279"/>
                  </a:moveTo>
                  <a:cubicBezTo>
                    <a:pt x="7535" y="1274"/>
                    <a:pt x="7417" y="1349"/>
                    <a:pt x="7422" y="1362"/>
                  </a:cubicBezTo>
                  <a:cubicBezTo>
                    <a:pt x="7332" y="1423"/>
                    <a:pt x="7402" y="1337"/>
                    <a:pt x="7496" y="1276"/>
                  </a:cubicBezTo>
                  <a:close/>
                  <a:moveTo>
                    <a:pt x="7840" y="9443"/>
                  </a:moveTo>
                  <a:lnTo>
                    <a:pt x="7758" y="9506"/>
                  </a:lnTo>
                  <a:cubicBezTo>
                    <a:pt x="7743" y="9506"/>
                    <a:pt x="7792" y="9468"/>
                    <a:pt x="7792" y="9459"/>
                  </a:cubicBezTo>
                  <a:lnTo>
                    <a:pt x="7874" y="9396"/>
                  </a:lnTo>
                  <a:cubicBezTo>
                    <a:pt x="7887" y="9393"/>
                    <a:pt x="7837" y="9434"/>
                    <a:pt x="7837" y="9443"/>
                  </a:cubicBezTo>
                  <a:close/>
                  <a:moveTo>
                    <a:pt x="7923" y="994"/>
                  </a:moveTo>
                  <a:cubicBezTo>
                    <a:pt x="7957" y="951"/>
                    <a:pt x="8059" y="911"/>
                    <a:pt x="8178" y="818"/>
                  </a:cubicBezTo>
                  <a:cubicBezTo>
                    <a:pt x="8115" y="877"/>
                    <a:pt x="8045" y="931"/>
                    <a:pt x="7971" y="978"/>
                  </a:cubicBezTo>
                  <a:cubicBezTo>
                    <a:pt x="7973" y="965"/>
                    <a:pt x="7957" y="972"/>
                    <a:pt x="7923" y="994"/>
                  </a:cubicBezTo>
                  <a:close/>
                  <a:moveTo>
                    <a:pt x="5166" y="11532"/>
                  </a:moveTo>
                  <a:cubicBezTo>
                    <a:pt x="5193" y="11614"/>
                    <a:pt x="5195" y="11638"/>
                    <a:pt x="5181" y="11625"/>
                  </a:cubicBezTo>
                  <a:cubicBezTo>
                    <a:pt x="5152" y="11541"/>
                    <a:pt x="5152" y="11519"/>
                    <a:pt x="5166" y="11532"/>
                  </a:cubicBezTo>
                  <a:close/>
                  <a:moveTo>
                    <a:pt x="2715" y="4691"/>
                  </a:moveTo>
                  <a:cubicBezTo>
                    <a:pt x="2796" y="4633"/>
                    <a:pt x="2778" y="4664"/>
                    <a:pt x="2674" y="4732"/>
                  </a:cubicBezTo>
                  <a:lnTo>
                    <a:pt x="2674" y="4725"/>
                  </a:lnTo>
                  <a:cubicBezTo>
                    <a:pt x="2708" y="4700"/>
                    <a:pt x="2713" y="4696"/>
                    <a:pt x="2715" y="4691"/>
                  </a:cubicBezTo>
                  <a:close/>
                  <a:moveTo>
                    <a:pt x="4057" y="3736"/>
                  </a:moveTo>
                  <a:cubicBezTo>
                    <a:pt x="4084" y="3702"/>
                    <a:pt x="4292" y="3567"/>
                    <a:pt x="4391" y="3492"/>
                  </a:cubicBezTo>
                  <a:cubicBezTo>
                    <a:pt x="4368" y="3510"/>
                    <a:pt x="4348" y="3530"/>
                    <a:pt x="4353" y="3535"/>
                  </a:cubicBezTo>
                  <a:cubicBezTo>
                    <a:pt x="4253" y="3591"/>
                    <a:pt x="4219" y="3641"/>
                    <a:pt x="4059" y="3749"/>
                  </a:cubicBezTo>
                  <a:cubicBezTo>
                    <a:pt x="4086" y="3722"/>
                    <a:pt x="4120" y="3689"/>
                    <a:pt x="4054" y="3734"/>
                  </a:cubicBezTo>
                  <a:close/>
                  <a:moveTo>
                    <a:pt x="8596" y="522"/>
                  </a:moveTo>
                  <a:cubicBezTo>
                    <a:pt x="8562" y="561"/>
                    <a:pt x="8519" y="594"/>
                    <a:pt x="8474" y="624"/>
                  </a:cubicBezTo>
                  <a:cubicBezTo>
                    <a:pt x="8449" y="624"/>
                    <a:pt x="8531" y="570"/>
                    <a:pt x="8596" y="522"/>
                  </a:cubicBezTo>
                  <a:close/>
                  <a:moveTo>
                    <a:pt x="11214" y="6805"/>
                  </a:moveTo>
                  <a:cubicBezTo>
                    <a:pt x="11011" y="6957"/>
                    <a:pt x="10963" y="6993"/>
                    <a:pt x="10764" y="7153"/>
                  </a:cubicBezTo>
                  <a:cubicBezTo>
                    <a:pt x="10760" y="7133"/>
                    <a:pt x="10882" y="7038"/>
                    <a:pt x="10914" y="6995"/>
                  </a:cubicBezTo>
                  <a:cubicBezTo>
                    <a:pt x="10990" y="6959"/>
                    <a:pt x="11022" y="6916"/>
                    <a:pt x="11164" y="6817"/>
                  </a:cubicBezTo>
                  <a:cubicBezTo>
                    <a:pt x="11180" y="6771"/>
                    <a:pt x="11044" y="6873"/>
                    <a:pt x="10911" y="6981"/>
                  </a:cubicBezTo>
                  <a:cubicBezTo>
                    <a:pt x="11026" y="6868"/>
                    <a:pt x="11309" y="6654"/>
                    <a:pt x="11550" y="6448"/>
                  </a:cubicBezTo>
                  <a:cubicBezTo>
                    <a:pt x="11546" y="6462"/>
                    <a:pt x="11564" y="6453"/>
                    <a:pt x="11596" y="6430"/>
                  </a:cubicBezTo>
                  <a:cubicBezTo>
                    <a:pt x="11577" y="6471"/>
                    <a:pt x="11505" y="6491"/>
                    <a:pt x="11433" y="6557"/>
                  </a:cubicBezTo>
                  <a:cubicBezTo>
                    <a:pt x="11343" y="6631"/>
                    <a:pt x="11487" y="6527"/>
                    <a:pt x="11401" y="6609"/>
                  </a:cubicBezTo>
                  <a:cubicBezTo>
                    <a:pt x="11417" y="6618"/>
                    <a:pt x="11467" y="6543"/>
                    <a:pt x="11564" y="6482"/>
                  </a:cubicBezTo>
                  <a:cubicBezTo>
                    <a:pt x="11548" y="6518"/>
                    <a:pt x="11349" y="6683"/>
                    <a:pt x="11288" y="6722"/>
                  </a:cubicBezTo>
                  <a:cubicBezTo>
                    <a:pt x="11413" y="6604"/>
                    <a:pt x="11250" y="6742"/>
                    <a:pt x="11311" y="6652"/>
                  </a:cubicBezTo>
                  <a:cubicBezTo>
                    <a:pt x="11261" y="6713"/>
                    <a:pt x="11173" y="6796"/>
                    <a:pt x="11214" y="6805"/>
                  </a:cubicBezTo>
                  <a:close/>
                  <a:moveTo>
                    <a:pt x="10356" y="7462"/>
                  </a:moveTo>
                  <a:cubicBezTo>
                    <a:pt x="10304" y="7510"/>
                    <a:pt x="10250" y="7553"/>
                    <a:pt x="10193" y="7589"/>
                  </a:cubicBezTo>
                  <a:cubicBezTo>
                    <a:pt x="10198" y="7580"/>
                    <a:pt x="10231" y="7553"/>
                    <a:pt x="10227" y="7546"/>
                  </a:cubicBezTo>
                  <a:lnTo>
                    <a:pt x="10310" y="7483"/>
                  </a:lnTo>
                  <a:cubicBezTo>
                    <a:pt x="10306" y="7494"/>
                    <a:pt x="10324" y="7487"/>
                    <a:pt x="10356" y="7462"/>
                  </a:cubicBezTo>
                  <a:close/>
                  <a:moveTo>
                    <a:pt x="6819" y="10225"/>
                  </a:moveTo>
                  <a:lnTo>
                    <a:pt x="6697" y="10319"/>
                  </a:lnTo>
                  <a:lnTo>
                    <a:pt x="6695" y="10308"/>
                  </a:lnTo>
                  <a:lnTo>
                    <a:pt x="6814" y="10213"/>
                  </a:lnTo>
                  <a:close/>
                  <a:moveTo>
                    <a:pt x="552" y="6274"/>
                  </a:moveTo>
                  <a:lnTo>
                    <a:pt x="466" y="6344"/>
                  </a:lnTo>
                  <a:cubicBezTo>
                    <a:pt x="375" y="6410"/>
                    <a:pt x="416" y="6376"/>
                    <a:pt x="552" y="6274"/>
                  </a:cubicBezTo>
                  <a:close/>
                  <a:moveTo>
                    <a:pt x="2882" y="4574"/>
                  </a:moveTo>
                  <a:lnTo>
                    <a:pt x="3009" y="4484"/>
                  </a:lnTo>
                  <a:lnTo>
                    <a:pt x="3009" y="4493"/>
                  </a:lnTo>
                  <a:lnTo>
                    <a:pt x="2882" y="4581"/>
                  </a:lnTo>
                  <a:close/>
                  <a:moveTo>
                    <a:pt x="3677" y="4002"/>
                  </a:moveTo>
                  <a:cubicBezTo>
                    <a:pt x="3745" y="3953"/>
                    <a:pt x="3750" y="3955"/>
                    <a:pt x="3804" y="3919"/>
                  </a:cubicBezTo>
                  <a:cubicBezTo>
                    <a:pt x="3779" y="3941"/>
                    <a:pt x="3754" y="3962"/>
                    <a:pt x="3806" y="3928"/>
                  </a:cubicBezTo>
                  <a:cubicBezTo>
                    <a:pt x="3801" y="3944"/>
                    <a:pt x="3664" y="4030"/>
                    <a:pt x="3639" y="4048"/>
                  </a:cubicBezTo>
                  <a:cubicBezTo>
                    <a:pt x="3659" y="4027"/>
                    <a:pt x="3680" y="4009"/>
                    <a:pt x="3677" y="4002"/>
                  </a:cubicBezTo>
                  <a:close/>
                  <a:moveTo>
                    <a:pt x="5441" y="2756"/>
                  </a:moveTo>
                  <a:cubicBezTo>
                    <a:pt x="5439" y="2772"/>
                    <a:pt x="5263" y="2882"/>
                    <a:pt x="5190" y="2939"/>
                  </a:cubicBezTo>
                  <a:cubicBezTo>
                    <a:pt x="5256" y="2873"/>
                    <a:pt x="5303" y="2853"/>
                    <a:pt x="5441" y="2756"/>
                  </a:cubicBezTo>
                  <a:close/>
                  <a:moveTo>
                    <a:pt x="9825" y="7876"/>
                  </a:moveTo>
                  <a:cubicBezTo>
                    <a:pt x="9798" y="7871"/>
                    <a:pt x="9920" y="7772"/>
                    <a:pt x="9983" y="7736"/>
                  </a:cubicBezTo>
                  <a:cubicBezTo>
                    <a:pt x="9978" y="7754"/>
                    <a:pt x="9920" y="7803"/>
                    <a:pt x="9827" y="7876"/>
                  </a:cubicBezTo>
                  <a:close/>
                  <a:moveTo>
                    <a:pt x="4980" y="3088"/>
                  </a:moveTo>
                  <a:cubicBezTo>
                    <a:pt x="5039" y="3025"/>
                    <a:pt x="5062" y="3040"/>
                    <a:pt x="5026" y="3067"/>
                  </a:cubicBezTo>
                  <a:cubicBezTo>
                    <a:pt x="5001" y="3085"/>
                    <a:pt x="4971" y="3099"/>
                    <a:pt x="4980" y="3088"/>
                  </a:cubicBezTo>
                  <a:close/>
                  <a:moveTo>
                    <a:pt x="10394" y="7426"/>
                  </a:moveTo>
                  <a:cubicBezTo>
                    <a:pt x="10387" y="7406"/>
                    <a:pt x="10550" y="7295"/>
                    <a:pt x="10670" y="7185"/>
                  </a:cubicBezTo>
                  <a:cubicBezTo>
                    <a:pt x="10633" y="7205"/>
                    <a:pt x="10609" y="7209"/>
                    <a:pt x="10615" y="7185"/>
                  </a:cubicBezTo>
                  <a:cubicBezTo>
                    <a:pt x="10767" y="7063"/>
                    <a:pt x="10819" y="7038"/>
                    <a:pt x="10830" y="7054"/>
                  </a:cubicBezTo>
                  <a:cubicBezTo>
                    <a:pt x="10670" y="7142"/>
                    <a:pt x="10712" y="7153"/>
                    <a:pt x="10636" y="7230"/>
                  </a:cubicBezTo>
                  <a:cubicBezTo>
                    <a:pt x="10509" y="7320"/>
                    <a:pt x="10489" y="7352"/>
                    <a:pt x="10394" y="7426"/>
                  </a:cubicBezTo>
                  <a:close/>
                  <a:moveTo>
                    <a:pt x="7341" y="1435"/>
                  </a:moveTo>
                  <a:cubicBezTo>
                    <a:pt x="7234" y="1527"/>
                    <a:pt x="7090" y="1588"/>
                    <a:pt x="7341" y="1435"/>
                  </a:cubicBezTo>
                  <a:close/>
                  <a:moveTo>
                    <a:pt x="8276" y="804"/>
                  </a:moveTo>
                  <a:lnTo>
                    <a:pt x="8063" y="951"/>
                  </a:lnTo>
                  <a:cubicBezTo>
                    <a:pt x="8075" y="922"/>
                    <a:pt x="8278" y="764"/>
                    <a:pt x="8276" y="802"/>
                  </a:cubicBezTo>
                  <a:close/>
                  <a:moveTo>
                    <a:pt x="11708" y="4653"/>
                  </a:moveTo>
                  <a:cubicBezTo>
                    <a:pt x="11760" y="4768"/>
                    <a:pt x="11819" y="4883"/>
                    <a:pt x="11885" y="4994"/>
                  </a:cubicBezTo>
                  <a:cubicBezTo>
                    <a:pt x="11810" y="4922"/>
                    <a:pt x="11738" y="4741"/>
                    <a:pt x="11672" y="4666"/>
                  </a:cubicBezTo>
                  <a:cubicBezTo>
                    <a:pt x="11607" y="4540"/>
                    <a:pt x="11722" y="4712"/>
                    <a:pt x="11708" y="4651"/>
                  </a:cubicBezTo>
                  <a:close/>
                  <a:moveTo>
                    <a:pt x="12400" y="5816"/>
                  </a:moveTo>
                  <a:cubicBezTo>
                    <a:pt x="12341" y="5766"/>
                    <a:pt x="12165" y="5507"/>
                    <a:pt x="12099" y="5369"/>
                  </a:cubicBezTo>
                  <a:cubicBezTo>
                    <a:pt x="12185" y="5432"/>
                    <a:pt x="12296" y="5690"/>
                    <a:pt x="12400" y="5816"/>
                  </a:cubicBezTo>
                  <a:close/>
                  <a:moveTo>
                    <a:pt x="3176" y="4380"/>
                  </a:moveTo>
                  <a:cubicBezTo>
                    <a:pt x="3226" y="4346"/>
                    <a:pt x="3201" y="4366"/>
                    <a:pt x="3176" y="4384"/>
                  </a:cubicBezTo>
                  <a:cubicBezTo>
                    <a:pt x="3189" y="4380"/>
                    <a:pt x="3282" y="4312"/>
                    <a:pt x="3345" y="4269"/>
                  </a:cubicBezTo>
                  <a:cubicBezTo>
                    <a:pt x="3293" y="4319"/>
                    <a:pt x="3140" y="4429"/>
                    <a:pt x="2970" y="4549"/>
                  </a:cubicBezTo>
                  <a:cubicBezTo>
                    <a:pt x="3052" y="4484"/>
                    <a:pt x="3165" y="4402"/>
                    <a:pt x="3176" y="4380"/>
                  </a:cubicBezTo>
                  <a:close/>
                  <a:moveTo>
                    <a:pt x="7905" y="9342"/>
                  </a:moveTo>
                  <a:lnTo>
                    <a:pt x="7824" y="9405"/>
                  </a:lnTo>
                  <a:lnTo>
                    <a:pt x="7819" y="9393"/>
                  </a:lnTo>
                  <a:lnTo>
                    <a:pt x="7901" y="9330"/>
                  </a:lnTo>
                  <a:close/>
                  <a:moveTo>
                    <a:pt x="7388" y="1421"/>
                  </a:moveTo>
                  <a:cubicBezTo>
                    <a:pt x="7453" y="1351"/>
                    <a:pt x="7519" y="1349"/>
                    <a:pt x="7438" y="1410"/>
                  </a:cubicBezTo>
                  <a:cubicBezTo>
                    <a:pt x="7289" y="1514"/>
                    <a:pt x="7521" y="1328"/>
                    <a:pt x="7388" y="1421"/>
                  </a:cubicBezTo>
                  <a:close/>
                  <a:moveTo>
                    <a:pt x="5633" y="11114"/>
                  </a:moveTo>
                  <a:cubicBezTo>
                    <a:pt x="5622" y="11130"/>
                    <a:pt x="5534" y="11198"/>
                    <a:pt x="5473" y="11245"/>
                  </a:cubicBezTo>
                  <a:cubicBezTo>
                    <a:pt x="5493" y="11225"/>
                    <a:pt x="5513" y="11207"/>
                    <a:pt x="5509" y="11203"/>
                  </a:cubicBezTo>
                  <a:lnTo>
                    <a:pt x="5590" y="11137"/>
                  </a:lnTo>
                  <a:cubicBezTo>
                    <a:pt x="5583" y="11148"/>
                    <a:pt x="5602" y="11137"/>
                    <a:pt x="5633" y="11114"/>
                  </a:cubicBezTo>
                  <a:close/>
                  <a:moveTo>
                    <a:pt x="11489" y="4328"/>
                  </a:moveTo>
                  <a:cubicBezTo>
                    <a:pt x="11474" y="4321"/>
                    <a:pt x="11415" y="4203"/>
                    <a:pt x="11401" y="4208"/>
                  </a:cubicBezTo>
                  <a:cubicBezTo>
                    <a:pt x="11329" y="4070"/>
                    <a:pt x="11444" y="4240"/>
                    <a:pt x="11489" y="4328"/>
                  </a:cubicBezTo>
                  <a:close/>
                  <a:moveTo>
                    <a:pt x="11806" y="6286"/>
                  </a:moveTo>
                  <a:cubicBezTo>
                    <a:pt x="11668" y="6399"/>
                    <a:pt x="11742" y="6297"/>
                    <a:pt x="11593" y="6424"/>
                  </a:cubicBezTo>
                  <a:cubicBezTo>
                    <a:pt x="11638" y="6367"/>
                    <a:pt x="11785" y="6270"/>
                    <a:pt x="11790" y="6252"/>
                  </a:cubicBezTo>
                  <a:cubicBezTo>
                    <a:pt x="11912" y="6164"/>
                    <a:pt x="11774" y="6293"/>
                    <a:pt x="11803" y="6286"/>
                  </a:cubicBezTo>
                  <a:close/>
                  <a:moveTo>
                    <a:pt x="10464" y="7329"/>
                  </a:moveTo>
                  <a:lnTo>
                    <a:pt x="10383" y="7392"/>
                  </a:lnTo>
                  <a:lnTo>
                    <a:pt x="10376" y="7379"/>
                  </a:lnTo>
                  <a:lnTo>
                    <a:pt x="10457" y="7316"/>
                  </a:lnTo>
                  <a:close/>
                  <a:moveTo>
                    <a:pt x="9730" y="1376"/>
                  </a:moveTo>
                  <a:cubicBezTo>
                    <a:pt x="9775" y="1502"/>
                    <a:pt x="9777" y="1511"/>
                    <a:pt x="9929" y="1758"/>
                  </a:cubicBezTo>
                  <a:cubicBezTo>
                    <a:pt x="9908" y="1746"/>
                    <a:pt x="9936" y="1796"/>
                    <a:pt x="9965" y="1846"/>
                  </a:cubicBezTo>
                  <a:cubicBezTo>
                    <a:pt x="9938" y="1848"/>
                    <a:pt x="9877" y="1764"/>
                    <a:pt x="9859" y="1785"/>
                  </a:cubicBezTo>
                  <a:cubicBezTo>
                    <a:pt x="9850" y="1717"/>
                    <a:pt x="9757" y="1559"/>
                    <a:pt x="9635" y="1410"/>
                  </a:cubicBezTo>
                  <a:cubicBezTo>
                    <a:pt x="9586" y="1297"/>
                    <a:pt x="9741" y="1523"/>
                    <a:pt x="9777" y="1561"/>
                  </a:cubicBezTo>
                  <a:cubicBezTo>
                    <a:pt x="9796" y="1532"/>
                    <a:pt x="9653" y="1365"/>
                    <a:pt x="9619" y="1265"/>
                  </a:cubicBezTo>
                  <a:cubicBezTo>
                    <a:pt x="9637" y="1258"/>
                    <a:pt x="9712" y="1392"/>
                    <a:pt x="9728" y="1376"/>
                  </a:cubicBezTo>
                  <a:close/>
                  <a:moveTo>
                    <a:pt x="6643" y="10310"/>
                  </a:moveTo>
                  <a:cubicBezTo>
                    <a:pt x="6500" y="10421"/>
                    <a:pt x="6541" y="10376"/>
                    <a:pt x="6399" y="10498"/>
                  </a:cubicBezTo>
                  <a:cubicBezTo>
                    <a:pt x="6424" y="10473"/>
                    <a:pt x="6446" y="10450"/>
                    <a:pt x="6396" y="10489"/>
                  </a:cubicBezTo>
                  <a:cubicBezTo>
                    <a:pt x="6471" y="10412"/>
                    <a:pt x="6638" y="10301"/>
                    <a:pt x="6643" y="10313"/>
                  </a:cubicBezTo>
                  <a:close/>
                  <a:moveTo>
                    <a:pt x="7056" y="1669"/>
                  </a:moveTo>
                  <a:cubicBezTo>
                    <a:pt x="7106" y="1636"/>
                    <a:pt x="7094" y="1656"/>
                    <a:pt x="7103" y="1658"/>
                  </a:cubicBezTo>
                  <a:lnTo>
                    <a:pt x="6977" y="1746"/>
                  </a:lnTo>
                  <a:cubicBezTo>
                    <a:pt x="6988" y="1728"/>
                    <a:pt x="7047" y="1685"/>
                    <a:pt x="7056" y="1669"/>
                  </a:cubicBezTo>
                  <a:close/>
                  <a:moveTo>
                    <a:pt x="7210" y="9859"/>
                  </a:moveTo>
                  <a:cubicBezTo>
                    <a:pt x="7137" y="9913"/>
                    <a:pt x="7201" y="9854"/>
                    <a:pt x="7205" y="9843"/>
                  </a:cubicBezTo>
                  <a:cubicBezTo>
                    <a:pt x="7277" y="9791"/>
                    <a:pt x="7214" y="9850"/>
                    <a:pt x="7210" y="9861"/>
                  </a:cubicBezTo>
                  <a:close/>
                  <a:moveTo>
                    <a:pt x="6966" y="10051"/>
                  </a:moveTo>
                  <a:cubicBezTo>
                    <a:pt x="6819" y="10141"/>
                    <a:pt x="7092" y="9913"/>
                    <a:pt x="7198" y="9823"/>
                  </a:cubicBezTo>
                  <a:cubicBezTo>
                    <a:pt x="7201" y="9856"/>
                    <a:pt x="6878" y="10089"/>
                    <a:pt x="6966" y="10053"/>
                  </a:cubicBezTo>
                  <a:close/>
                  <a:moveTo>
                    <a:pt x="5563" y="12824"/>
                  </a:moveTo>
                  <a:cubicBezTo>
                    <a:pt x="5579" y="12874"/>
                    <a:pt x="5568" y="12853"/>
                    <a:pt x="5588" y="12914"/>
                  </a:cubicBezTo>
                  <a:cubicBezTo>
                    <a:pt x="5570" y="12887"/>
                    <a:pt x="5525" y="12741"/>
                    <a:pt x="5491" y="12637"/>
                  </a:cubicBezTo>
                  <a:cubicBezTo>
                    <a:pt x="5500" y="12652"/>
                    <a:pt x="5561" y="12842"/>
                    <a:pt x="5563" y="12824"/>
                  </a:cubicBezTo>
                  <a:close/>
                  <a:moveTo>
                    <a:pt x="8165" y="935"/>
                  </a:moveTo>
                  <a:cubicBezTo>
                    <a:pt x="8090" y="981"/>
                    <a:pt x="8133" y="938"/>
                    <a:pt x="8203" y="893"/>
                  </a:cubicBezTo>
                  <a:cubicBezTo>
                    <a:pt x="8208" y="881"/>
                    <a:pt x="8183" y="897"/>
                    <a:pt x="8158" y="915"/>
                  </a:cubicBezTo>
                  <a:cubicBezTo>
                    <a:pt x="8149" y="915"/>
                    <a:pt x="8172" y="897"/>
                    <a:pt x="8199" y="879"/>
                  </a:cubicBezTo>
                  <a:lnTo>
                    <a:pt x="8282" y="820"/>
                  </a:lnTo>
                  <a:cubicBezTo>
                    <a:pt x="8300" y="836"/>
                    <a:pt x="8208" y="908"/>
                    <a:pt x="8255" y="888"/>
                  </a:cubicBezTo>
                  <a:cubicBezTo>
                    <a:pt x="8113" y="1021"/>
                    <a:pt x="8246" y="852"/>
                    <a:pt x="8165" y="935"/>
                  </a:cubicBezTo>
                  <a:close/>
                  <a:moveTo>
                    <a:pt x="8664" y="556"/>
                  </a:moveTo>
                  <a:cubicBezTo>
                    <a:pt x="8675" y="565"/>
                    <a:pt x="8635" y="601"/>
                    <a:pt x="8542" y="664"/>
                  </a:cubicBezTo>
                  <a:cubicBezTo>
                    <a:pt x="8585" y="628"/>
                    <a:pt x="8547" y="633"/>
                    <a:pt x="8662" y="558"/>
                  </a:cubicBezTo>
                  <a:close/>
                  <a:moveTo>
                    <a:pt x="9294" y="673"/>
                  </a:moveTo>
                  <a:cubicBezTo>
                    <a:pt x="9269" y="644"/>
                    <a:pt x="9254" y="635"/>
                    <a:pt x="9242" y="642"/>
                  </a:cubicBezTo>
                  <a:cubicBezTo>
                    <a:pt x="9179" y="540"/>
                    <a:pt x="9177" y="511"/>
                    <a:pt x="9132" y="430"/>
                  </a:cubicBezTo>
                  <a:cubicBezTo>
                    <a:pt x="9147" y="436"/>
                    <a:pt x="9188" y="511"/>
                    <a:pt x="9181" y="515"/>
                  </a:cubicBezTo>
                  <a:cubicBezTo>
                    <a:pt x="9224" y="579"/>
                    <a:pt x="9224" y="542"/>
                    <a:pt x="9294" y="676"/>
                  </a:cubicBezTo>
                  <a:close/>
                  <a:moveTo>
                    <a:pt x="11115" y="3756"/>
                  </a:moveTo>
                  <a:cubicBezTo>
                    <a:pt x="11182" y="3831"/>
                    <a:pt x="11099" y="3792"/>
                    <a:pt x="11026" y="3637"/>
                  </a:cubicBezTo>
                  <a:cubicBezTo>
                    <a:pt x="11015" y="3632"/>
                    <a:pt x="11029" y="3657"/>
                    <a:pt x="11042" y="3682"/>
                  </a:cubicBezTo>
                  <a:cubicBezTo>
                    <a:pt x="11042" y="3691"/>
                    <a:pt x="11026" y="3668"/>
                    <a:pt x="11011" y="3643"/>
                  </a:cubicBezTo>
                  <a:lnTo>
                    <a:pt x="10961" y="3560"/>
                  </a:lnTo>
                  <a:cubicBezTo>
                    <a:pt x="10961" y="3506"/>
                    <a:pt x="11038" y="3639"/>
                    <a:pt x="11072" y="3670"/>
                  </a:cubicBezTo>
                  <a:cubicBezTo>
                    <a:pt x="11096" y="3711"/>
                    <a:pt x="11083" y="3707"/>
                    <a:pt x="11083" y="3718"/>
                  </a:cubicBezTo>
                  <a:cubicBezTo>
                    <a:pt x="11101" y="3752"/>
                    <a:pt x="11110" y="3756"/>
                    <a:pt x="11115" y="3756"/>
                  </a:cubicBezTo>
                  <a:close/>
                  <a:moveTo>
                    <a:pt x="11295" y="4045"/>
                  </a:moveTo>
                  <a:lnTo>
                    <a:pt x="11343" y="4129"/>
                  </a:lnTo>
                  <a:lnTo>
                    <a:pt x="11329" y="4136"/>
                  </a:lnTo>
                  <a:lnTo>
                    <a:pt x="11279" y="4052"/>
                  </a:lnTo>
                  <a:close/>
                  <a:moveTo>
                    <a:pt x="8059" y="9188"/>
                  </a:moveTo>
                  <a:lnTo>
                    <a:pt x="7977" y="9251"/>
                  </a:lnTo>
                  <a:cubicBezTo>
                    <a:pt x="7982" y="9240"/>
                    <a:pt x="7964" y="9249"/>
                    <a:pt x="7932" y="9271"/>
                  </a:cubicBezTo>
                  <a:cubicBezTo>
                    <a:pt x="7944" y="9253"/>
                    <a:pt x="8032" y="9186"/>
                    <a:pt x="8093" y="9138"/>
                  </a:cubicBezTo>
                  <a:cubicBezTo>
                    <a:pt x="8072" y="9159"/>
                    <a:pt x="8054" y="9179"/>
                    <a:pt x="8059" y="9186"/>
                  </a:cubicBezTo>
                  <a:close/>
                  <a:moveTo>
                    <a:pt x="5120" y="3052"/>
                  </a:moveTo>
                  <a:cubicBezTo>
                    <a:pt x="4960" y="3160"/>
                    <a:pt x="5206" y="2966"/>
                    <a:pt x="5204" y="2986"/>
                  </a:cubicBezTo>
                  <a:cubicBezTo>
                    <a:pt x="5337" y="2907"/>
                    <a:pt x="5109" y="3040"/>
                    <a:pt x="5120" y="3052"/>
                  </a:cubicBezTo>
                  <a:close/>
                  <a:moveTo>
                    <a:pt x="5793" y="2568"/>
                  </a:moveTo>
                  <a:cubicBezTo>
                    <a:pt x="5927" y="2473"/>
                    <a:pt x="5938" y="2482"/>
                    <a:pt x="6092" y="2372"/>
                  </a:cubicBezTo>
                  <a:cubicBezTo>
                    <a:pt x="6083" y="2392"/>
                    <a:pt x="5904" y="2505"/>
                    <a:pt x="5927" y="2507"/>
                  </a:cubicBezTo>
                  <a:cubicBezTo>
                    <a:pt x="5884" y="2523"/>
                    <a:pt x="5769" y="2607"/>
                    <a:pt x="5793" y="2566"/>
                  </a:cubicBezTo>
                  <a:close/>
                  <a:moveTo>
                    <a:pt x="7523" y="1360"/>
                  </a:moveTo>
                  <a:cubicBezTo>
                    <a:pt x="7657" y="1274"/>
                    <a:pt x="7797" y="1186"/>
                    <a:pt x="7993" y="1048"/>
                  </a:cubicBezTo>
                  <a:cubicBezTo>
                    <a:pt x="7982" y="1071"/>
                    <a:pt x="8007" y="1062"/>
                    <a:pt x="8084" y="1010"/>
                  </a:cubicBezTo>
                  <a:cubicBezTo>
                    <a:pt x="7991" y="1073"/>
                    <a:pt x="7795" y="1222"/>
                    <a:pt x="7704" y="1279"/>
                  </a:cubicBezTo>
                  <a:cubicBezTo>
                    <a:pt x="7740" y="1240"/>
                    <a:pt x="7783" y="1206"/>
                    <a:pt x="7828" y="1179"/>
                  </a:cubicBezTo>
                  <a:cubicBezTo>
                    <a:pt x="7813" y="1161"/>
                    <a:pt x="7514" y="1396"/>
                    <a:pt x="7523" y="1358"/>
                  </a:cubicBezTo>
                  <a:close/>
                  <a:moveTo>
                    <a:pt x="10941" y="3465"/>
                  </a:moveTo>
                  <a:cubicBezTo>
                    <a:pt x="10963" y="3499"/>
                    <a:pt x="10961" y="3506"/>
                    <a:pt x="10959" y="3508"/>
                  </a:cubicBezTo>
                  <a:lnTo>
                    <a:pt x="10943" y="3515"/>
                  </a:lnTo>
                  <a:cubicBezTo>
                    <a:pt x="10909" y="3460"/>
                    <a:pt x="10880" y="3404"/>
                    <a:pt x="10853" y="3345"/>
                  </a:cubicBezTo>
                  <a:cubicBezTo>
                    <a:pt x="10868" y="3352"/>
                    <a:pt x="10929" y="3469"/>
                    <a:pt x="10941" y="3465"/>
                  </a:cubicBezTo>
                  <a:close/>
                  <a:moveTo>
                    <a:pt x="5809" y="13563"/>
                  </a:moveTo>
                  <a:cubicBezTo>
                    <a:pt x="5850" y="13682"/>
                    <a:pt x="5877" y="13759"/>
                    <a:pt x="5866" y="13743"/>
                  </a:cubicBezTo>
                  <a:cubicBezTo>
                    <a:pt x="5836" y="13662"/>
                    <a:pt x="5830" y="13644"/>
                    <a:pt x="5798" y="13558"/>
                  </a:cubicBezTo>
                  <a:close/>
                  <a:moveTo>
                    <a:pt x="7313" y="1511"/>
                  </a:moveTo>
                  <a:cubicBezTo>
                    <a:pt x="7438" y="1430"/>
                    <a:pt x="7363" y="1486"/>
                    <a:pt x="7363" y="1507"/>
                  </a:cubicBezTo>
                  <a:cubicBezTo>
                    <a:pt x="7237" y="1599"/>
                    <a:pt x="7207" y="1606"/>
                    <a:pt x="7110" y="1676"/>
                  </a:cubicBezTo>
                  <a:cubicBezTo>
                    <a:pt x="7097" y="1665"/>
                    <a:pt x="7388" y="1491"/>
                    <a:pt x="7313" y="1511"/>
                  </a:cubicBezTo>
                  <a:close/>
                  <a:moveTo>
                    <a:pt x="10464" y="2677"/>
                  </a:moveTo>
                  <a:cubicBezTo>
                    <a:pt x="10532" y="2826"/>
                    <a:pt x="10358" y="2532"/>
                    <a:pt x="10320" y="2478"/>
                  </a:cubicBezTo>
                  <a:cubicBezTo>
                    <a:pt x="10331" y="2449"/>
                    <a:pt x="10437" y="2665"/>
                    <a:pt x="10464" y="2677"/>
                  </a:cubicBezTo>
                  <a:close/>
                  <a:moveTo>
                    <a:pt x="12020" y="5297"/>
                  </a:moveTo>
                  <a:cubicBezTo>
                    <a:pt x="12095" y="5430"/>
                    <a:pt x="12162" y="5554"/>
                    <a:pt x="12165" y="5599"/>
                  </a:cubicBezTo>
                  <a:cubicBezTo>
                    <a:pt x="12056" y="5423"/>
                    <a:pt x="12016" y="5333"/>
                    <a:pt x="12020" y="5297"/>
                  </a:cubicBezTo>
                  <a:close/>
                  <a:moveTo>
                    <a:pt x="11320" y="4136"/>
                  </a:moveTo>
                  <a:cubicBezTo>
                    <a:pt x="11381" y="4240"/>
                    <a:pt x="11304" y="4156"/>
                    <a:pt x="11293" y="4147"/>
                  </a:cubicBezTo>
                  <a:cubicBezTo>
                    <a:pt x="11264" y="4091"/>
                    <a:pt x="11266" y="4077"/>
                    <a:pt x="11232" y="4016"/>
                  </a:cubicBezTo>
                  <a:cubicBezTo>
                    <a:pt x="11250" y="4023"/>
                    <a:pt x="11309" y="4140"/>
                    <a:pt x="11322" y="4136"/>
                  </a:cubicBezTo>
                  <a:close/>
                  <a:moveTo>
                    <a:pt x="11054" y="6817"/>
                  </a:moveTo>
                  <a:cubicBezTo>
                    <a:pt x="11004" y="6853"/>
                    <a:pt x="10968" y="6873"/>
                    <a:pt x="10965" y="6859"/>
                  </a:cubicBezTo>
                  <a:cubicBezTo>
                    <a:pt x="11017" y="6823"/>
                    <a:pt x="11054" y="6803"/>
                    <a:pt x="11056" y="6817"/>
                  </a:cubicBezTo>
                  <a:close/>
                  <a:moveTo>
                    <a:pt x="5387" y="12404"/>
                  </a:moveTo>
                  <a:cubicBezTo>
                    <a:pt x="5360" y="12325"/>
                    <a:pt x="5360" y="12316"/>
                    <a:pt x="5362" y="12311"/>
                  </a:cubicBezTo>
                  <a:cubicBezTo>
                    <a:pt x="5330" y="12221"/>
                    <a:pt x="5333" y="12253"/>
                    <a:pt x="5292" y="12126"/>
                  </a:cubicBezTo>
                  <a:cubicBezTo>
                    <a:pt x="5267" y="12043"/>
                    <a:pt x="5299" y="12124"/>
                    <a:pt x="5308" y="12128"/>
                  </a:cubicBezTo>
                  <a:cubicBezTo>
                    <a:pt x="5312" y="12180"/>
                    <a:pt x="5378" y="12327"/>
                    <a:pt x="5389" y="12404"/>
                  </a:cubicBezTo>
                  <a:close/>
                  <a:moveTo>
                    <a:pt x="9382" y="895"/>
                  </a:moveTo>
                  <a:cubicBezTo>
                    <a:pt x="9396" y="938"/>
                    <a:pt x="9470" y="1051"/>
                    <a:pt x="9434" y="1028"/>
                  </a:cubicBezTo>
                  <a:cubicBezTo>
                    <a:pt x="9366" y="922"/>
                    <a:pt x="9348" y="877"/>
                    <a:pt x="9382" y="897"/>
                  </a:cubicBezTo>
                  <a:close/>
                  <a:moveTo>
                    <a:pt x="10245" y="2351"/>
                  </a:moveTo>
                  <a:cubicBezTo>
                    <a:pt x="10378" y="2600"/>
                    <a:pt x="10121" y="2216"/>
                    <a:pt x="10245" y="2351"/>
                  </a:cubicBezTo>
                  <a:close/>
                  <a:moveTo>
                    <a:pt x="11431" y="4348"/>
                  </a:moveTo>
                  <a:cubicBezTo>
                    <a:pt x="11544" y="4529"/>
                    <a:pt x="11557" y="4587"/>
                    <a:pt x="11670" y="4768"/>
                  </a:cubicBezTo>
                  <a:cubicBezTo>
                    <a:pt x="11598" y="4732"/>
                    <a:pt x="11496" y="4486"/>
                    <a:pt x="11376" y="4319"/>
                  </a:cubicBezTo>
                  <a:cubicBezTo>
                    <a:pt x="11401" y="4350"/>
                    <a:pt x="11419" y="4357"/>
                    <a:pt x="11431" y="4350"/>
                  </a:cubicBezTo>
                  <a:close/>
                  <a:moveTo>
                    <a:pt x="10884" y="6923"/>
                  </a:moveTo>
                  <a:cubicBezTo>
                    <a:pt x="10832" y="6995"/>
                    <a:pt x="10801" y="6972"/>
                    <a:pt x="10837" y="6943"/>
                  </a:cubicBezTo>
                  <a:cubicBezTo>
                    <a:pt x="10862" y="6923"/>
                    <a:pt x="10893" y="6911"/>
                    <a:pt x="10884" y="6923"/>
                  </a:cubicBezTo>
                  <a:close/>
                  <a:moveTo>
                    <a:pt x="6060" y="14297"/>
                  </a:moveTo>
                  <a:cubicBezTo>
                    <a:pt x="6112" y="14448"/>
                    <a:pt x="6037" y="14242"/>
                    <a:pt x="6040" y="14247"/>
                  </a:cubicBezTo>
                  <a:cubicBezTo>
                    <a:pt x="6033" y="14231"/>
                    <a:pt x="6028" y="14215"/>
                    <a:pt x="6024" y="14202"/>
                  </a:cubicBezTo>
                  <a:cubicBezTo>
                    <a:pt x="5983" y="14080"/>
                    <a:pt x="6060" y="14303"/>
                    <a:pt x="6060" y="14297"/>
                  </a:cubicBezTo>
                  <a:close/>
                  <a:moveTo>
                    <a:pt x="5378" y="2889"/>
                  </a:moveTo>
                  <a:cubicBezTo>
                    <a:pt x="5468" y="2824"/>
                    <a:pt x="5461" y="2839"/>
                    <a:pt x="5468" y="2846"/>
                  </a:cubicBezTo>
                  <a:lnTo>
                    <a:pt x="5342" y="2934"/>
                  </a:lnTo>
                  <a:cubicBezTo>
                    <a:pt x="5362" y="2914"/>
                    <a:pt x="5382" y="2894"/>
                    <a:pt x="5378" y="2889"/>
                  </a:cubicBezTo>
                  <a:close/>
                  <a:moveTo>
                    <a:pt x="6439" y="2164"/>
                  </a:moveTo>
                  <a:cubicBezTo>
                    <a:pt x="6446" y="2146"/>
                    <a:pt x="6460" y="2132"/>
                    <a:pt x="6478" y="2123"/>
                  </a:cubicBezTo>
                  <a:cubicBezTo>
                    <a:pt x="6546" y="2092"/>
                    <a:pt x="6195" y="2365"/>
                    <a:pt x="6437" y="2164"/>
                  </a:cubicBezTo>
                  <a:close/>
                  <a:moveTo>
                    <a:pt x="8678" y="603"/>
                  </a:moveTo>
                  <a:cubicBezTo>
                    <a:pt x="8691" y="574"/>
                    <a:pt x="8901" y="443"/>
                    <a:pt x="8933" y="427"/>
                  </a:cubicBezTo>
                  <a:cubicBezTo>
                    <a:pt x="8899" y="472"/>
                    <a:pt x="8797" y="511"/>
                    <a:pt x="8678" y="603"/>
                  </a:cubicBezTo>
                  <a:close/>
                  <a:moveTo>
                    <a:pt x="8531" y="8763"/>
                  </a:moveTo>
                  <a:cubicBezTo>
                    <a:pt x="8508" y="8799"/>
                    <a:pt x="8404" y="8854"/>
                    <a:pt x="8366" y="8881"/>
                  </a:cubicBezTo>
                  <a:cubicBezTo>
                    <a:pt x="8418" y="8813"/>
                    <a:pt x="8481" y="8799"/>
                    <a:pt x="8531" y="8763"/>
                  </a:cubicBezTo>
                  <a:close/>
                  <a:moveTo>
                    <a:pt x="5764" y="13466"/>
                  </a:moveTo>
                  <a:cubicBezTo>
                    <a:pt x="5708" y="13321"/>
                    <a:pt x="5717" y="13312"/>
                    <a:pt x="5764" y="13466"/>
                  </a:cubicBezTo>
                  <a:close/>
                  <a:moveTo>
                    <a:pt x="7065" y="9884"/>
                  </a:moveTo>
                  <a:cubicBezTo>
                    <a:pt x="7094" y="9868"/>
                    <a:pt x="7121" y="9847"/>
                    <a:pt x="7146" y="9825"/>
                  </a:cubicBezTo>
                  <a:cubicBezTo>
                    <a:pt x="7038" y="9917"/>
                    <a:pt x="6966" y="9992"/>
                    <a:pt x="7191" y="9809"/>
                  </a:cubicBezTo>
                  <a:cubicBezTo>
                    <a:pt x="7160" y="9843"/>
                    <a:pt x="7065" y="9920"/>
                    <a:pt x="6995" y="9978"/>
                  </a:cubicBezTo>
                  <a:cubicBezTo>
                    <a:pt x="7006" y="9958"/>
                    <a:pt x="6961" y="9994"/>
                    <a:pt x="6909" y="10033"/>
                  </a:cubicBezTo>
                  <a:cubicBezTo>
                    <a:pt x="7000" y="9935"/>
                    <a:pt x="6862" y="10053"/>
                    <a:pt x="7063" y="9879"/>
                  </a:cubicBezTo>
                  <a:cubicBezTo>
                    <a:pt x="7108" y="9843"/>
                    <a:pt x="7088" y="9868"/>
                    <a:pt x="7065" y="9884"/>
                  </a:cubicBezTo>
                  <a:close/>
                  <a:moveTo>
                    <a:pt x="10432" y="7259"/>
                  </a:moveTo>
                  <a:cubicBezTo>
                    <a:pt x="10344" y="7309"/>
                    <a:pt x="10078" y="7496"/>
                    <a:pt x="9985" y="7602"/>
                  </a:cubicBezTo>
                  <a:cubicBezTo>
                    <a:pt x="9847" y="7697"/>
                    <a:pt x="10062" y="7521"/>
                    <a:pt x="10012" y="7539"/>
                  </a:cubicBezTo>
                  <a:cubicBezTo>
                    <a:pt x="10247" y="7352"/>
                    <a:pt x="10353" y="7291"/>
                    <a:pt x="10432" y="7259"/>
                  </a:cubicBezTo>
                  <a:close/>
                  <a:moveTo>
                    <a:pt x="8851" y="8501"/>
                  </a:moveTo>
                  <a:cubicBezTo>
                    <a:pt x="8779" y="8551"/>
                    <a:pt x="8739" y="8562"/>
                    <a:pt x="8800" y="8504"/>
                  </a:cubicBezTo>
                  <a:cubicBezTo>
                    <a:pt x="8867" y="8477"/>
                    <a:pt x="8885" y="8458"/>
                    <a:pt x="9048" y="8323"/>
                  </a:cubicBezTo>
                  <a:cubicBezTo>
                    <a:pt x="9039" y="8350"/>
                    <a:pt x="8874" y="8472"/>
                    <a:pt x="8851" y="8504"/>
                  </a:cubicBezTo>
                  <a:close/>
                  <a:moveTo>
                    <a:pt x="6467" y="10385"/>
                  </a:moveTo>
                  <a:cubicBezTo>
                    <a:pt x="6557" y="10304"/>
                    <a:pt x="6640" y="10229"/>
                    <a:pt x="6783" y="10114"/>
                  </a:cubicBezTo>
                  <a:cubicBezTo>
                    <a:pt x="6686" y="10213"/>
                    <a:pt x="6579" y="10306"/>
                    <a:pt x="6467" y="10387"/>
                  </a:cubicBezTo>
                  <a:close/>
                  <a:moveTo>
                    <a:pt x="1920" y="5324"/>
                  </a:moveTo>
                  <a:cubicBezTo>
                    <a:pt x="1934" y="5324"/>
                    <a:pt x="1861" y="5373"/>
                    <a:pt x="1751" y="5450"/>
                  </a:cubicBezTo>
                  <a:cubicBezTo>
                    <a:pt x="1819" y="5403"/>
                    <a:pt x="1816" y="5398"/>
                    <a:pt x="1920" y="5326"/>
                  </a:cubicBezTo>
                  <a:close/>
                  <a:moveTo>
                    <a:pt x="8181" y="985"/>
                  </a:moveTo>
                  <a:cubicBezTo>
                    <a:pt x="7984" y="1130"/>
                    <a:pt x="8097" y="1008"/>
                    <a:pt x="8181" y="985"/>
                  </a:cubicBezTo>
                  <a:close/>
                  <a:moveTo>
                    <a:pt x="10053" y="2119"/>
                  </a:moveTo>
                  <a:lnTo>
                    <a:pt x="10103" y="2200"/>
                  </a:lnTo>
                  <a:lnTo>
                    <a:pt x="10089" y="2207"/>
                  </a:lnTo>
                  <a:lnTo>
                    <a:pt x="10039" y="2123"/>
                  </a:lnTo>
                  <a:close/>
                  <a:moveTo>
                    <a:pt x="11957" y="5321"/>
                  </a:moveTo>
                  <a:cubicBezTo>
                    <a:pt x="12025" y="5452"/>
                    <a:pt x="12144" y="5649"/>
                    <a:pt x="12120" y="5667"/>
                  </a:cubicBezTo>
                  <a:cubicBezTo>
                    <a:pt x="12045" y="5536"/>
                    <a:pt x="12040" y="5583"/>
                    <a:pt x="11955" y="5425"/>
                  </a:cubicBezTo>
                  <a:cubicBezTo>
                    <a:pt x="11946" y="5355"/>
                    <a:pt x="11925" y="5344"/>
                    <a:pt x="11957" y="5321"/>
                  </a:cubicBezTo>
                  <a:close/>
                  <a:moveTo>
                    <a:pt x="1624" y="5540"/>
                  </a:moveTo>
                  <a:cubicBezTo>
                    <a:pt x="1611" y="5554"/>
                    <a:pt x="1518" y="5617"/>
                    <a:pt x="1455" y="5662"/>
                  </a:cubicBezTo>
                  <a:cubicBezTo>
                    <a:pt x="1509" y="5617"/>
                    <a:pt x="1566" y="5577"/>
                    <a:pt x="1624" y="5540"/>
                  </a:cubicBezTo>
                  <a:close/>
                  <a:moveTo>
                    <a:pt x="2173" y="5154"/>
                  </a:moveTo>
                  <a:lnTo>
                    <a:pt x="2300" y="5066"/>
                  </a:lnTo>
                  <a:lnTo>
                    <a:pt x="2300" y="5073"/>
                  </a:lnTo>
                  <a:lnTo>
                    <a:pt x="2173" y="5161"/>
                  </a:lnTo>
                  <a:close/>
                  <a:moveTo>
                    <a:pt x="10441" y="2787"/>
                  </a:moveTo>
                  <a:cubicBezTo>
                    <a:pt x="10482" y="2855"/>
                    <a:pt x="10475" y="2862"/>
                    <a:pt x="10507" y="2916"/>
                  </a:cubicBezTo>
                  <a:cubicBezTo>
                    <a:pt x="10496" y="2909"/>
                    <a:pt x="10475" y="2878"/>
                    <a:pt x="10469" y="2880"/>
                  </a:cubicBezTo>
                  <a:lnTo>
                    <a:pt x="10419" y="2794"/>
                  </a:lnTo>
                  <a:close/>
                  <a:moveTo>
                    <a:pt x="11049" y="3831"/>
                  </a:moveTo>
                  <a:cubicBezTo>
                    <a:pt x="10968" y="3743"/>
                    <a:pt x="10977" y="3652"/>
                    <a:pt x="11049" y="3831"/>
                  </a:cubicBezTo>
                  <a:close/>
                  <a:moveTo>
                    <a:pt x="12167" y="5868"/>
                  </a:moveTo>
                  <a:lnTo>
                    <a:pt x="12086" y="5931"/>
                  </a:lnTo>
                  <a:lnTo>
                    <a:pt x="12079" y="5918"/>
                  </a:lnTo>
                  <a:lnTo>
                    <a:pt x="12160" y="5854"/>
                  </a:lnTo>
                  <a:close/>
                  <a:moveTo>
                    <a:pt x="2342" y="5041"/>
                  </a:moveTo>
                  <a:cubicBezTo>
                    <a:pt x="2356" y="5028"/>
                    <a:pt x="2449" y="4967"/>
                    <a:pt x="2512" y="4922"/>
                  </a:cubicBezTo>
                  <a:cubicBezTo>
                    <a:pt x="2487" y="4942"/>
                    <a:pt x="2460" y="4962"/>
                    <a:pt x="2512" y="4928"/>
                  </a:cubicBezTo>
                  <a:cubicBezTo>
                    <a:pt x="2471" y="4967"/>
                    <a:pt x="2399" y="5003"/>
                    <a:pt x="2342" y="5044"/>
                  </a:cubicBezTo>
                  <a:close/>
                  <a:moveTo>
                    <a:pt x="11227" y="6584"/>
                  </a:moveTo>
                  <a:cubicBezTo>
                    <a:pt x="11329" y="6491"/>
                    <a:pt x="11437" y="6403"/>
                    <a:pt x="11550" y="6324"/>
                  </a:cubicBezTo>
                  <a:cubicBezTo>
                    <a:pt x="11449" y="6419"/>
                    <a:pt x="11340" y="6505"/>
                    <a:pt x="11227" y="6584"/>
                  </a:cubicBezTo>
                  <a:close/>
                  <a:moveTo>
                    <a:pt x="1118" y="5902"/>
                  </a:moveTo>
                  <a:cubicBezTo>
                    <a:pt x="1107" y="5906"/>
                    <a:pt x="1346" y="5739"/>
                    <a:pt x="1243" y="5818"/>
                  </a:cubicBezTo>
                  <a:close/>
                  <a:moveTo>
                    <a:pt x="10936" y="3670"/>
                  </a:moveTo>
                  <a:cubicBezTo>
                    <a:pt x="11013" y="3801"/>
                    <a:pt x="11042" y="3876"/>
                    <a:pt x="11024" y="3892"/>
                  </a:cubicBezTo>
                  <a:cubicBezTo>
                    <a:pt x="10907" y="3664"/>
                    <a:pt x="10925" y="3720"/>
                    <a:pt x="10871" y="3695"/>
                  </a:cubicBezTo>
                  <a:cubicBezTo>
                    <a:pt x="10846" y="3614"/>
                    <a:pt x="10839" y="3614"/>
                    <a:pt x="10789" y="3573"/>
                  </a:cubicBezTo>
                  <a:cubicBezTo>
                    <a:pt x="10783" y="3535"/>
                    <a:pt x="10724" y="3436"/>
                    <a:pt x="10746" y="3436"/>
                  </a:cubicBezTo>
                  <a:lnTo>
                    <a:pt x="10868" y="3643"/>
                  </a:lnTo>
                  <a:cubicBezTo>
                    <a:pt x="10898" y="3657"/>
                    <a:pt x="10848" y="3580"/>
                    <a:pt x="10810" y="3512"/>
                  </a:cubicBezTo>
                  <a:cubicBezTo>
                    <a:pt x="10821" y="3485"/>
                    <a:pt x="10934" y="3720"/>
                    <a:pt x="10936" y="3670"/>
                  </a:cubicBezTo>
                  <a:close/>
                  <a:moveTo>
                    <a:pt x="12038" y="5942"/>
                  </a:moveTo>
                  <a:cubicBezTo>
                    <a:pt x="12018" y="5933"/>
                    <a:pt x="12086" y="5875"/>
                    <a:pt x="12192" y="5796"/>
                  </a:cubicBezTo>
                  <a:cubicBezTo>
                    <a:pt x="12149" y="5852"/>
                    <a:pt x="12097" y="5902"/>
                    <a:pt x="12038" y="5942"/>
                  </a:cubicBezTo>
                  <a:close/>
                  <a:moveTo>
                    <a:pt x="9726" y="1683"/>
                  </a:moveTo>
                  <a:cubicBezTo>
                    <a:pt x="9913" y="1959"/>
                    <a:pt x="10069" y="2295"/>
                    <a:pt x="10254" y="2604"/>
                  </a:cubicBezTo>
                  <a:cubicBezTo>
                    <a:pt x="10152" y="2492"/>
                    <a:pt x="10039" y="2248"/>
                    <a:pt x="9942" y="2110"/>
                  </a:cubicBezTo>
                  <a:cubicBezTo>
                    <a:pt x="9902" y="2044"/>
                    <a:pt x="9949" y="2191"/>
                    <a:pt x="9841" y="1997"/>
                  </a:cubicBezTo>
                  <a:cubicBezTo>
                    <a:pt x="9870" y="2013"/>
                    <a:pt x="9884" y="1979"/>
                    <a:pt x="9956" y="2105"/>
                  </a:cubicBezTo>
                  <a:cubicBezTo>
                    <a:pt x="9890" y="1931"/>
                    <a:pt x="9811" y="1900"/>
                    <a:pt x="9773" y="1870"/>
                  </a:cubicBezTo>
                  <a:cubicBezTo>
                    <a:pt x="9741" y="1782"/>
                    <a:pt x="9665" y="1627"/>
                    <a:pt x="9809" y="1857"/>
                  </a:cubicBezTo>
                  <a:cubicBezTo>
                    <a:pt x="9789" y="1796"/>
                    <a:pt x="9762" y="1737"/>
                    <a:pt x="9726" y="1683"/>
                  </a:cubicBezTo>
                  <a:close/>
                  <a:moveTo>
                    <a:pt x="11361" y="4427"/>
                  </a:moveTo>
                  <a:cubicBezTo>
                    <a:pt x="11340" y="4411"/>
                    <a:pt x="11313" y="4380"/>
                    <a:pt x="11273" y="4307"/>
                  </a:cubicBezTo>
                  <a:cubicBezTo>
                    <a:pt x="11275" y="4282"/>
                    <a:pt x="11320" y="4362"/>
                    <a:pt x="11361" y="4427"/>
                  </a:cubicBezTo>
                  <a:close/>
                  <a:moveTo>
                    <a:pt x="4508" y="3585"/>
                  </a:moveTo>
                  <a:cubicBezTo>
                    <a:pt x="4477" y="3600"/>
                    <a:pt x="4432" y="3630"/>
                    <a:pt x="4380" y="3661"/>
                  </a:cubicBezTo>
                  <a:cubicBezTo>
                    <a:pt x="4405" y="3630"/>
                    <a:pt x="4472" y="3605"/>
                    <a:pt x="4549" y="3546"/>
                  </a:cubicBezTo>
                  <a:cubicBezTo>
                    <a:pt x="4590" y="3537"/>
                    <a:pt x="4486" y="3607"/>
                    <a:pt x="4470" y="3628"/>
                  </a:cubicBezTo>
                  <a:cubicBezTo>
                    <a:pt x="4384" y="3689"/>
                    <a:pt x="4475" y="3607"/>
                    <a:pt x="4508" y="3585"/>
                  </a:cubicBezTo>
                  <a:close/>
                  <a:moveTo>
                    <a:pt x="11562" y="4809"/>
                  </a:moveTo>
                  <a:cubicBezTo>
                    <a:pt x="11480" y="4721"/>
                    <a:pt x="11487" y="4633"/>
                    <a:pt x="11562" y="4809"/>
                  </a:cubicBezTo>
                  <a:close/>
                  <a:moveTo>
                    <a:pt x="2047" y="5269"/>
                  </a:moveTo>
                  <a:cubicBezTo>
                    <a:pt x="2119" y="5220"/>
                    <a:pt x="2128" y="5218"/>
                    <a:pt x="2132" y="5218"/>
                  </a:cubicBezTo>
                  <a:cubicBezTo>
                    <a:pt x="2096" y="5242"/>
                    <a:pt x="2092" y="5247"/>
                    <a:pt x="2090" y="5251"/>
                  </a:cubicBezTo>
                  <a:cubicBezTo>
                    <a:pt x="2040" y="5283"/>
                    <a:pt x="2053" y="5269"/>
                    <a:pt x="2047" y="5269"/>
                  </a:cubicBezTo>
                  <a:close/>
                  <a:moveTo>
                    <a:pt x="5486" y="2916"/>
                  </a:moveTo>
                  <a:cubicBezTo>
                    <a:pt x="5389" y="3002"/>
                    <a:pt x="5281" y="3040"/>
                    <a:pt x="5486" y="2916"/>
                  </a:cubicBezTo>
                  <a:close/>
                  <a:moveTo>
                    <a:pt x="6376" y="2297"/>
                  </a:moveTo>
                  <a:cubicBezTo>
                    <a:pt x="6527" y="2214"/>
                    <a:pt x="6162" y="2462"/>
                    <a:pt x="6376" y="2297"/>
                  </a:cubicBezTo>
                  <a:close/>
                  <a:moveTo>
                    <a:pt x="10968" y="3813"/>
                  </a:moveTo>
                  <a:cubicBezTo>
                    <a:pt x="11054" y="3960"/>
                    <a:pt x="10947" y="3817"/>
                    <a:pt x="10997" y="3905"/>
                  </a:cubicBezTo>
                  <a:cubicBezTo>
                    <a:pt x="10968" y="3892"/>
                    <a:pt x="10900" y="3713"/>
                    <a:pt x="10968" y="3813"/>
                  </a:cubicBezTo>
                  <a:close/>
                  <a:moveTo>
                    <a:pt x="11413" y="4560"/>
                  </a:moveTo>
                  <a:lnTo>
                    <a:pt x="11462" y="4644"/>
                  </a:lnTo>
                  <a:cubicBezTo>
                    <a:pt x="11453" y="4639"/>
                    <a:pt x="11467" y="4664"/>
                    <a:pt x="11480" y="4689"/>
                  </a:cubicBezTo>
                  <a:cubicBezTo>
                    <a:pt x="11431" y="4639"/>
                    <a:pt x="11349" y="4511"/>
                    <a:pt x="11277" y="4409"/>
                  </a:cubicBezTo>
                  <a:lnTo>
                    <a:pt x="11300" y="4400"/>
                  </a:lnTo>
                  <a:cubicBezTo>
                    <a:pt x="11345" y="4441"/>
                    <a:pt x="11383" y="4578"/>
                    <a:pt x="11413" y="4560"/>
                  </a:cubicBezTo>
                  <a:close/>
                  <a:moveTo>
                    <a:pt x="11611" y="4895"/>
                  </a:moveTo>
                  <a:cubicBezTo>
                    <a:pt x="11652" y="4960"/>
                    <a:pt x="11648" y="4967"/>
                    <a:pt x="11677" y="5021"/>
                  </a:cubicBezTo>
                  <a:cubicBezTo>
                    <a:pt x="11661" y="5017"/>
                    <a:pt x="11602" y="4899"/>
                    <a:pt x="11589" y="4901"/>
                  </a:cubicBezTo>
                  <a:cubicBezTo>
                    <a:pt x="11555" y="4838"/>
                    <a:pt x="11607" y="4915"/>
                    <a:pt x="11611" y="4892"/>
                  </a:cubicBezTo>
                  <a:close/>
                  <a:moveTo>
                    <a:pt x="7948" y="1227"/>
                  </a:moveTo>
                  <a:cubicBezTo>
                    <a:pt x="7998" y="1193"/>
                    <a:pt x="7986" y="1213"/>
                    <a:pt x="7996" y="1215"/>
                  </a:cubicBezTo>
                  <a:lnTo>
                    <a:pt x="7826" y="1333"/>
                  </a:lnTo>
                  <a:cubicBezTo>
                    <a:pt x="7831" y="1319"/>
                    <a:pt x="7903" y="1274"/>
                    <a:pt x="7953" y="1238"/>
                  </a:cubicBezTo>
                  <a:close/>
                  <a:moveTo>
                    <a:pt x="3280" y="4445"/>
                  </a:moveTo>
                  <a:cubicBezTo>
                    <a:pt x="3153" y="4524"/>
                    <a:pt x="3027" y="4621"/>
                    <a:pt x="2812" y="4764"/>
                  </a:cubicBezTo>
                  <a:cubicBezTo>
                    <a:pt x="2681" y="4856"/>
                    <a:pt x="2821" y="4777"/>
                    <a:pt x="2600" y="4928"/>
                  </a:cubicBezTo>
                  <a:cubicBezTo>
                    <a:pt x="2643" y="4870"/>
                    <a:pt x="2295" y="5129"/>
                    <a:pt x="2259" y="5136"/>
                  </a:cubicBezTo>
                  <a:lnTo>
                    <a:pt x="2641" y="4867"/>
                  </a:lnTo>
                  <a:cubicBezTo>
                    <a:pt x="2632" y="4906"/>
                    <a:pt x="3169" y="4490"/>
                    <a:pt x="3280" y="4445"/>
                  </a:cubicBezTo>
                  <a:close/>
                  <a:moveTo>
                    <a:pt x="7483" y="1552"/>
                  </a:moveTo>
                  <a:cubicBezTo>
                    <a:pt x="7566" y="1493"/>
                    <a:pt x="7664" y="1462"/>
                    <a:pt x="7740" y="1383"/>
                  </a:cubicBezTo>
                  <a:cubicBezTo>
                    <a:pt x="7806" y="1351"/>
                    <a:pt x="7831" y="1358"/>
                    <a:pt x="7842" y="1376"/>
                  </a:cubicBezTo>
                  <a:cubicBezTo>
                    <a:pt x="7682" y="1462"/>
                    <a:pt x="7420" y="1613"/>
                    <a:pt x="7239" y="1762"/>
                  </a:cubicBezTo>
                  <a:cubicBezTo>
                    <a:pt x="7180" y="1785"/>
                    <a:pt x="7255" y="1728"/>
                    <a:pt x="7189" y="1767"/>
                  </a:cubicBezTo>
                  <a:cubicBezTo>
                    <a:pt x="7293" y="1681"/>
                    <a:pt x="7411" y="1642"/>
                    <a:pt x="7483" y="1552"/>
                  </a:cubicBezTo>
                  <a:close/>
                  <a:moveTo>
                    <a:pt x="4558" y="3585"/>
                  </a:moveTo>
                  <a:cubicBezTo>
                    <a:pt x="4506" y="3619"/>
                    <a:pt x="4414" y="3698"/>
                    <a:pt x="4520" y="3628"/>
                  </a:cubicBezTo>
                  <a:cubicBezTo>
                    <a:pt x="4328" y="3783"/>
                    <a:pt x="4086" y="3914"/>
                    <a:pt x="3795" y="4120"/>
                  </a:cubicBezTo>
                  <a:cubicBezTo>
                    <a:pt x="3817" y="4093"/>
                    <a:pt x="4136" y="3878"/>
                    <a:pt x="3919" y="4014"/>
                  </a:cubicBezTo>
                  <a:cubicBezTo>
                    <a:pt x="4054" y="3912"/>
                    <a:pt x="4199" y="3820"/>
                    <a:pt x="4346" y="3734"/>
                  </a:cubicBezTo>
                  <a:cubicBezTo>
                    <a:pt x="4411" y="3686"/>
                    <a:pt x="4346" y="3727"/>
                    <a:pt x="4303" y="3759"/>
                  </a:cubicBezTo>
                  <a:cubicBezTo>
                    <a:pt x="4502" y="3612"/>
                    <a:pt x="4915" y="3316"/>
                    <a:pt x="5107" y="3194"/>
                  </a:cubicBezTo>
                  <a:cubicBezTo>
                    <a:pt x="5080" y="3223"/>
                    <a:pt x="4777" y="3427"/>
                    <a:pt x="4942" y="3329"/>
                  </a:cubicBezTo>
                  <a:cubicBezTo>
                    <a:pt x="4935" y="3338"/>
                    <a:pt x="4628" y="3544"/>
                    <a:pt x="4558" y="3585"/>
                  </a:cubicBezTo>
                  <a:close/>
                  <a:moveTo>
                    <a:pt x="8842" y="628"/>
                  </a:moveTo>
                  <a:cubicBezTo>
                    <a:pt x="8892" y="597"/>
                    <a:pt x="8870" y="617"/>
                    <a:pt x="8845" y="635"/>
                  </a:cubicBezTo>
                  <a:cubicBezTo>
                    <a:pt x="8876" y="621"/>
                    <a:pt x="8906" y="601"/>
                    <a:pt x="8931" y="576"/>
                  </a:cubicBezTo>
                  <a:cubicBezTo>
                    <a:pt x="8998" y="533"/>
                    <a:pt x="8897" y="612"/>
                    <a:pt x="8978" y="561"/>
                  </a:cubicBezTo>
                  <a:cubicBezTo>
                    <a:pt x="8964" y="583"/>
                    <a:pt x="8813" y="678"/>
                    <a:pt x="8858" y="673"/>
                  </a:cubicBezTo>
                  <a:lnTo>
                    <a:pt x="8684" y="775"/>
                  </a:lnTo>
                  <a:lnTo>
                    <a:pt x="8678" y="757"/>
                  </a:lnTo>
                  <a:cubicBezTo>
                    <a:pt x="8549" y="834"/>
                    <a:pt x="8775" y="682"/>
                    <a:pt x="8725" y="739"/>
                  </a:cubicBezTo>
                  <a:cubicBezTo>
                    <a:pt x="8861" y="637"/>
                    <a:pt x="8718" y="723"/>
                    <a:pt x="8845" y="626"/>
                  </a:cubicBezTo>
                  <a:close/>
                  <a:moveTo>
                    <a:pt x="10362" y="2869"/>
                  </a:moveTo>
                  <a:cubicBezTo>
                    <a:pt x="10326" y="2772"/>
                    <a:pt x="10256" y="2702"/>
                    <a:pt x="10166" y="2537"/>
                  </a:cubicBezTo>
                  <a:cubicBezTo>
                    <a:pt x="10186" y="2543"/>
                    <a:pt x="10401" y="2869"/>
                    <a:pt x="10365" y="2869"/>
                  </a:cubicBezTo>
                  <a:close/>
                  <a:moveTo>
                    <a:pt x="10428" y="2948"/>
                  </a:moveTo>
                  <a:cubicBezTo>
                    <a:pt x="10441" y="2988"/>
                    <a:pt x="10516" y="3101"/>
                    <a:pt x="10480" y="3081"/>
                  </a:cubicBezTo>
                  <a:cubicBezTo>
                    <a:pt x="10464" y="3038"/>
                    <a:pt x="10392" y="2925"/>
                    <a:pt x="10428" y="2945"/>
                  </a:cubicBezTo>
                  <a:close/>
                  <a:moveTo>
                    <a:pt x="1026" y="5981"/>
                  </a:moveTo>
                  <a:cubicBezTo>
                    <a:pt x="1234" y="5841"/>
                    <a:pt x="908" y="6073"/>
                    <a:pt x="1193" y="5879"/>
                  </a:cubicBezTo>
                  <a:lnTo>
                    <a:pt x="1105" y="5942"/>
                  </a:lnTo>
                  <a:cubicBezTo>
                    <a:pt x="965" y="6035"/>
                    <a:pt x="1071" y="5958"/>
                    <a:pt x="938" y="6049"/>
                  </a:cubicBezTo>
                  <a:cubicBezTo>
                    <a:pt x="942" y="6044"/>
                    <a:pt x="1055" y="5965"/>
                    <a:pt x="1028" y="5981"/>
                  </a:cubicBezTo>
                  <a:close/>
                  <a:moveTo>
                    <a:pt x="2259" y="5141"/>
                  </a:moveTo>
                  <a:cubicBezTo>
                    <a:pt x="2187" y="5197"/>
                    <a:pt x="2040" y="5297"/>
                    <a:pt x="1877" y="5407"/>
                  </a:cubicBezTo>
                  <a:cubicBezTo>
                    <a:pt x="1938" y="5353"/>
                    <a:pt x="2056" y="5281"/>
                    <a:pt x="2259" y="5141"/>
                  </a:cubicBezTo>
                  <a:close/>
                  <a:moveTo>
                    <a:pt x="10579" y="3246"/>
                  </a:moveTo>
                  <a:cubicBezTo>
                    <a:pt x="10600" y="3241"/>
                    <a:pt x="10706" y="3415"/>
                    <a:pt x="10645" y="3372"/>
                  </a:cubicBezTo>
                  <a:lnTo>
                    <a:pt x="10694" y="3456"/>
                  </a:lnTo>
                  <a:cubicBezTo>
                    <a:pt x="10717" y="3539"/>
                    <a:pt x="10618" y="3311"/>
                    <a:pt x="10579" y="3246"/>
                  </a:cubicBezTo>
                  <a:close/>
                  <a:moveTo>
                    <a:pt x="3578" y="4242"/>
                  </a:moveTo>
                  <a:cubicBezTo>
                    <a:pt x="3682" y="4170"/>
                    <a:pt x="3781" y="4100"/>
                    <a:pt x="3833" y="4072"/>
                  </a:cubicBezTo>
                  <a:cubicBezTo>
                    <a:pt x="3777" y="4115"/>
                    <a:pt x="3524" y="4303"/>
                    <a:pt x="3578" y="4242"/>
                  </a:cubicBezTo>
                  <a:close/>
                  <a:moveTo>
                    <a:pt x="9441" y="1331"/>
                  </a:moveTo>
                  <a:cubicBezTo>
                    <a:pt x="9457" y="1340"/>
                    <a:pt x="9506" y="1432"/>
                    <a:pt x="9545" y="1496"/>
                  </a:cubicBezTo>
                  <a:cubicBezTo>
                    <a:pt x="9522" y="1500"/>
                    <a:pt x="9572" y="1570"/>
                    <a:pt x="9518" y="1507"/>
                  </a:cubicBezTo>
                  <a:cubicBezTo>
                    <a:pt x="9432" y="1376"/>
                    <a:pt x="9509" y="1441"/>
                    <a:pt x="9441" y="1331"/>
                  </a:cubicBezTo>
                  <a:close/>
                  <a:moveTo>
                    <a:pt x="2855" y="4748"/>
                  </a:moveTo>
                  <a:cubicBezTo>
                    <a:pt x="2869" y="4730"/>
                    <a:pt x="3056" y="4610"/>
                    <a:pt x="3027" y="4639"/>
                  </a:cubicBezTo>
                  <a:cubicBezTo>
                    <a:pt x="2912" y="4723"/>
                    <a:pt x="2941" y="4691"/>
                    <a:pt x="2857" y="4750"/>
                  </a:cubicBezTo>
                  <a:close/>
                  <a:moveTo>
                    <a:pt x="3409" y="4373"/>
                  </a:moveTo>
                  <a:cubicBezTo>
                    <a:pt x="3388" y="4391"/>
                    <a:pt x="3366" y="4409"/>
                    <a:pt x="3368" y="4413"/>
                  </a:cubicBezTo>
                  <a:cubicBezTo>
                    <a:pt x="3327" y="4436"/>
                    <a:pt x="3210" y="4517"/>
                    <a:pt x="3239" y="4488"/>
                  </a:cubicBezTo>
                  <a:cubicBezTo>
                    <a:pt x="3357" y="4411"/>
                    <a:pt x="3325" y="4425"/>
                    <a:pt x="3411" y="4373"/>
                  </a:cubicBezTo>
                  <a:close/>
                  <a:moveTo>
                    <a:pt x="2428" y="5037"/>
                  </a:moveTo>
                  <a:lnTo>
                    <a:pt x="2514" y="4980"/>
                  </a:lnTo>
                  <a:lnTo>
                    <a:pt x="2514" y="4987"/>
                  </a:lnTo>
                  <a:lnTo>
                    <a:pt x="2428" y="5044"/>
                  </a:lnTo>
                  <a:close/>
                  <a:moveTo>
                    <a:pt x="7584" y="1547"/>
                  </a:moveTo>
                  <a:cubicBezTo>
                    <a:pt x="7548" y="1586"/>
                    <a:pt x="7508" y="1620"/>
                    <a:pt x="7463" y="1647"/>
                  </a:cubicBezTo>
                  <a:cubicBezTo>
                    <a:pt x="7440" y="1649"/>
                    <a:pt x="7519" y="1597"/>
                    <a:pt x="7587" y="155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6168100" y="3127100"/>
              <a:ext cx="8075" cy="5225"/>
            </a:xfrm>
            <a:custGeom>
              <a:rect b="b" l="l" r="r" t="t"/>
              <a:pathLst>
                <a:path extrusionOk="0" h="209" w="323">
                  <a:moveTo>
                    <a:pt x="111" y="145"/>
                  </a:moveTo>
                  <a:cubicBezTo>
                    <a:pt x="0" y="209"/>
                    <a:pt x="280" y="26"/>
                    <a:pt x="323" y="1"/>
                  </a:cubicBezTo>
                  <a:cubicBezTo>
                    <a:pt x="278" y="55"/>
                    <a:pt x="160" y="109"/>
                    <a:pt x="111" y="14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6238725" y="3131900"/>
              <a:ext cx="3625" cy="5275"/>
            </a:xfrm>
            <a:custGeom>
              <a:rect b="b" l="l" r="r" t="t"/>
              <a:pathLst>
                <a:path extrusionOk="0" h="211" w="145">
                  <a:moveTo>
                    <a:pt x="57" y="75"/>
                  </a:moveTo>
                  <a:cubicBezTo>
                    <a:pt x="70" y="80"/>
                    <a:pt x="86" y="114"/>
                    <a:pt x="82" y="116"/>
                  </a:cubicBezTo>
                  <a:cubicBezTo>
                    <a:pt x="102" y="152"/>
                    <a:pt x="107" y="154"/>
                    <a:pt x="113" y="154"/>
                  </a:cubicBezTo>
                  <a:cubicBezTo>
                    <a:pt x="145" y="211"/>
                    <a:pt x="116" y="195"/>
                    <a:pt x="109" y="206"/>
                  </a:cubicBezTo>
                  <a:cubicBezTo>
                    <a:pt x="104" y="191"/>
                    <a:pt x="0" y="1"/>
                    <a:pt x="75" y="118"/>
                  </a:cubicBezTo>
                  <a:cubicBezTo>
                    <a:pt x="86" y="123"/>
                    <a:pt x="73" y="100"/>
                    <a:pt x="57" y="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6585625" y="3180850"/>
              <a:ext cx="113850" cy="115850"/>
            </a:xfrm>
            <a:custGeom>
              <a:rect b="b" l="l" r="r" t="t"/>
              <a:pathLst>
                <a:path extrusionOk="0" h="4634" w="4554">
                  <a:moveTo>
                    <a:pt x="4554" y="1"/>
                  </a:moveTo>
                  <a:lnTo>
                    <a:pt x="843" y="30"/>
                  </a:lnTo>
                  <a:lnTo>
                    <a:pt x="1" y="4633"/>
                  </a:lnTo>
                  <a:lnTo>
                    <a:pt x="4552" y="4315"/>
                  </a:lnTo>
                  <a:lnTo>
                    <a:pt x="4554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6598950" y="3289900"/>
              <a:ext cx="2400" cy="750"/>
            </a:xfrm>
            <a:custGeom>
              <a:rect b="b" l="l" r="r" t="t"/>
              <a:pathLst>
                <a:path extrusionOk="0" h="30" w="96">
                  <a:moveTo>
                    <a:pt x="39" y="5"/>
                  </a:moveTo>
                  <a:lnTo>
                    <a:pt x="96" y="0"/>
                  </a:lnTo>
                  <a:lnTo>
                    <a:pt x="91" y="23"/>
                  </a:lnTo>
                  <a:lnTo>
                    <a:pt x="7" y="29"/>
                  </a:lnTo>
                  <a:cubicBezTo>
                    <a:pt x="1" y="16"/>
                    <a:pt x="35" y="14"/>
                    <a:pt x="39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6586250" y="3260200"/>
              <a:ext cx="2000" cy="4250"/>
            </a:xfrm>
            <a:custGeom>
              <a:rect b="b" l="l" r="r" t="t"/>
              <a:pathLst>
                <a:path extrusionOk="0" h="170" w="80">
                  <a:moveTo>
                    <a:pt x="66" y="32"/>
                  </a:moveTo>
                  <a:cubicBezTo>
                    <a:pt x="80" y="97"/>
                    <a:pt x="32" y="120"/>
                    <a:pt x="23" y="170"/>
                  </a:cubicBezTo>
                  <a:cubicBezTo>
                    <a:pt x="0" y="140"/>
                    <a:pt x="39" y="50"/>
                    <a:pt x="57" y="0"/>
                  </a:cubicBezTo>
                  <a:cubicBezTo>
                    <a:pt x="59" y="16"/>
                    <a:pt x="52" y="81"/>
                    <a:pt x="66" y="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6647125" y="3175825"/>
              <a:ext cx="2625" cy="600"/>
            </a:xfrm>
            <a:custGeom>
              <a:rect b="b" l="l" r="r" t="t"/>
              <a:pathLst>
                <a:path extrusionOk="0" h="24" w="105">
                  <a:moveTo>
                    <a:pt x="50" y="24"/>
                  </a:moveTo>
                  <a:cubicBezTo>
                    <a:pt x="0" y="19"/>
                    <a:pt x="48" y="10"/>
                    <a:pt x="52" y="1"/>
                  </a:cubicBezTo>
                  <a:cubicBezTo>
                    <a:pt x="104" y="6"/>
                    <a:pt x="54" y="15"/>
                    <a:pt x="50" y="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6616850" y="3300050"/>
              <a:ext cx="2675" cy="700"/>
            </a:xfrm>
            <a:custGeom>
              <a:rect b="b" l="l" r="r" t="t"/>
              <a:pathLst>
                <a:path extrusionOk="0" h="28" w="107">
                  <a:moveTo>
                    <a:pt x="7" y="7"/>
                  </a:moveTo>
                  <a:lnTo>
                    <a:pt x="93" y="1"/>
                  </a:lnTo>
                  <a:cubicBezTo>
                    <a:pt x="107" y="16"/>
                    <a:pt x="37" y="14"/>
                    <a:pt x="32" y="28"/>
                  </a:cubicBezTo>
                  <a:cubicBezTo>
                    <a:pt x="1" y="28"/>
                    <a:pt x="10" y="14"/>
                    <a:pt x="7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581100" y="3174475"/>
              <a:ext cx="125900" cy="128425"/>
            </a:xfrm>
            <a:custGeom>
              <a:rect b="b" l="l" r="r" t="t"/>
              <a:pathLst>
                <a:path extrusionOk="0" h="5137" w="5036">
                  <a:moveTo>
                    <a:pt x="575" y="4193"/>
                  </a:moveTo>
                  <a:cubicBezTo>
                    <a:pt x="570" y="4095"/>
                    <a:pt x="545" y="4296"/>
                    <a:pt x="523" y="4269"/>
                  </a:cubicBezTo>
                  <a:cubicBezTo>
                    <a:pt x="541" y="4174"/>
                    <a:pt x="561" y="4132"/>
                    <a:pt x="584" y="4104"/>
                  </a:cubicBezTo>
                  <a:cubicBezTo>
                    <a:pt x="613" y="3872"/>
                    <a:pt x="615" y="3858"/>
                    <a:pt x="642" y="3644"/>
                  </a:cubicBezTo>
                  <a:cubicBezTo>
                    <a:pt x="654" y="3644"/>
                    <a:pt x="656" y="3660"/>
                    <a:pt x="658" y="3678"/>
                  </a:cubicBezTo>
                  <a:cubicBezTo>
                    <a:pt x="730" y="3438"/>
                    <a:pt x="764" y="3142"/>
                    <a:pt x="753" y="2987"/>
                  </a:cubicBezTo>
                  <a:cubicBezTo>
                    <a:pt x="782" y="2844"/>
                    <a:pt x="834" y="2643"/>
                    <a:pt x="880" y="2451"/>
                  </a:cubicBezTo>
                  <a:cubicBezTo>
                    <a:pt x="893" y="2205"/>
                    <a:pt x="945" y="1902"/>
                    <a:pt x="1026" y="1683"/>
                  </a:cubicBezTo>
                  <a:cubicBezTo>
                    <a:pt x="1013" y="1631"/>
                    <a:pt x="979" y="1821"/>
                    <a:pt x="988" y="1733"/>
                  </a:cubicBezTo>
                  <a:cubicBezTo>
                    <a:pt x="1026" y="1634"/>
                    <a:pt x="1051" y="1530"/>
                    <a:pt x="1060" y="1424"/>
                  </a:cubicBezTo>
                  <a:cubicBezTo>
                    <a:pt x="1101" y="1412"/>
                    <a:pt x="1087" y="1263"/>
                    <a:pt x="1119" y="1200"/>
                  </a:cubicBezTo>
                  <a:cubicBezTo>
                    <a:pt x="1110" y="1137"/>
                    <a:pt x="1135" y="965"/>
                    <a:pt x="1171" y="857"/>
                  </a:cubicBezTo>
                  <a:cubicBezTo>
                    <a:pt x="1180" y="784"/>
                    <a:pt x="1137" y="735"/>
                    <a:pt x="1180" y="649"/>
                  </a:cubicBezTo>
                  <a:cubicBezTo>
                    <a:pt x="1189" y="674"/>
                    <a:pt x="1169" y="735"/>
                    <a:pt x="1196" y="683"/>
                  </a:cubicBezTo>
                  <a:cubicBezTo>
                    <a:pt x="1225" y="538"/>
                    <a:pt x="1173" y="672"/>
                    <a:pt x="1189" y="563"/>
                  </a:cubicBezTo>
                  <a:cubicBezTo>
                    <a:pt x="1212" y="509"/>
                    <a:pt x="1230" y="455"/>
                    <a:pt x="1243" y="398"/>
                  </a:cubicBezTo>
                  <a:cubicBezTo>
                    <a:pt x="1243" y="369"/>
                    <a:pt x="1243" y="340"/>
                    <a:pt x="1248" y="310"/>
                  </a:cubicBezTo>
                  <a:lnTo>
                    <a:pt x="1008" y="513"/>
                  </a:lnTo>
                  <a:cubicBezTo>
                    <a:pt x="1153" y="498"/>
                    <a:pt x="1297" y="495"/>
                    <a:pt x="1440" y="504"/>
                  </a:cubicBezTo>
                  <a:cubicBezTo>
                    <a:pt x="1394" y="504"/>
                    <a:pt x="1343" y="504"/>
                    <a:pt x="1352" y="518"/>
                  </a:cubicBezTo>
                  <a:cubicBezTo>
                    <a:pt x="1469" y="534"/>
                    <a:pt x="1568" y="543"/>
                    <a:pt x="1638" y="511"/>
                  </a:cubicBezTo>
                  <a:cubicBezTo>
                    <a:pt x="1643" y="520"/>
                    <a:pt x="1629" y="534"/>
                    <a:pt x="1663" y="534"/>
                  </a:cubicBezTo>
                  <a:cubicBezTo>
                    <a:pt x="1724" y="527"/>
                    <a:pt x="1720" y="502"/>
                    <a:pt x="1812" y="504"/>
                  </a:cubicBezTo>
                  <a:cubicBezTo>
                    <a:pt x="1864" y="504"/>
                    <a:pt x="1826" y="529"/>
                    <a:pt x="1891" y="527"/>
                  </a:cubicBezTo>
                  <a:cubicBezTo>
                    <a:pt x="1952" y="511"/>
                    <a:pt x="2278" y="522"/>
                    <a:pt x="2126" y="498"/>
                  </a:cubicBezTo>
                  <a:cubicBezTo>
                    <a:pt x="2156" y="498"/>
                    <a:pt x="2185" y="495"/>
                    <a:pt x="2212" y="489"/>
                  </a:cubicBezTo>
                  <a:cubicBezTo>
                    <a:pt x="2226" y="504"/>
                    <a:pt x="2268" y="513"/>
                    <a:pt x="2291" y="527"/>
                  </a:cubicBezTo>
                  <a:cubicBezTo>
                    <a:pt x="2490" y="511"/>
                    <a:pt x="2632" y="527"/>
                    <a:pt x="2754" y="491"/>
                  </a:cubicBezTo>
                  <a:cubicBezTo>
                    <a:pt x="2713" y="527"/>
                    <a:pt x="2865" y="507"/>
                    <a:pt x="2923" y="504"/>
                  </a:cubicBezTo>
                  <a:cubicBezTo>
                    <a:pt x="2930" y="516"/>
                    <a:pt x="2962" y="520"/>
                    <a:pt x="2946" y="536"/>
                  </a:cubicBezTo>
                  <a:cubicBezTo>
                    <a:pt x="3283" y="525"/>
                    <a:pt x="3463" y="498"/>
                    <a:pt x="3836" y="507"/>
                  </a:cubicBezTo>
                  <a:cubicBezTo>
                    <a:pt x="3836" y="489"/>
                    <a:pt x="3836" y="471"/>
                    <a:pt x="3899" y="468"/>
                  </a:cubicBezTo>
                  <a:cubicBezTo>
                    <a:pt x="3899" y="482"/>
                    <a:pt x="3888" y="493"/>
                    <a:pt x="3865" y="500"/>
                  </a:cubicBezTo>
                  <a:cubicBezTo>
                    <a:pt x="4028" y="513"/>
                    <a:pt x="4017" y="493"/>
                    <a:pt x="4012" y="477"/>
                  </a:cubicBezTo>
                  <a:lnTo>
                    <a:pt x="4125" y="477"/>
                  </a:lnTo>
                  <a:cubicBezTo>
                    <a:pt x="4096" y="498"/>
                    <a:pt x="4161" y="495"/>
                    <a:pt x="4145" y="513"/>
                  </a:cubicBezTo>
                  <a:cubicBezTo>
                    <a:pt x="4288" y="513"/>
                    <a:pt x="4306" y="491"/>
                    <a:pt x="4432" y="513"/>
                  </a:cubicBezTo>
                  <a:cubicBezTo>
                    <a:pt x="4441" y="482"/>
                    <a:pt x="4685" y="511"/>
                    <a:pt x="4635" y="484"/>
                  </a:cubicBezTo>
                  <a:cubicBezTo>
                    <a:pt x="4665" y="491"/>
                    <a:pt x="4692" y="495"/>
                    <a:pt x="4721" y="495"/>
                  </a:cubicBezTo>
                  <a:lnTo>
                    <a:pt x="4495" y="270"/>
                  </a:lnTo>
                  <a:cubicBezTo>
                    <a:pt x="4495" y="297"/>
                    <a:pt x="4493" y="326"/>
                    <a:pt x="4491" y="355"/>
                  </a:cubicBezTo>
                  <a:cubicBezTo>
                    <a:pt x="4500" y="425"/>
                    <a:pt x="4507" y="373"/>
                    <a:pt x="4513" y="414"/>
                  </a:cubicBezTo>
                  <a:cubicBezTo>
                    <a:pt x="4516" y="480"/>
                    <a:pt x="4529" y="538"/>
                    <a:pt x="4504" y="556"/>
                  </a:cubicBezTo>
                  <a:cubicBezTo>
                    <a:pt x="4509" y="511"/>
                    <a:pt x="4477" y="459"/>
                    <a:pt x="4475" y="527"/>
                  </a:cubicBezTo>
                  <a:cubicBezTo>
                    <a:pt x="4511" y="541"/>
                    <a:pt x="4471" y="615"/>
                    <a:pt x="4475" y="669"/>
                  </a:cubicBezTo>
                  <a:cubicBezTo>
                    <a:pt x="4493" y="708"/>
                    <a:pt x="4511" y="606"/>
                    <a:pt x="4513" y="672"/>
                  </a:cubicBezTo>
                  <a:cubicBezTo>
                    <a:pt x="4504" y="868"/>
                    <a:pt x="4446" y="800"/>
                    <a:pt x="4480" y="1013"/>
                  </a:cubicBezTo>
                  <a:cubicBezTo>
                    <a:pt x="4482" y="970"/>
                    <a:pt x="4477" y="906"/>
                    <a:pt x="4489" y="900"/>
                  </a:cubicBezTo>
                  <a:cubicBezTo>
                    <a:pt x="4491" y="995"/>
                    <a:pt x="4486" y="1089"/>
                    <a:pt x="4471" y="1184"/>
                  </a:cubicBezTo>
                  <a:cubicBezTo>
                    <a:pt x="4502" y="1297"/>
                    <a:pt x="4493" y="1446"/>
                    <a:pt x="4489" y="1643"/>
                  </a:cubicBezTo>
                  <a:cubicBezTo>
                    <a:pt x="4527" y="1681"/>
                    <a:pt x="4471" y="1900"/>
                    <a:pt x="4516" y="1930"/>
                  </a:cubicBezTo>
                  <a:cubicBezTo>
                    <a:pt x="4518" y="1878"/>
                    <a:pt x="4509" y="1866"/>
                    <a:pt x="4509" y="1817"/>
                  </a:cubicBezTo>
                  <a:cubicBezTo>
                    <a:pt x="4532" y="1837"/>
                    <a:pt x="4538" y="1787"/>
                    <a:pt x="4554" y="1790"/>
                  </a:cubicBezTo>
                  <a:cubicBezTo>
                    <a:pt x="4547" y="1837"/>
                    <a:pt x="4543" y="1884"/>
                    <a:pt x="4547" y="1932"/>
                  </a:cubicBezTo>
                  <a:lnTo>
                    <a:pt x="4525" y="1932"/>
                  </a:lnTo>
                  <a:cubicBezTo>
                    <a:pt x="4552" y="2056"/>
                    <a:pt x="4547" y="2178"/>
                    <a:pt x="4543" y="2390"/>
                  </a:cubicBezTo>
                  <a:cubicBezTo>
                    <a:pt x="4570" y="2433"/>
                    <a:pt x="4545" y="2262"/>
                    <a:pt x="4572" y="2304"/>
                  </a:cubicBezTo>
                  <a:cubicBezTo>
                    <a:pt x="4550" y="2316"/>
                    <a:pt x="4583" y="2374"/>
                    <a:pt x="4579" y="2420"/>
                  </a:cubicBezTo>
                  <a:cubicBezTo>
                    <a:pt x="4577" y="2447"/>
                    <a:pt x="4561" y="2406"/>
                    <a:pt x="4563" y="2476"/>
                  </a:cubicBezTo>
                  <a:cubicBezTo>
                    <a:pt x="4563" y="2553"/>
                    <a:pt x="4568" y="2630"/>
                    <a:pt x="4577" y="2706"/>
                  </a:cubicBezTo>
                  <a:cubicBezTo>
                    <a:pt x="4583" y="2734"/>
                    <a:pt x="4595" y="2693"/>
                    <a:pt x="4599" y="2736"/>
                  </a:cubicBezTo>
                  <a:cubicBezTo>
                    <a:pt x="4602" y="2772"/>
                    <a:pt x="4606" y="2837"/>
                    <a:pt x="4590" y="2849"/>
                  </a:cubicBezTo>
                  <a:cubicBezTo>
                    <a:pt x="4556" y="2648"/>
                    <a:pt x="4534" y="2447"/>
                    <a:pt x="4520" y="2243"/>
                  </a:cubicBezTo>
                  <a:cubicBezTo>
                    <a:pt x="4500" y="2332"/>
                    <a:pt x="4518" y="2128"/>
                    <a:pt x="4477" y="2155"/>
                  </a:cubicBezTo>
                  <a:cubicBezTo>
                    <a:pt x="4484" y="2243"/>
                    <a:pt x="4504" y="2271"/>
                    <a:pt x="4511" y="2359"/>
                  </a:cubicBezTo>
                  <a:cubicBezTo>
                    <a:pt x="4511" y="2505"/>
                    <a:pt x="4500" y="2544"/>
                    <a:pt x="4509" y="2673"/>
                  </a:cubicBezTo>
                  <a:cubicBezTo>
                    <a:pt x="4500" y="2666"/>
                    <a:pt x="4495" y="2627"/>
                    <a:pt x="4493" y="2700"/>
                  </a:cubicBezTo>
                  <a:cubicBezTo>
                    <a:pt x="4522" y="2747"/>
                    <a:pt x="4511" y="2627"/>
                    <a:pt x="4525" y="2616"/>
                  </a:cubicBezTo>
                  <a:cubicBezTo>
                    <a:pt x="4536" y="2634"/>
                    <a:pt x="4543" y="2655"/>
                    <a:pt x="4547" y="2675"/>
                  </a:cubicBezTo>
                  <a:cubicBezTo>
                    <a:pt x="4538" y="2752"/>
                    <a:pt x="4545" y="2831"/>
                    <a:pt x="4568" y="2905"/>
                  </a:cubicBezTo>
                  <a:cubicBezTo>
                    <a:pt x="4559" y="2928"/>
                    <a:pt x="4547" y="2941"/>
                    <a:pt x="4529" y="2930"/>
                  </a:cubicBezTo>
                  <a:cubicBezTo>
                    <a:pt x="4532" y="3043"/>
                    <a:pt x="4550" y="3059"/>
                    <a:pt x="4565" y="2989"/>
                  </a:cubicBezTo>
                  <a:cubicBezTo>
                    <a:pt x="4592" y="3158"/>
                    <a:pt x="4559" y="3440"/>
                    <a:pt x="4581" y="3705"/>
                  </a:cubicBezTo>
                  <a:cubicBezTo>
                    <a:pt x="4538" y="3766"/>
                    <a:pt x="4570" y="3996"/>
                    <a:pt x="4592" y="4050"/>
                  </a:cubicBezTo>
                  <a:cubicBezTo>
                    <a:pt x="4565" y="4213"/>
                    <a:pt x="4606" y="4353"/>
                    <a:pt x="4595" y="4576"/>
                  </a:cubicBezTo>
                  <a:lnTo>
                    <a:pt x="4735" y="4427"/>
                  </a:lnTo>
                  <a:lnTo>
                    <a:pt x="4633" y="4427"/>
                  </a:lnTo>
                  <a:cubicBezTo>
                    <a:pt x="4615" y="4441"/>
                    <a:pt x="4595" y="4450"/>
                    <a:pt x="4574" y="4455"/>
                  </a:cubicBezTo>
                  <a:cubicBezTo>
                    <a:pt x="4583" y="4425"/>
                    <a:pt x="4552" y="4455"/>
                    <a:pt x="4489" y="4452"/>
                  </a:cubicBezTo>
                  <a:cubicBezTo>
                    <a:pt x="4563" y="4427"/>
                    <a:pt x="4376" y="4439"/>
                    <a:pt x="4292" y="4441"/>
                  </a:cubicBezTo>
                  <a:cubicBezTo>
                    <a:pt x="4382" y="4409"/>
                    <a:pt x="4148" y="4434"/>
                    <a:pt x="4096" y="4423"/>
                  </a:cubicBezTo>
                  <a:cubicBezTo>
                    <a:pt x="4055" y="4448"/>
                    <a:pt x="4064" y="4464"/>
                    <a:pt x="3947" y="4486"/>
                  </a:cubicBezTo>
                  <a:cubicBezTo>
                    <a:pt x="3980" y="4473"/>
                    <a:pt x="3983" y="4464"/>
                    <a:pt x="3949" y="4455"/>
                  </a:cubicBezTo>
                  <a:cubicBezTo>
                    <a:pt x="3854" y="4461"/>
                    <a:pt x="3870" y="4491"/>
                    <a:pt x="3802" y="4502"/>
                  </a:cubicBezTo>
                  <a:cubicBezTo>
                    <a:pt x="3752" y="4477"/>
                    <a:pt x="3594" y="4504"/>
                    <a:pt x="3549" y="4502"/>
                  </a:cubicBezTo>
                  <a:cubicBezTo>
                    <a:pt x="3574" y="4479"/>
                    <a:pt x="3511" y="4484"/>
                    <a:pt x="3524" y="4466"/>
                  </a:cubicBezTo>
                  <a:cubicBezTo>
                    <a:pt x="3391" y="4484"/>
                    <a:pt x="3258" y="4493"/>
                    <a:pt x="3124" y="4491"/>
                  </a:cubicBezTo>
                  <a:cubicBezTo>
                    <a:pt x="3095" y="4506"/>
                    <a:pt x="3206" y="4509"/>
                    <a:pt x="3120" y="4520"/>
                  </a:cubicBezTo>
                  <a:cubicBezTo>
                    <a:pt x="2960" y="4531"/>
                    <a:pt x="2817" y="4506"/>
                    <a:pt x="2720" y="4552"/>
                  </a:cubicBezTo>
                  <a:cubicBezTo>
                    <a:pt x="2743" y="4529"/>
                    <a:pt x="2666" y="4540"/>
                    <a:pt x="2666" y="4525"/>
                  </a:cubicBezTo>
                  <a:cubicBezTo>
                    <a:pt x="2738" y="4509"/>
                    <a:pt x="2955" y="4506"/>
                    <a:pt x="2955" y="4491"/>
                  </a:cubicBezTo>
                  <a:cubicBezTo>
                    <a:pt x="2862" y="4504"/>
                    <a:pt x="2867" y="4486"/>
                    <a:pt x="2842" y="4475"/>
                  </a:cubicBezTo>
                  <a:cubicBezTo>
                    <a:pt x="2752" y="4475"/>
                    <a:pt x="2752" y="4493"/>
                    <a:pt x="2698" y="4500"/>
                  </a:cubicBezTo>
                  <a:cubicBezTo>
                    <a:pt x="2666" y="4482"/>
                    <a:pt x="2788" y="4461"/>
                    <a:pt x="2673" y="4470"/>
                  </a:cubicBezTo>
                  <a:cubicBezTo>
                    <a:pt x="2619" y="4500"/>
                    <a:pt x="2698" y="4504"/>
                    <a:pt x="2526" y="4502"/>
                  </a:cubicBezTo>
                  <a:cubicBezTo>
                    <a:pt x="2499" y="4525"/>
                    <a:pt x="2564" y="4520"/>
                    <a:pt x="2551" y="4538"/>
                  </a:cubicBezTo>
                  <a:cubicBezTo>
                    <a:pt x="2508" y="4538"/>
                    <a:pt x="2445" y="4547"/>
                    <a:pt x="2438" y="4538"/>
                  </a:cubicBezTo>
                  <a:cubicBezTo>
                    <a:pt x="2409" y="4518"/>
                    <a:pt x="2483" y="4518"/>
                    <a:pt x="2497" y="4504"/>
                  </a:cubicBezTo>
                  <a:cubicBezTo>
                    <a:pt x="2404" y="4473"/>
                    <a:pt x="2169" y="4536"/>
                    <a:pt x="2097" y="4529"/>
                  </a:cubicBezTo>
                  <a:cubicBezTo>
                    <a:pt x="2058" y="4536"/>
                    <a:pt x="2090" y="4558"/>
                    <a:pt x="2036" y="4563"/>
                  </a:cubicBezTo>
                  <a:cubicBezTo>
                    <a:pt x="1975" y="4545"/>
                    <a:pt x="1885" y="4583"/>
                    <a:pt x="1810" y="4570"/>
                  </a:cubicBezTo>
                  <a:cubicBezTo>
                    <a:pt x="1796" y="4610"/>
                    <a:pt x="1991" y="4554"/>
                    <a:pt x="2004" y="4595"/>
                  </a:cubicBezTo>
                  <a:cubicBezTo>
                    <a:pt x="1898" y="4615"/>
                    <a:pt x="1900" y="4581"/>
                    <a:pt x="1803" y="4615"/>
                  </a:cubicBezTo>
                  <a:cubicBezTo>
                    <a:pt x="1747" y="4586"/>
                    <a:pt x="1435" y="4608"/>
                    <a:pt x="1634" y="4610"/>
                  </a:cubicBezTo>
                  <a:cubicBezTo>
                    <a:pt x="1489" y="4656"/>
                    <a:pt x="1284" y="4586"/>
                    <a:pt x="1121" y="4633"/>
                  </a:cubicBezTo>
                  <a:cubicBezTo>
                    <a:pt x="1148" y="4619"/>
                    <a:pt x="1221" y="4606"/>
                    <a:pt x="1126" y="4604"/>
                  </a:cubicBezTo>
                  <a:cubicBezTo>
                    <a:pt x="1110" y="4642"/>
                    <a:pt x="1092" y="4595"/>
                    <a:pt x="1069" y="4592"/>
                  </a:cubicBezTo>
                  <a:cubicBezTo>
                    <a:pt x="977" y="4599"/>
                    <a:pt x="1004" y="4631"/>
                    <a:pt x="866" y="4626"/>
                  </a:cubicBezTo>
                  <a:cubicBezTo>
                    <a:pt x="972" y="4669"/>
                    <a:pt x="672" y="4714"/>
                    <a:pt x="543" y="4707"/>
                  </a:cubicBezTo>
                  <a:cubicBezTo>
                    <a:pt x="534" y="4721"/>
                    <a:pt x="581" y="4719"/>
                    <a:pt x="597" y="4726"/>
                  </a:cubicBezTo>
                  <a:cubicBezTo>
                    <a:pt x="509" y="4737"/>
                    <a:pt x="496" y="4726"/>
                    <a:pt x="428" y="4728"/>
                  </a:cubicBezTo>
                  <a:cubicBezTo>
                    <a:pt x="414" y="4748"/>
                    <a:pt x="478" y="4741"/>
                    <a:pt x="453" y="4764"/>
                  </a:cubicBezTo>
                  <a:cubicBezTo>
                    <a:pt x="301" y="4782"/>
                    <a:pt x="403" y="4802"/>
                    <a:pt x="274" y="4820"/>
                  </a:cubicBezTo>
                  <a:cubicBezTo>
                    <a:pt x="304" y="4823"/>
                    <a:pt x="333" y="4825"/>
                    <a:pt x="360" y="4832"/>
                  </a:cubicBezTo>
                  <a:lnTo>
                    <a:pt x="274" y="4836"/>
                  </a:lnTo>
                  <a:cubicBezTo>
                    <a:pt x="362" y="4852"/>
                    <a:pt x="234" y="4902"/>
                    <a:pt x="351" y="4915"/>
                  </a:cubicBezTo>
                  <a:cubicBezTo>
                    <a:pt x="195" y="4960"/>
                    <a:pt x="310" y="5026"/>
                    <a:pt x="184" y="5105"/>
                  </a:cubicBezTo>
                  <a:cubicBezTo>
                    <a:pt x="283" y="5105"/>
                    <a:pt x="276" y="5121"/>
                    <a:pt x="356" y="5094"/>
                  </a:cubicBezTo>
                  <a:cubicBezTo>
                    <a:pt x="396" y="5137"/>
                    <a:pt x="642" y="5089"/>
                    <a:pt x="726" y="5071"/>
                  </a:cubicBezTo>
                  <a:cubicBezTo>
                    <a:pt x="852" y="5062"/>
                    <a:pt x="864" y="5078"/>
                    <a:pt x="981" y="5087"/>
                  </a:cubicBezTo>
                  <a:cubicBezTo>
                    <a:pt x="968" y="5053"/>
                    <a:pt x="1008" y="5030"/>
                    <a:pt x="1076" y="5012"/>
                  </a:cubicBezTo>
                  <a:cubicBezTo>
                    <a:pt x="1026" y="5046"/>
                    <a:pt x="1148" y="5024"/>
                    <a:pt x="1157" y="5037"/>
                  </a:cubicBezTo>
                  <a:cubicBezTo>
                    <a:pt x="1108" y="5042"/>
                    <a:pt x="1058" y="5053"/>
                    <a:pt x="1011" y="5069"/>
                  </a:cubicBezTo>
                  <a:cubicBezTo>
                    <a:pt x="1058" y="5064"/>
                    <a:pt x="1105" y="5064"/>
                    <a:pt x="1153" y="5069"/>
                  </a:cubicBezTo>
                  <a:cubicBezTo>
                    <a:pt x="1200" y="5051"/>
                    <a:pt x="1223" y="5028"/>
                    <a:pt x="1329" y="5021"/>
                  </a:cubicBezTo>
                  <a:cubicBezTo>
                    <a:pt x="1338" y="5055"/>
                    <a:pt x="1684" y="4988"/>
                    <a:pt x="1611" y="5035"/>
                  </a:cubicBezTo>
                  <a:cubicBezTo>
                    <a:pt x="1735" y="5003"/>
                    <a:pt x="2047" y="5017"/>
                    <a:pt x="2212" y="4997"/>
                  </a:cubicBezTo>
                  <a:cubicBezTo>
                    <a:pt x="2253" y="4978"/>
                    <a:pt x="2142" y="4974"/>
                    <a:pt x="2214" y="4967"/>
                  </a:cubicBezTo>
                  <a:cubicBezTo>
                    <a:pt x="2327" y="4983"/>
                    <a:pt x="2440" y="4985"/>
                    <a:pt x="2553" y="4976"/>
                  </a:cubicBezTo>
                  <a:cubicBezTo>
                    <a:pt x="2603" y="4927"/>
                    <a:pt x="2903" y="4963"/>
                    <a:pt x="2987" y="4913"/>
                  </a:cubicBezTo>
                  <a:cubicBezTo>
                    <a:pt x="3134" y="4951"/>
                    <a:pt x="3371" y="4888"/>
                    <a:pt x="3585" y="4890"/>
                  </a:cubicBezTo>
                  <a:cubicBezTo>
                    <a:pt x="3628" y="4879"/>
                    <a:pt x="3633" y="4859"/>
                    <a:pt x="3676" y="4848"/>
                  </a:cubicBezTo>
                  <a:cubicBezTo>
                    <a:pt x="3678" y="4857"/>
                    <a:pt x="3718" y="4854"/>
                    <a:pt x="3759" y="4850"/>
                  </a:cubicBezTo>
                  <a:cubicBezTo>
                    <a:pt x="3727" y="4863"/>
                    <a:pt x="3727" y="4870"/>
                    <a:pt x="3786" y="4870"/>
                  </a:cubicBezTo>
                  <a:cubicBezTo>
                    <a:pt x="3804" y="4861"/>
                    <a:pt x="3822" y="4859"/>
                    <a:pt x="3843" y="4859"/>
                  </a:cubicBezTo>
                  <a:cubicBezTo>
                    <a:pt x="3856" y="4845"/>
                    <a:pt x="3804" y="4843"/>
                    <a:pt x="3847" y="4836"/>
                  </a:cubicBezTo>
                  <a:cubicBezTo>
                    <a:pt x="3908" y="4838"/>
                    <a:pt x="3919" y="4859"/>
                    <a:pt x="4017" y="4850"/>
                  </a:cubicBezTo>
                  <a:cubicBezTo>
                    <a:pt x="4050" y="4825"/>
                    <a:pt x="3883" y="4829"/>
                    <a:pt x="3962" y="4816"/>
                  </a:cubicBezTo>
                  <a:cubicBezTo>
                    <a:pt x="4010" y="4814"/>
                    <a:pt x="4057" y="4818"/>
                    <a:pt x="4105" y="4829"/>
                  </a:cubicBezTo>
                  <a:cubicBezTo>
                    <a:pt x="4100" y="4843"/>
                    <a:pt x="4010" y="4841"/>
                    <a:pt x="4017" y="4857"/>
                  </a:cubicBezTo>
                  <a:cubicBezTo>
                    <a:pt x="4141" y="4850"/>
                    <a:pt x="4274" y="4838"/>
                    <a:pt x="4358" y="4843"/>
                  </a:cubicBezTo>
                  <a:cubicBezTo>
                    <a:pt x="4385" y="4829"/>
                    <a:pt x="4414" y="4818"/>
                    <a:pt x="4446" y="4816"/>
                  </a:cubicBezTo>
                  <a:cubicBezTo>
                    <a:pt x="4543" y="4829"/>
                    <a:pt x="4642" y="4827"/>
                    <a:pt x="4737" y="4814"/>
                  </a:cubicBezTo>
                  <a:lnTo>
                    <a:pt x="4997" y="4777"/>
                  </a:lnTo>
                  <a:lnTo>
                    <a:pt x="4981" y="4552"/>
                  </a:lnTo>
                  <a:cubicBezTo>
                    <a:pt x="4979" y="4506"/>
                    <a:pt x="4974" y="4461"/>
                    <a:pt x="4967" y="4416"/>
                  </a:cubicBezTo>
                  <a:cubicBezTo>
                    <a:pt x="5017" y="4434"/>
                    <a:pt x="4992" y="4062"/>
                    <a:pt x="5004" y="3874"/>
                  </a:cubicBezTo>
                  <a:cubicBezTo>
                    <a:pt x="4983" y="3870"/>
                    <a:pt x="4992" y="3761"/>
                    <a:pt x="4974" y="3759"/>
                  </a:cubicBezTo>
                  <a:cubicBezTo>
                    <a:pt x="4983" y="3854"/>
                    <a:pt x="4929" y="3779"/>
                    <a:pt x="4931" y="3727"/>
                  </a:cubicBezTo>
                  <a:cubicBezTo>
                    <a:pt x="4940" y="3727"/>
                    <a:pt x="4938" y="3678"/>
                    <a:pt x="4945" y="3671"/>
                  </a:cubicBezTo>
                  <a:cubicBezTo>
                    <a:pt x="4954" y="3698"/>
                    <a:pt x="4947" y="3777"/>
                    <a:pt x="4967" y="3757"/>
                  </a:cubicBezTo>
                  <a:cubicBezTo>
                    <a:pt x="4949" y="3628"/>
                    <a:pt x="4974" y="3684"/>
                    <a:pt x="4983" y="3644"/>
                  </a:cubicBezTo>
                  <a:cubicBezTo>
                    <a:pt x="4990" y="3614"/>
                    <a:pt x="4983" y="3438"/>
                    <a:pt x="4999" y="3560"/>
                  </a:cubicBezTo>
                  <a:cubicBezTo>
                    <a:pt x="5004" y="3506"/>
                    <a:pt x="4976" y="3436"/>
                    <a:pt x="5008" y="3447"/>
                  </a:cubicBezTo>
                  <a:cubicBezTo>
                    <a:pt x="5001" y="3294"/>
                    <a:pt x="4997" y="3093"/>
                    <a:pt x="5006" y="2959"/>
                  </a:cubicBezTo>
                  <a:cubicBezTo>
                    <a:pt x="4992" y="2903"/>
                    <a:pt x="4974" y="2989"/>
                    <a:pt x="4952" y="2987"/>
                  </a:cubicBezTo>
                  <a:cubicBezTo>
                    <a:pt x="4963" y="2923"/>
                    <a:pt x="4961" y="2831"/>
                    <a:pt x="4976" y="2930"/>
                  </a:cubicBezTo>
                  <a:cubicBezTo>
                    <a:pt x="4988" y="2774"/>
                    <a:pt x="4929" y="2752"/>
                    <a:pt x="4902" y="2697"/>
                  </a:cubicBezTo>
                  <a:cubicBezTo>
                    <a:pt x="4940" y="2691"/>
                    <a:pt x="4904" y="2591"/>
                    <a:pt x="4895" y="2582"/>
                  </a:cubicBezTo>
                  <a:cubicBezTo>
                    <a:pt x="4895" y="2548"/>
                    <a:pt x="4895" y="2501"/>
                    <a:pt x="4904" y="2496"/>
                  </a:cubicBezTo>
                  <a:cubicBezTo>
                    <a:pt x="4936" y="2553"/>
                    <a:pt x="4915" y="2645"/>
                    <a:pt x="4947" y="2670"/>
                  </a:cubicBezTo>
                  <a:cubicBezTo>
                    <a:pt x="4945" y="2298"/>
                    <a:pt x="5035" y="2196"/>
                    <a:pt x="4992" y="1844"/>
                  </a:cubicBezTo>
                  <a:cubicBezTo>
                    <a:pt x="5015" y="1579"/>
                    <a:pt x="4990" y="1304"/>
                    <a:pt x="4970" y="1101"/>
                  </a:cubicBezTo>
                  <a:lnTo>
                    <a:pt x="4992" y="1101"/>
                  </a:lnTo>
                  <a:cubicBezTo>
                    <a:pt x="4979" y="841"/>
                    <a:pt x="5015" y="602"/>
                    <a:pt x="4976" y="412"/>
                  </a:cubicBezTo>
                  <a:cubicBezTo>
                    <a:pt x="4983" y="353"/>
                    <a:pt x="4985" y="294"/>
                    <a:pt x="4988" y="238"/>
                  </a:cubicBezTo>
                  <a:lnTo>
                    <a:pt x="4997" y="14"/>
                  </a:lnTo>
                  <a:lnTo>
                    <a:pt x="4757" y="8"/>
                  </a:lnTo>
                  <a:cubicBezTo>
                    <a:pt x="4552" y="1"/>
                    <a:pt x="4351" y="12"/>
                    <a:pt x="4161" y="17"/>
                  </a:cubicBezTo>
                  <a:cubicBezTo>
                    <a:pt x="4010" y="19"/>
                    <a:pt x="3883" y="35"/>
                    <a:pt x="3816" y="39"/>
                  </a:cubicBezTo>
                  <a:cubicBezTo>
                    <a:pt x="3737" y="44"/>
                    <a:pt x="3608" y="28"/>
                    <a:pt x="3533" y="30"/>
                  </a:cubicBezTo>
                  <a:cubicBezTo>
                    <a:pt x="3493" y="32"/>
                    <a:pt x="3459" y="44"/>
                    <a:pt x="3416" y="46"/>
                  </a:cubicBezTo>
                  <a:cubicBezTo>
                    <a:pt x="3276" y="48"/>
                    <a:pt x="3122" y="32"/>
                    <a:pt x="2984" y="60"/>
                  </a:cubicBezTo>
                  <a:cubicBezTo>
                    <a:pt x="2939" y="53"/>
                    <a:pt x="2892" y="50"/>
                    <a:pt x="2844" y="53"/>
                  </a:cubicBezTo>
                  <a:cubicBezTo>
                    <a:pt x="2765" y="57"/>
                    <a:pt x="2768" y="84"/>
                    <a:pt x="2668" y="82"/>
                  </a:cubicBezTo>
                  <a:cubicBezTo>
                    <a:pt x="2569" y="82"/>
                    <a:pt x="2517" y="69"/>
                    <a:pt x="2530" y="53"/>
                  </a:cubicBezTo>
                  <a:cubicBezTo>
                    <a:pt x="2390" y="98"/>
                    <a:pt x="1975" y="44"/>
                    <a:pt x="1950" y="105"/>
                  </a:cubicBezTo>
                  <a:cubicBezTo>
                    <a:pt x="1955" y="98"/>
                    <a:pt x="1988" y="98"/>
                    <a:pt x="1977" y="111"/>
                  </a:cubicBezTo>
                  <a:cubicBezTo>
                    <a:pt x="1873" y="105"/>
                    <a:pt x="1882" y="127"/>
                    <a:pt x="1830" y="134"/>
                  </a:cubicBezTo>
                  <a:cubicBezTo>
                    <a:pt x="1817" y="125"/>
                    <a:pt x="1722" y="134"/>
                    <a:pt x="1720" y="120"/>
                  </a:cubicBezTo>
                  <a:cubicBezTo>
                    <a:pt x="1749" y="111"/>
                    <a:pt x="1826" y="118"/>
                    <a:pt x="1810" y="98"/>
                  </a:cubicBezTo>
                  <a:cubicBezTo>
                    <a:pt x="1663" y="87"/>
                    <a:pt x="1724" y="132"/>
                    <a:pt x="1632" y="134"/>
                  </a:cubicBezTo>
                  <a:cubicBezTo>
                    <a:pt x="1591" y="123"/>
                    <a:pt x="1446" y="134"/>
                    <a:pt x="1406" y="127"/>
                  </a:cubicBezTo>
                  <a:cubicBezTo>
                    <a:pt x="1478" y="116"/>
                    <a:pt x="1586" y="114"/>
                    <a:pt x="1614" y="89"/>
                  </a:cubicBezTo>
                  <a:cubicBezTo>
                    <a:pt x="1525" y="96"/>
                    <a:pt x="1437" y="105"/>
                    <a:pt x="1352" y="120"/>
                  </a:cubicBezTo>
                  <a:cubicBezTo>
                    <a:pt x="1347" y="105"/>
                    <a:pt x="1385" y="102"/>
                    <a:pt x="1385" y="89"/>
                  </a:cubicBezTo>
                  <a:cubicBezTo>
                    <a:pt x="1187" y="93"/>
                    <a:pt x="1379" y="125"/>
                    <a:pt x="1261" y="134"/>
                  </a:cubicBezTo>
                  <a:cubicBezTo>
                    <a:pt x="1245" y="107"/>
                    <a:pt x="1139" y="100"/>
                    <a:pt x="1042" y="111"/>
                  </a:cubicBezTo>
                  <a:lnTo>
                    <a:pt x="870" y="132"/>
                  </a:lnTo>
                  <a:lnTo>
                    <a:pt x="861" y="265"/>
                  </a:lnTo>
                  <a:lnTo>
                    <a:pt x="861" y="270"/>
                  </a:lnTo>
                  <a:cubicBezTo>
                    <a:pt x="857" y="272"/>
                    <a:pt x="855" y="270"/>
                    <a:pt x="852" y="263"/>
                  </a:cubicBezTo>
                  <a:lnTo>
                    <a:pt x="841" y="236"/>
                  </a:lnTo>
                  <a:lnTo>
                    <a:pt x="1044" y="102"/>
                  </a:lnTo>
                  <a:cubicBezTo>
                    <a:pt x="1053" y="96"/>
                    <a:pt x="1071" y="91"/>
                    <a:pt x="1044" y="89"/>
                  </a:cubicBezTo>
                  <a:lnTo>
                    <a:pt x="898" y="78"/>
                  </a:lnTo>
                  <a:lnTo>
                    <a:pt x="841" y="263"/>
                  </a:lnTo>
                  <a:lnTo>
                    <a:pt x="841" y="263"/>
                  </a:lnTo>
                  <a:cubicBezTo>
                    <a:pt x="855" y="297"/>
                    <a:pt x="800" y="468"/>
                    <a:pt x="843" y="441"/>
                  </a:cubicBezTo>
                  <a:cubicBezTo>
                    <a:pt x="846" y="382"/>
                    <a:pt x="859" y="321"/>
                    <a:pt x="882" y="265"/>
                  </a:cubicBezTo>
                  <a:lnTo>
                    <a:pt x="970" y="105"/>
                  </a:lnTo>
                  <a:lnTo>
                    <a:pt x="1042" y="130"/>
                  </a:lnTo>
                  <a:cubicBezTo>
                    <a:pt x="1049" y="132"/>
                    <a:pt x="1056" y="136"/>
                    <a:pt x="1062" y="141"/>
                  </a:cubicBezTo>
                  <a:lnTo>
                    <a:pt x="1040" y="139"/>
                  </a:lnTo>
                  <a:lnTo>
                    <a:pt x="922" y="130"/>
                  </a:lnTo>
                  <a:lnTo>
                    <a:pt x="891" y="267"/>
                  </a:lnTo>
                  <a:cubicBezTo>
                    <a:pt x="873" y="340"/>
                    <a:pt x="925" y="267"/>
                    <a:pt x="895" y="367"/>
                  </a:cubicBezTo>
                  <a:cubicBezTo>
                    <a:pt x="873" y="315"/>
                    <a:pt x="859" y="471"/>
                    <a:pt x="839" y="500"/>
                  </a:cubicBezTo>
                  <a:cubicBezTo>
                    <a:pt x="837" y="572"/>
                    <a:pt x="870" y="455"/>
                    <a:pt x="864" y="536"/>
                  </a:cubicBezTo>
                  <a:cubicBezTo>
                    <a:pt x="843" y="559"/>
                    <a:pt x="828" y="681"/>
                    <a:pt x="807" y="672"/>
                  </a:cubicBezTo>
                  <a:cubicBezTo>
                    <a:pt x="828" y="581"/>
                    <a:pt x="812" y="568"/>
                    <a:pt x="837" y="471"/>
                  </a:cubicBezTo>
                  <a:cubicBezTo>
                    <a:pt x="816" y="482"/>
                    <a:pt x="798" y="529"/>
                    <a:pt x="780" y="574"/>
                  </a:cubicBezTo>
                  <a:cubicBezTo>
                    <a:pt x="769" y="672"/>
                    <a:pt x="785" y="712"/>
                    <a:pt x="787" y="784"/>
                  </a:cubicBezTo>
                  <a:cubicBezTo>
                    <a:pt x="771" y="760"/>
                    <a:pt x="767" y="920"/>
                    <a:pt x="751" y="895"/>
                  </a:cubicBezTo>
                  <a:cubicBezTo>
                    <a:pt x="762" y="832"/>
                    <a:pt x="762" y="803"/>
                    <a:pt x="744" y="805"/>
                  </a:cubicBezTo>
                  <a:cubicBezTo>
                    <a:pt x="733" y="891"/>
                    <a:pt x="726" y="979"/>
                    <a:pt x="724" y="1067"/>
                  </a:cubicBezTo>
                  <a:cubicBezTo>
                    <a:pt x="710" y="1092"/>
                    <a:pt x="697" y="1159"/>
                    <a:pt x="681" y="1175"/>
                  </a:cubicBezTo>
                  <a:cubicBezTo>
                    <a:pt x="703" y="1189"/>
                    <a:pt x="651" y="1372"/>
                    <a:pt x="631" y="1401"/>
                  </a:cubicBezTo>
                  <a:cubicBezTo>
                    <a:pt x="633" y="1471"/>
                    <a:pt x="561" y="1704"/>
                    <a:pt x="570" y="1832"/>
                  </a:cubicBezTo>
                  <a:cubicBezTo>
                    <a:pt x="561" y="1835"/>
                    <a:pt x="550" y="1823"/>
                    <a:pt x="541" y="1855"/>
                  </a:cubicBezTo>
                  <a:cubicBezTo>
                    <a:pt x="579" y="1869"/>
                    <a:pt x="536" y="2049"/>
                    <a:pt x="566" y="2040"/>
                  </a:cubicBezTo>
                  <a:cubicBezTo>
                    <a:pt x="550" y="2072"/>
                    <a:pt x="534" y="2146"/>
                    <a:pt x="518" y="2178"/>
                  </a:cubicBezTo>
                  <a:cubicBezTo>
                    <a:pt x="525" y="2182"/>
                    <a:pt x="532" y="2189"/>
                    <a:pt x="520" y="2237"/>
                  </a:cubicBezTo>
                  <a:cubicBezTo>
                    <a:pt x="545" y="2268"/>
                    <a:pt x="563" y="2167"/>
                    <a:pt x="586" y="2135"/>
                  </a:cubicBezTo>
                  <a:cubicBezTo>
                    <a:pt x="557" y="2262"/>
                    <a:pt x="566" y="2264"/>
                    <a:pt x="572" y="2280"/>
                  </a:cubicBezTo>
                  <a:cubicBezTo>
                    <a:pt x="563" y="2320"/>
                    <a:pt x="550" y="2309"/>
                    <a:pt x="541" y="2332"/>
                  </a:cubicBezTo>
                  <a:cubicBezTo>
                    <a:pt x="579" y="2164"/>
                    <a:pt x="500" y="2332"/>
                    <a:pt x="511" y="2205"/>
                  </a:cubicBezTo>
                  <a:lnTo>
                    <a:pt x="484" y="2347"/>
                  </a:lnTo>
                  <a:cubicBezTo>
                    <a:pt x="482" y="2413"/>
                    <a:pt x="509" y="2316"/>
                    <a:pt x="500" y="2381"/>
                  </a:cubicBezTo>
                  <a:cubicBezTo>
                    <a:pt x="464" y="2429"/>
                    <a:pt x="468" y="2521"/>
                    <a:pt x="444" y="2634"/>
                  </a:cubicBezTo>
                  <a:cubicBezTo>
                    <a:pt x="453" y="2655"/>
                    <a:pt x="493" y="2612"/>
                    <a:pt x="482" y="2675"/>
                  </a:cubicBezTo>
                  <a:cubicBezTo>
                    <a:pt x="455" y="2636"/>
                    <a:pt x="441" y="2792"/>
                    <a:pt x="417" y="2776"/>
                  </a:cubicBezTo>
                  <a:cubicBezTo>
                    <a:pt x="414" y="2734"/>
                    <a:pt x="439" y="2630"/>
                    <a:pt x="453" y="2548"/>
                  </a:cubicBezTo>
                  <a:cubicBezTo>
                    <a:pt x="423" y="2609"/>
                    <a:pt x="401" y="2673"/>
                    <a:pt x="385" y="2740"/>
                  </a:cubicBezTo>
                  <a:cubicBezTo>
                    <a:pt x="392" y="2770"/>
                    <a:pt x="394" y="2799"/>
                    <a:pt x="392" y="2831"/>
                  </a:cubicBezTo>
                  <a:cubicBezTo>
                    <a:pt x="380" y="2846"/>
                    <a:pt x="371" y="2865"/>
                    <a:pt x="367" y="2883"/>
                  </a:cubicBezTo>
                  <a:cubicBezTo>
                    <a:pt x="369" y="2912"/>
                    <a:pt x="369" y="2944"/>
                    <a:pt x="365" y="2973"/>
                  </a:cubicBezTo>
                  <a:cubicBezTo>
                    <a:pt x="342" y="3088"/>
                    <a:pt x="315" y="3136"/>
                    <a:pt x="333" y="3172"/>
                  </a:cubicBezTo>
                  <a:cubicBezTo>
                    <a:pt x="306" y="3242"/>
                    <a:pt x="317" y="3190"/>
                    <a:pt x="295" y="3221"/>
                  </a:cubicBezTo>
                  <a:lnTo>
                    <a:pt x="265" y="3364"/>
                  </a:lnTo>
                  <a:cubicBezTo>
                    <a:pt x="270" y="3370"/>
                    <a:pt x="279" y="3368"/>
                    <a:pt x="274" y="3395"/>
                  </a:cubicBezTo>
                  <a:cubicBezTo>
                    <a:pt x="292" y="3427"/>
                    <a:pt x="337" y="3264"/>
                    <a:pt x="335" y="3352"/>
                  </a:cubicBezTo>
                  <a:cubicBezTo>
                    <a:pt x="326" y="3386"/>
                    <a:pt x="324" y="3366"/>
                    <a:pt x="322" y="3348"/>
                  </a:cubicBezTo>
                  <a:cubicBezTo>
                    <a:pt x="304" y="3425"/>
                    <a:pt x="295" y="3501"/>
                    <a:pt x="292" y="3578"/>
                  </a:cubicBezTo>
                  <a:cubicBezTo>
                    <a:pt x="247" y="3705"/>
                    <a:pt x="240" y="3743"/>
                    <a:pt x="197" y="3912"/>
                  </a:cubicBezTo>
                  <a:cubicBezTo>
                    <a:pt x="197" y="3867"/>
                    <a:pt x="216" y="3784"/>
                    <a:pt x="191" y="3791"/>
                  </a:cubicBezTo>
                  <a:cubicBezTo>
                    <a:pt x="186" y="3858"/>
                    <a:pt x="173" y="3926"/>
                    <a:pt x="152" y="3989"/>
                  </a:cubicBezTo>
                  <a:cubicBezTo>
                    <a:pt x="175" y="3980"/>
                    <a:pt x="191" y="3949"/>
                    <a:pt x="170" y="4053"/>
                  </a:cubicBezTo>
                  <a:cubicBezTo>
                    <a:pt x="161" y="4050"/>
                    <a:pt x="168" y="4014"/>
                    <a:pt x="155" y="4019"/>
                  </a:cubicBezTo>
                  <a:cubicBezTo>
                    <a:pt x="125" y="4118"/>
                    <a:pt x="177" y="4043"/>
                    <a:pt x="161" y="4111"/>
                  </a:cubicBezTo>
                  <a:cubicBezTo>
                    <a:pt x="91" y="4312"/>
                    <a:pt x="71" y="4527"/>
                    <a:pt x="1" y="4784"/>
                  </a:cubicBezTo>
                  <a:cubicBezTo>
                    <a:pt x="26" y="4777"/>
                    <a:pt x="1" y="4888"/>
                    <a:pt x="30" y="4823"/>
                  </a:cubicBezTo>
                  <a:cubicBezTo>
                    <a:pt x="55" y="4746"/>
                    <a:pt x="51" y="4619"/>
                    <a:pt x="91" y="4509"/>
                  </a:cubicBezTo>
                  <a:cubicBezTo>
                    <a:pt x="66" y="4622"/>
                    <a:pt x="78" y="4642"/>
                    <a:pt x="103" y="4572"/>
                  </a:cubicBezTo>
                  <a:cubicBezTo>
                    <a:pt x="71" y="4698"/>
                    <a:pt x="85" y="4735"/>
                    <a:pt x="80" y="4805"/>
                  </a:cubicBezTo>
                  <a:cubicBezTo>
                    <a:pt x="89" y="4737"/>
                    <a:pt x="109" y="4671"/>
                    <a:pt x="139" y="4610"/>
                  </a:cubicBezTo>
                  <a:cubicBezTo>
                    <a:pt x="166" y="4667"/>
                    <a:pt x="82" y="4852"/>
                    <a:pt x="118" y="4875"/>
                  </a:cubicBezTo>
                  <a:cubicBezTo>
                    <a:pt x="150" y="4807"/>
                    <a:pt x="159" y="4696"/>
                    <a:pt x="175" y="4651"/>
                  </a:cubicBezTo>
                  <a:cubicBezTo>
                    <a:pt x="159" y="4726"/>
                    <a:pt x="168" y="4746"/>
                    <a:pt x="188" y="4744"/>
                  </a:cubicBezTo>
                  <a:cubicBezTo>
                    <a:pt x="197" y="4683"/>
                    <a:pt x="216" y="4527"/>
                    <a:pt x="247" y="4549"/>
                  </a:cubicBezTo>
                  <a:cubicBezTo>
                    <a:pt x="211" y="4717"/>
                    <a:pt x="297" y="4491"/>
                    <a:pt x="315" y="4477"/>
                  </a:cubicBezTo>
                  <a:cubicBezTo>
                    <a:pt x="301" y="4513"/>
                    <a:pt x="292" y="4552"/>
                    <a:pt x="288" y="4590"/>
                  </a:cubicBezTo>
                  <a:cubicBezTo>
                    <a:pt x="310" y="4617"/>
                    <a:pt x="322" y="4441"/>
                    <a:pt x="344" y="4486"/>
                  </a:cubicBezTo>
                  <a:cubicBezTo>
                    <a:pt x="358" y="4326"/>
                    <a:pt x="426" y="4220"/>
                    <a:pt x="403" y="4172"/>
                  </a:cubicBezTo>
                  <a:cubicBezTo>
                    <a:pt x="383" y="4330"/>
                    <a:pt x="349" y="4283"/>
                    <a:pt x="324" y="4391"/>
                  </a:cubicBezTo>
                  <a:cubicBezTo>
                    <a:pt x="344" y="4278"/>
                    <a:pt x="367" y="4235"/>
                    <a:pt x="385" y="4109"/>
                  </a:cubicBezTo>
                  <a:cubicBezTo>
                    <a:pt x="394" y="4109"/>
                    <a:pt x="389" y="4152"/>
                    <a:pt x="401" y="4111"/>
                  </a:cubicBezTo>
                  <a:cubicBezTo>
                    <a:pt x="398" y="4053"/>
                    <a:pt x="462" y="3863"/>
                    <a:pt x="439" y="3793"/>
                  </a:cubicBezTo>
                  <a:cubicBezTo>
                    <a:pt x="459" y="3788"/>
                    <a:pt x="475" y="3711"/>
                    <a:pt x="496" y="3660"/>
                  </a:cubicBezTo>
                  <a:cubicBezTo>
                    <a:pt x="505" y="3612"/>
                    <a:pt x="478" y="3639"/>
                    <a:pt x="484" y="3596"/>
                  </a:cubicBezTo>
                  <a:cubicBezTo>
                    <a:pt x="505" y="3474"/>
                    <a:pt x="511" y="3565"/>
                    <a:pt x="523" y="3517"/>
                  </a:cubicBezTo>
                  <a:cubicBezTo>
                    <a:pt x="505" y="3465"/>
                    <a:pt x="548" y="3479"/>
                    <a:pt x="550" y="3404"/>
                  </a:cubicBezTo>
                  <a:cubicBezTo>
                    <a:pt x="541" y="3386"/>
                    <a:pt x="523" y="3382"/>
                    <a:pt x="525" y="3339"/>
                  </a:cubicBezTo>
                  <a:cubicBezTo>
                    <a:pt x="550" y="3319"/>
                    <a:pt x="532" y="3230"/>
                    <a:pt x="561" y="3228"/>
                  </a:cubicBezTo>
                  <a:cubicBezTo>
                    <a:pt x="557" y="3264"/>
                    <a:pt x="550" y="3296"/>
                    <a:pt x="566" y="3289"/>
                  </a:cubicBezTo>
                  <a:cubicBezTo>
                    <a:pt x="584" y="3129"/>
                    <a:pt x="606" y="2892"/>
                    <a:pt x="685" y="2664"/>
                  </a:cubicBezTo>
                  <a:cubicBezTo>
                    <a:pt x="690" y="2591"/>
                    <a:pt x="654" y="2709"/>
                    <a:pt x="663" y="2627"/>
                  </a:cubicBezTo>
                  <a:cubicBezTo>
                    <a:pt x="669" y="2562"/>
                    <a:pt x="699" y="2447"/>
                    <a:pt x="726" y="2406"/>
                  </a:cubicBezTo>
                  <a:cubicBezTo>
                    <a:pt x="742" y="2252"/>
                    <a:pt x="787" y="2088"/>
                    <a:pt x="810" y="1979"/>
                  </a:cubicBezTo>
                  <a:cubicBezTo>
                    <a:pt x="787" y="1959"/>
                    <a:pt x="767" y="2117"/>
                    <a:pt x="762" y="2027"/>
                  </a:cubicBezTo>
                  <a:cubicBezTo>
                    <a:pt x="712" y="2194"/>
                    <a:pt x="708" y="2374"/>
                    <a:pt x="658" y="2449"/>
                  </a:cubicBezTo>
                  <a:cubicBezTo>
                    <a:pt x="660" y="2408"/>
                    <a:pt x="663" y="2372"/>
                    <a:pt x="665" y="2332"/>
                  </a:cubicBezTo>
                  <a:cubicBezTo>
                    <a:pt x="688" y="2298"/>
                    <a:pt x="685" y="2368"/>
                    <a:pt x="710" y="2223"/>
                  </a:cubicBezTo>
                  <a:cubicBezTo>
                    <a:pt x="699" y="2207"/>
                    <a:pt x="683" y="2262"/>
                    <a:pt x="688" y="2216"/>
                  </a:cubicBezTo>
                  <a:cubicBezTo>
                    <a:pt x="739" y="2103"/>
                    <a:pt x="798" y="1875"/>
                    <a:pt x="773" y="1821"/>
                  </a:cubicBezTo>
                  <a:cubicBezTo>
                    <a:pt x="782" y="1884"/>
                    <a:pt x="794" y="1762"/>
                    <a:pt x="810" y="1832"/>
                  </a:cubicBezTo>
                  <a:cubicBezTo>
                    <a:pt x="830" y="1717"/>
                    <a:pt x="830" y="1715"/>
                    <a:pt x="846" y="1751"/>
                  </a:cubicBezTo>
                  <a:cubicBezTo>
                    <a:pt x="861" y="1674"/>
                    <a:pt x="846" y="1692"/>
                    <a:pt x="868" y="1638"/>
                  </a:cubicBezTo>
                  <a:cubicBezTo>
                    <a:pt x="852" y="1598"/>
                    <a:pt x="846" y="1729"/>
                    <a:pt x="828" y="1688"/>
                  </a:cubicBezTo>
                  <a:cubicBezTo>
                    <a:pt x="859" y="1620"/>
                    <a:pt x="828" y="1588"/>
                    <a:pt x="852" y="1487"/>
                  </a:cubicBezTo>
                  <a:cubicBezTo>
                    <a:pt x="884" y="1487"/>
                    <a:pt x="868" y="1383"/>
                    <a:pt x="900" y="1320"/>
                  </a:cubicBezTo>
                  <a:cubicBezTo>
                    <a:pt x="880" y="1293"/>
                    <a:pt x="870" y="1315"/>
                    <a:pt x="868" y="1281"/>
                  </a:cubicBezTo>
                  <a:cubicBezTo>
                    <a:pt x="886" y="1229"/>
                    <a:pt x="904" y="1146"/>
                    <a:pt x="925" y="1177"/>
                  </a:cubicBezTo>
                  <a:cubicBezTo>
                    <a:pt x="902" y="1322"/>
                    <a:pt x="898" y="1426"/>
                    <a:pt x="909" y="1500"/>
                  </a:cubicBezTo>
                  <a:cubicBezTo>
                    <a:pt x="913" y="1478"/>
                    <a:pt x="920" y="1444"/>
                    <a:pt x="927" y="1446"/>
                  </a:cubicBezTo>
                  <a:cubicBezTo>
                    <a:pt x="950" y="1345"/>
                    <a:pt x="913" y="1369"/>
                    <a:pt x="938" y="1270"/>
                  </a:cubicBezTo>
                  <a:cubicBezTo>
                    <a:pt x="945" y="1284"/>
                    <a:pt x="943" y="1306"/>
                    <a:pt x="959" y="1275"/>
                  </a:cubicBezTo>
                  <a:cubicBezTo>
                    <a:pt x="968" y="1171"/>
                    <a:pt x="986" y="1019"/>
                    <a:pt x="1026" y="963"/>
                  </a:cubicBezTo>
                  <a:cubicBezTo>
                    <a:pt x="1022" y="1087"/>
                    <a:pt x="1035" y="1166"/>
                    <a:pt x="983" y="1340"/>
                  </a:cubicBezTo>
                  <a:cubicBezTo>
                    <a:pt x="974" y="1336"/>
                    <a:pt x="992" y="1268"/>
                    <a:pt x="974" y="1279"/>
                  </a:cubicBezTo>
                  <a:cubicBezTo>
                    <a:pt x="952" y="1439"/>
                    <a:pt x="909" y="1453"/>
                    <a:pt x="938" y="1507"/>
                  </a:cubicBezTo>
                  <a:lnTo>
                    <a:pt x="909" y="1500"/>
                  </a:lnTo>
                  <a:cubicBezTo>
                    <a:pt x="904" y="1598"/>
                    <a:pt x="891" y="1695"/>
                    <a:pt x="868" y="1787"/>
                  </a:cubicBezTo>
                  <a:cubicBezTo>
                    <a:pt x="855" y="1771"/>
                    <a:pt x="843" y="1837"/>
                    <a:pt x="828" y="1808"/>
                  </a:cubicBezTo>
                  <a:cubicBezTo>
                    <a:pt x="796" y="1907"/>
                    <a:pt x="848" y="1830"/>
                    <a:pt x="832" y="1898"/>
                  </a:cubicBezTo>
                  <a:cubicBezTo>
                    <a:pt x="810" y="2022"/>
                    <a:pt x="780" y="2153"/>
                    <a:pt x="773" y="2241"/>
                  </a:cubicBezTo>
                  <a:cubicBezTo>
                    <a:pt x="787" y="2252"/>
                    <a:pt x="796" y="2207"/>
                    <a:pt x="807" y="2189"/>
                  </a:cubicBezTo>
                  <a:cubicBezTo>
                    <a:pt x="812" y="2257"/>
                    <a:pt x="778" y="2332"/>
                    <a:pt x="762" y="2388"/>
                  </a:cubicBezTo>
                  <a:cubicBezTo>
                    <a:pt x="778" y="2426"/>
                    <a:pt x="706" y="2840"/>
                    <a:pt x="674" y="2842"/>
                  </a:cubicBezTo>
                  <a:cubicBezTo>
                    <a:pt x="688" y="2752"/>
                    <a:pt x="712" y="2729"/>
                    <a:pt x="694" y="2697"/>
                  </a:cubicBezTo>
                  <a:cubicBezTo>
                    <a:pt x="672" y="2772"/>
                    <a:pt x="656" y="2849"/>
                    <a:pt x="642" y="2923"/>
                  </a:cubicBezTo>
                  <a:cubicBezTo>
                    <a:pt x="656" y="2926"/>
                    <a:pt x="658" y="2950"/>
                    <a:pt x="654" y="2987"/>
                  </a:cubicBezTo>
                  <a:cubicBezTo>
                    <a:pt x="622" y="2980"/>
                    <a:pt x="640" y="3108"/>
                    <a:pt x="604" y="3122"/>
                  </a:cubicBezTo>
                  <a:cubicBezTo>
                    <a:pt x="627" y="3160"/>
                    <a:pt x="620" y="3210"/>
                    <a:pt x="588" y="3328"/>
                  </a:cubicBezTo>
                  <a:cubicBezTo>
                    <a:pt x="604" y="3364"/>
                    <a:pt x="590" y="3468"/>
                    <a:pt x="611" y="3452"/>
                  </a:cubicBezTo>
                  <a:cubicBezTo>
                    <a:pt x="584" y="3538"/>
                    <a:pt x="584" y="3463"/>
                    <a:pt x="554" y="3587"/>
                  </a:cubicBezTo>
                  <a:cubicBezTo>
                    <a:pt x="566" y="3542"/>
                    <a:pt x="559" y="3508"/>
                    <a:pt x="545" y="3556"/>
                  </a:cubicBezTo>
                  <a:cubicBezTo>
                    <a:pt x="529" y="3761"/>
                    <a:pt x="423" y="4132"/>
                    <a:pt x="421" y="4357"/>
                  </a:cubicBezTo>
                  <a:cubicBezTo>
                    <a:pt x="412" y="4344"/>
                    <a:pt x="414" y="4321"/>
                    <a:pt x="398" y="4353"/>
                  </a:cubicBezTo>
                  <a:cubicBezTo>
                    <a:pt x="389" y="4436"/>
                    <a:pt x="401" y="4527"/>
                    <a:pt x="362" y="4581"/>
                  </a:cubicBezTo>
                  <a:cubicBezTo>
                    <a:pt x="351" y="4576"/>
                    <a:pt x="371" y="4506"/>
                    <a:pt x="351" y="4520"/>
                  </a:cubicBezTo>
                  <a:cubicBezTo>
                    <a:pt x="331" y="4658"/>
                    <a:pt x="374" y="4579"/>
                    <a:pt x="396" y="4561"/>
                  </a:cubicBezTo>
                  <a:cubicBezTo>
                    <a:pt x="378" y="4633"/>
                    <a:pt x="353" y="4613"/>
                    <a:pt x="333" y="4694"/>
                  </a:cubicBezTo>
                  <a:cubicBezTo>
                    <a:pt x="362" y="4746"/>
                    <a:pt x="396" y="4728"/>
                    <a:pt x="414" y="4624"/>
                  </a:cubicBezTo>
                  <a:cubicBezTo>
                    <a:pt x="435" y="4617"/>
                    <a:pt x="387" y="4753"/>
                    <a:pt x="419" y="4714"/>
                  </a:cubicBezTo>
                  <a:cubicBezTo>
                    <a:pt x="448" y="4565"/>
                    <a:pt x="462" y="4698"/>
                    <a:pt x="448" y="4721"/>
                  </a:cubicBezTo>
                  <a:cubicBezTo>
                    <a:pt x="466" y="4689"/>
                    <a:pt x="491" y="4466"/>
                    <a:pt x="491" y="4615"/>
                  </a:cubicBezTo>
                  <a:cubicBezTo>
                    <a:pt x="523" y="4482"/>
                    <a:pt x="545" y="4348"/>
                    <a:pt x="561" y="4215"/>
                  </a:cubicBezTo>
                  <a:cubicBezTo>
                    <a:pt x="563" y="4211"/>
                    <a:pt x="570" y="4220"/>
                    <a:pt x="575" y="4193"/>
                  </a:cubicBezTo>
                  <a:close/>
                  <a:moveTo>
                    <a:pt x="4970" y="4531"/>
                  </a:moveTo>
                  <a:cubicBezTo>
                    <a:pt x="4970" y="4540"/>
                    <a:pt x="4972" y="4547"/>
                    <a:pt x="4972" y="4552"/>
                  </a:cubicBezTo>
                  <a:lnTo>
                    <a:pt x="5010" y="4757"/>
                  </a:lnTo>
                  <a:lnTo>
                    <a:pt x="4733" y="4809"/>
                  </a:lnTo>
                  <a:cubicBezTo>
                    <a:pt x="4672" y="4820"/>
                    <a:pt x="4640" y="4796"/>
                    <a:pt x="4556" y="4800"/>
                  </a:cubicBezTo>
                  <a:cubicBezTo>
                    <a:pt x="4552" y="4784"/>
                    <a:pt x="4658" y="4791"/>
                    <a:pt x="4699" y="4784"/>
                  </a:cubicBezTo>
                  <a:cubicBezTo>
                    <a:pt x="4649" y="4766"/>
                    <a:pt x="4385" y="4816"/>
                    <a:pt x="4448" y="4762"/>
                  </a:cubicBezTo>
                  <a:cubicBezTo>
                    <a:pt x="4520" y="4757"/>
                    <a:pt x="4482" y="4766"/>
                    <a:pt x="4473" y="4775"/>
                  </a:cubicBezTo>
                  <a:cubicBezTo>
                    <a:pt x="4502" y="4766"/>
                    <a:pt x="4579" y="4766"/>
                    <a:pt x="4563" y="4748"/>
                  </a:cubicBezTo>
                  <a:cubicBezTo>
                    <a:pt x="4676" y="4737"/>
                    <a:pt x="4631" y="4775"/>
                    <a:pt x="4733" y="4768"/>
                  </a:cubicBezTo>
                  <a:lnTo>
                    <a:pt x="4936" y="4755"/>
                  </a:lnTo>
                  <a:lnTo>
                    <a:pt x="4931" y="4554"/>
                  </a:lnTo>
                  <a:lnTo>
                    <a:pt x="4931" y="4529"/>
                  </a:lnTo>
                  <a:cubicBezTo>
                    <a:pt x="4945" y="4583"/>
                    <a:pt x="4945" y="4513"/>
                    <a:pt x="4970" y="4531"/>
                  </a:cubicBezTo>
                  <a:close/>
                  <a:moveTo>
                    <a:pt x="1157" y="852"/>
                  </a:moveTo>
                  <a:cubicBezTo>
                    <a:pt x="1142" y="922"/>
                    <a:pt x="1130" y="848"/>
                    <a:pt x="1146" y="789"/>
                  </a:cubicBezTo>
                  <a:cubicBezTo>
                    <a:pt x="1153" y="803"/>
                    <a:pt x="1146" y="843"/>
                    <a:pt x="1155" y="852"/>
                  </a:cubicBezTo>
                  <a:close/>
                  <a:moveTo>
                    <a:pt x="656" y="3465"/>
                  </a:moveTo>
                  <a:cubicBezTo>
                    <a:pt x="636" y="3567"/>
                    <a:pt x="642" y="3472"/>
                    <a:pt x="615" y="3517"/>
                  </a:cubicBezTo>
                  <a:lnTo>
                    <a:pt x="631" y="3431"/>
                  </a:lnTo>
                  <a:cubicBezTo>
                    <a:pt x="633" y="3454"/>
                    <a:pt x="642" y="3465"/>
                    <a:pt x="654" y="3468"/>
                  </a:cubicBezTo>
                  <a:close/>
                  <a:moveTo>
                    <a:pt x="2411" y="504"/>
                  </a:moveTo>
                  <a:cubicBezTo>
                    <a:pt x="2420" y="518"/>
                    <a:pt x="2280" y="516"/>
                    <a:pt x="2327" y="498"/>
                  </a:cubicBezTo>
                  <a:lnTo>
                    <a:pt x="2384" y="498"/>
                  </a:lnTo>
                  <a:cubicBezTo>
                    <a:pt x="2377" y="504"/>
                    <a:pt x="2393" y="504"/>
                    <a:pt x="2411" y="504"/>
                  </a:cubicBezTo>
                  <a:close/>
                  <a:moveTo>
                    <a:pt x="3264" y="504"/>
                  </a:moveTo>
                  <a:cubicBezTo>
                    <a:pt x="3188" y="486"/>
                    <a:pt x="3366" y="475"/>
                    <a:pt x="3468" y="482"/>
                  </a:cubicBezTo>
                  <a:cubicBezTo>
                    <a:pt x="3452" y="504"/>
                    <a:pt x="3298" y="489"/>
                    <a:pt x="3264" y="504"/>
                  </a:cubicBezTo>
                  <a:close/>
                  <a:moveTo>
                    <a:pt x="4513" y="1157"/>
                  </a:moveTo>
                  <a:cubicBezTo>
                    <a:pt x="4502" y="1121"/>
                    <a:pt x="4498" y="1080"/>
                    <a:pt x="4500" y="1042"/>
                  </a:cubicBezTo>
                  <a:cubicBezTo>
                    <a:pt x="4511" y="972"/>
                    <a:pt x="4529" y="1076"/>
                    <a:pt x="4532" y="1015"/>
                  </a:cubicBezTo>
                  <a:cubicBezTo>
                    <a:pt x="4547" y="1040"/>
                    <a:pt x="4516" y="1116"/>
                    <a:pt x="4513" y="1159"/>
                  </a:cubicBezTo>
                  <a:close/>
                  <a:moveTo>
                    <a:pt x="934" y="1778"/>
                  </a:moveTo>
                  <a:cubicBezTo>
                    <a:pt x="916" y="1832"/>
                    <a:pt x="902" y="1891"/>
                    <a:pt x="895" y="1948"/>
                  </a:cubicBezTo>
                  <a:cubicBezTo>
                    <a:pt x="870" y="2038"/>
                    <a:pt x="895" y="1896"/>
                    <a:pt x="904" y="1862"/>
                  </a:cubicBezTo>
                  <a:cubicBezTo>
                    <a:pt x="898" y="1855"/>
                    <a:pt x="895" y="1871"/>
                    <a:pt x="891" y="1887"/>
                  </a:cubicBezTo>
                  <a:cubicBezTo>
                    <a:pt x="877" y="1839"/>
                    <a:pt x="920" y="1762"/>
                    <a:pt x="934" y="1780"/>
                  </a:cubicBezTo>
                  <a:close/>
                  <a:moveTo>
                    <a:pt x="767" y="2571"/>
                  </a:moveTo>
                  <a:cubicBezTo>
                    <a:pt x="744" y="2623"/>
                    <a:pt x="760" y="2607"/>
                    <a:pt x="746" y="2684"/>
                  </a:cubicBezTo>
                  <a:cubicBezTo>
                    <a:pt x="726" y="2695"/>
                    <a:pt x="746" y="2537"/>
                    <a:pt x="767" y="2571"/>
                  </a:cubicBezTo>
                  <a:close/>
                  <a:moveTo>
                    <a:pt x="613" y="3337"/>
                  </a:moveTo>
                  <a:cubicBezTo>
                    <a:pt x="604" y="3289"/>
                    <a:pt x="615" y="3264"/>
                    <a:pt x="633" y="3192"/>
                  </a:cubicBezTo>
                  <a:cubicBezTo>
                    <a:pt x="640" y="3239"/>
                    <a:pt x="629" y="3267"/>
                    <a:pt x="611" y="3337"/>
                  </a:cubicBezTo>
                  <a:close/>
                  <a:moveTo>
                    <a:pt x="543" y="3736"/>
                  </a:moveTo>
                  <a:cubicBezTo>
                    <a:pt x="507" y="3829"/>
                    <a:pt x="554" y="3585"/>
                    <a:pt x="543" y="3736"/>
                  </a:cubicBezTo>
                  <a:close/>
                  <a:moveTo>
                    <a:pt x="4525" y="985"/>
                  </a:moveTo>
                  <a:lnTo>
                    <a:pt x="4525" y="929"/>
                  </a:lnTo>
                  <a:lnTo>
                    <a:pt x="4538" y="929"/>
                  </a:lnTo>
                  <a:lnTo>
                    <a:pt x="4538" y="985"/>
                  </a:lnTo>
                  <a:close/>
                  <a:moveTo>
                    <a:pt x="3219" y="452"/>
                  </a:moveTo>
                  <a:cubicBezTo>
                    <a:pt x="3289" y="428"/>
                    <a:pt x="3330" y="477"/>
                    <a:pt x="3219" y="452"/>
                  </a:cubicBezTo>
                  <a:close/>
                  <a:moveTo>
                    <a:pt x="3703" y="452"/>
                  </a:moveTo>
                  <a:cubicBezTo>
                    <a:pt x="3628" y="452"/>
                    <a:pt x="3540" y="455"/>
                    <a:pt x="3506" y="443"/>
                  </a:cubicBezTo>
                  <a:cubicBezTo>
                    <a:pt x="3513" y="434"/>
                    <a:pt x="3741" y="428"/>
                    <a:pt x="3703" y="452"/>
                  </a:cubicBezTo>
                  <a:close/>
                  <a:moveTo>
                    <a:pt x="920" y="1688"/>
                  </a:moveTo>
                  <a:cubicBezTo>
                    <a:pt x="913" y="1659"/>
                    <a:pt x="913" y="1627"/>
                    <a:pt x="922" y="1598"/>
                  </a:cubicBezTo>
                  <a:cubicBezTo>
                    <a:pt x="929" y="1627"/>
                    <a:pt x="929" y="1659"/>
                    <a:pt x="920" y="1688"/>
                  </a:cubicBezTo>
                  <a:close/>
                  <a:moveTo>
                    <a:pt x="4550" y="532"/>
                  </a:moveTo>
                  <a:cubicBezTo>
                    <a:pt x="4577" y="620"/>
                    <a:pt x="4525" y="626"/>
                    <a:pt x="4550" y="532"/>
                  </a:cubicBezTo>
                  <a:close/>
                  <a:moveTo>
                    <a:pt x="3874" y="446"/>
                  </a:moveTo>
                  <a:cubicBezTo>
                    <a:pt x="3845" y="446"/>
                    <a:pt x="3818" y="443"/>
                    <a:pt x="3788" y="439"/>
                  </a:cubicBezTo>
                  <a:cubicBezTo>
                    <a:pt x="3795" y="432"/>
                    <a:pt x="3820" y="432"/>
                    <a:pt x="3820" y="423"/>
                  </a:cubicBezTo>
                  <a:lnTo>
                    <a:pt x="3877" y="423"/>
                  </a:lnTo>
                  <a:close/>
                  <a:moveTo>
                    <a:pt x="1595" y="437"/>
                  </a:moveTo>
                  <a:cubicBezTo>
                    <a:pt x="1589" y="446"/>
                    <a:pt x="1568" y="441"/>
                    <a:pt x="1568" y="437"/>
                  </a:cubicBezTo>
                  <a:cubicBezTo>
                    <a:pt x="1471" y="432"/>
                    <a:pt x="1444" y="452"/>
                    <a:pt x="1397" y="437"/>
                  </a:cubicBezTo>
                  <a:cubicBezTo>
                    <a:pt x="1408" y="423"/>
                    <a:pt x="1523" y="437"/>
                    <a:pt x="1514" y="416"/>
                  </a:cubicBezTo>
                  <a:cubicBezTo>
                    <a:pt x="1582" y="412"/>
                    <a:pt x="1541" y="437"/>
                    <a:pt x="1595" y="437"/>
                  </a:cubicBezTo>
                  <a:close/>
                  <a:moveTo>
                    <a:pt x="1135" y="491"/>
                  </a:moveTo>
                  <a:cubicBezTo>
                    <a:pt x="1135" y="554"/>
                    <a:pt x="1096" y="529"/>
                    <a:pt x="1069" y="683"/>
                  </a:cubicBezTo>
                  <a:cubicBezTo>
                    <a:pt x="1067" y="658"/>
                    <a:pt x="1058" y="647"/>
                    <a:pt x="1044" y="647"/>
                  </a:cubicBezTo>
                  <a:cubicBezTo>
                    <a:pt x="1051" y="608"/>
                    <a:pt x="1060" y="570"/>
                    <a:pt x="1074" y="534"/>
                  </a:cubicBezTo>
                  <a:cubicBezTo>
                    <a:pt x="1065" y="633"/>
                    <a:pt x="1101" y="588"/>
                    <a:pt x="1119" y="455"/>
                  </a:cubicBezTo>
                  <a:cubicBezTo>
                    <a:pt x="1132" y="446"/>
                    <a:pt x="1117" y="570"/>
                    <a:pt x="1135" y="489"/>
                  </a:cubicBezTo>
                  <a:close/>
                  <a:moveTo>
                    <a:pt x="1114" y="604"/>
                  </a:moveTo>
                  <a:cubicBezTo>
                    <a:pt x="1121" y="611"/>
                    <a:pt x="1110" y="656"/>
                    <a:pt x="1105" y="690"/>
                  </a:cubicBezTo>
                  <a:lnTo>
                    <a:pt x="1083" y="685"/>
                  </a:lnTo>
                  <a:cubicBezTo>
                    <a:pt x="1092" y="622"/>
                    <a:pt x="1105" y="649"/>
                    <a:pt x="1114" y="604"/>
                  </a:cubicBezTo>
                  <a:close/>
                  <a:moveTo>
                    <a:pt x="4615" y="678"/>
                  </a:moveTo>
                  <a:cubicBezTo>
                    <a:pt x="4599" y="690"/>
                    <a:pt x="4595" y="658"/>
                    <a:pt x="4586" y="649"/>
                  </a:cubicBezTo>
                  <a:cubicBezTo>
                    <a:pt x="4602" y="755"/>
                    <a:pt x="4574" y="721"/>
                    <a:pt x="4577" y="848"/>
                  </a:cubicBezTo>
                  <a:cubicBezTo>
                    <a:pt x="4556" y="832"/>
                    <a:pt x="4552" y="757"/>
                    <a:pt x="4550" y="674"/>
                  </a:cubicBezTo>
                  <a:cubicBezTo>
                    <a:pt x="4574" y="800"/>
                    <a:pt x="4568" y="638"/>
                    <a:pt x="4579" y="561"/>
                  </a:cubicBezTo>
                  <a:cubicBezTo>
                    <a:pt x="4604" y="538"/>
                    <a:pt x="4590" y="656"/>
                    <a:pt x="4608" y="649"/>
                  </a:cubicBezTo>
                  <a:cubicBezTo>
                    <a:pt x="4629" y="649"/>
                    <a:pt x="4590" y="570"/>
                    <a:pt x="4624" y="593"/>
                  </a:cubicBezTo>
                  <a:cubicBezTo>
                    <a:pt x="4622" y="622"/>
                    <a:pt x="4620" y="649"/>
                    <a:pt x="4615" y="678"/>
                  </a:cubicBezTo>
                  <a:close/>
                  <a:moveTo>
                    <a:pt x="4552" y="990"/>
                  </a:moveTo>
                  <a:cubicBezTo>
                    <a:pt x="4572" y="985"/>
                    <a:pt x="4574" y="1071"/>
                    <a:pt x="4565" y="1105"/>
                  </a:cubicBezTo>
                  <a:cubicBezTo>
                    <a:pt x="4554" y="1096"/>
                    <a:pt x="4550" y="1053"/>
                    <a:pt x="4552" y="990"/>
                  </a:cubicBezTo>
                  <a:close/>
                  <a:moveTo>
                    <a:pt x="4565" y="360"/>
                  </a:moveTo>
                  <a:cubicBezTo>
                    <a:pt x="4559" y="355"/>
                    <a:pt x="4561" y="308"/>
                    <a:pt x="4559" y="274"/>
                  </a:cubicBezTo>
                  <a:cubicBezTo>
                    <a:pt x="4579" y="263"/>
                    <a:pt x="4574" y="326"/>
                    <a:pt x="4597" y="303"/>
                  </a:cubicBezTo>
                  <a:cubicBezTo>
                    <a:pt x="4579" y="360"/>
                    <a:pt x="4608" y="441"/>
                    <a:pt x="4588" y="504"/>
                  </a:cubicBezTo>
                  <a:cubicBezTo>
                    <a:pt x="4574" y="495"/>
                    <a:pt x="4583" y="261"/>
                    <a:pt x="4565" y="360"/>
                  </a:cubicBezTo>
                  <a:close/>
                  <a:moveTo>
                    <a:pt x="1885" y="421"/>
                  </a:moveTo>
                  <a:cubicBezTo>
                    <a:pt x="1792" y="448"/>
                    <a:pt x="1792" y="398"/>
                    <a:pt x="1885" y="421"/>
                  </a:cubicBezTo>
                  <a:close/>
                  <a:moveTo>
                    <a:pt x="1799" y="414"/>
                  </a:moveTo>
                  <a:cubicBezTo>
                    <a:pt x="1711" y="414"/>
                    <a:pt x="1715" y="437"/>
                    <a:pt x="1598" y="428"/>
                  </a:cubicBezTo>
                  <a:cubicBezTo>
                    <a:pt x="1629" y="405"/>
                    <a:pt x="1690" y="389"/>
                    <a:pt x="1776" y="382"/>
                  </a:cubicBezTo>
                  <a:cubicBezTo>
                    <a:pt x="1767" y="369"/>
                    <a:pt x="1697" y="369"/>
                    <a:pt x="1726" y="346"/>
                  </a:cubicBezTo>
                  <a:cubicBezTo>
                    <a:pt x="1663" y="360"/>
                    <a:pt x="1598" y="373"/>
                    <a:pt x="1602" y="405"/>
                  </a:cubicBezTo>
                  <a:cubicBezTo>
                    <a:pt x="1505" y="398"/>
                    <a:pt x="1478" y="419"/>
                    <a:pt x="1431" y="405"/>
                  </a:cubicBezTo>
                  <a:cubicBezTo>
                    <a:pt x="1428" y="389"/>
                    <a:pt x="1458" y="382"/>
                    <a:pt x="1521" y="382"/>
                  </a:cubicBezTo>
                  <a:cubicBezTo>
                    <a:pt x="1519" y="389"/>
                    <a:pt x="1485" y="389"/>
                    <a:pt x="1462" y="389"/>
                  </a:cubicBezTo>
                  <a:cubicBezTo>
                    <a:pt x="1464" y="398"/>
                    <a:pt x="1512" y="396"/>
                    <a:pt x="1546" y="398"/>
                  </a:cubicBezTo>
                  <a:cubicBezTo>
                    <a:pt x="1521" y="353"/>
                    <a:pt x="1462" y="362"/>
                    <a:pt x="1329" y="344"/>
                  </a:cubicBezTo>
                  <a:cubicBezTo>
                    <a:pt x="1333" y="333"/>
                    <a:pt x="1419" y="306"/>
                    <a:pt x="1279" y="308"/>
                  </a:cubicBezTo>
                  <a:cubicBezTo>
                    <a:pt x="1302" y="281"/>
                    <a:pt x="1462" y="297"/>
                    <a:pt x="1446" y="324"/>
                  </a:cubicBezTo>
                  <a:cubicBezTo>
                    <a:pt x="1740" y="315"/>
                    <a:pt x="1955" y="308"/>
                    <a:pt x="2246" y="315"/>
                  </a:cubicBezTo>
                  <a:cubicBezTo>
                    <a:pt x="2244" y="360"/>
                    <a:pt x="1880" y="319"/>
                    <a:pt x="1898" y="353"/>
                  </a:cubicBezTo>
                  <a:cubicBezTo>
                    <a:pt x="1873" y="367"/>
                    <a:pt x="1846" y="353"/>
                    <a:pt x="1812" y="353"/>
                  </a:cubicBezTo>
                  <a:cubicBezTo>
                    <a:pt x="1776" y="369"/>
                    <a:pt x="1787" y="389"/>
                    <a:pt x="1799" y="414"/>
                  </a:cubicBezTo>
                  <a:close/>
                  <a:moveTo>
                    <a:pt x="2305" y="308"/>
                  </a:moveTo>
                  <a:cubicBezTo>
                    <a:pt x="2420" y="301"/>
                    <a:pt x="2386" y="331"/>
                    <a:pt x="2501" y="324"/>
                  </a:cubicBezTo>
                  <a:cubicBezTo>
                    <a:pt x="2424" y="340"/>
                    <a:pt x="2587" y="349"/>
                    <a:pt x="2492" y="369"/>
                  </a:cubicBezTo>
                  <a:cubicBezTo>
                    <a:pt x="2415" y="331"/>
                    <a:pt x="2327" y="319"/>
                    <a:pt x="2241" y="337"/>
                  </a:cubicBezTo>
                  <a:cubicBezTo>
                    <a:pt x="2257" y="328"/>
                    <a:pt x="2287" y="321"/>
                    <a:pt x="2305" y="310"/>
                  </a:cubicBezTo>
                  <a:close/>
                  <a:moveTo>
                    <a:pt x="1449" y="308"/>
                  </a:moveTo>
                  <a:cubicBezTo>
                    <a:pt x="1489" y="283"/>
                    <a:pt x="1358" y="303"/>
                    <a:pt x="1399" y="279"/>
                  </a:cubicBezTo>
                  <a:cubicBezTo>
                    <a:pt x="1440" y="279"/>
                    <a:pt x="1510" y="306"/>
                    <a:pt x="1539" y="285"/>
                  </a:cubicBezTo>
                  <a:cubicBezTo>
                    <a:pt x="1620" y="294"/>
                    <a:pt x="1498" y="310"/>
                    <a:pt x="1449" y="308"/>
                  </a:cubicBezTo>
                  <a:close/>
                  <a:moveTo>
                    <a:pt x="1313" y="428"/>
                  </a:moveTo>
                  <a:cubicBezTo>
                    <a:pt x="1248" y="412"/>
                    <a:pt x="1284" y="403"/>
                    <a:pt x="1295" y="376"/>
                  </a:cubicBezTo>
                  <a:cubicBezTo>
                    <a:pt x="1345" y="376"/>
                    <a:pt x="1352" y="385"/>
                    <a:pt x="1408" y="382"/>
                  </a:cubicBezTo>
                  <a:lnTo>
                    <a:pt x="1399" y="421"/>
                  </a:lnTo>
                  <a:cubicBezTo>
                    <a:pt x="1358" y="421"/>
                    <a:pt x="1320" y="421"/>
                    <a:pt x="1313" y="430"/>
                  </a:cubicBezTo>
                  <a:close/>
                  <a:moveTo>
                    <a:pt x="4590" y="423"/>
                  </a:moveTo>
                  <a:cubicBezTo>
                    <a:pt x="4597" y="403"/>
                    <a:pt x="4663" y="387"/>
                    <a:pt x="4710" y="401"/>
                  </a:cubicBezTo>
                  <a:cubicBezTo>
                    <a:pt x="4714" y="421"/>
                    <a:pt x="4665" y="425"/>
                    <a:pt x="4590" y="423"/>
                  </a:cubicBezTo>
                  <a:close/>
                  <a:moveTo>
                    <a:pt x="2826" y="407"/>
                  </a:moveTo>
                  <a:cubicBezTo>
                    <a:pt x="2804" y="430"/>
                    <a:pt x="2768" y="401"/>
                    <a:pt x="2713" y="407"/>
                  </a:cubicBezTo>
                  <a:cubicBezTo>
                    <a:pt x="2720" y="389"/>
                    <a:pt x="2811" y="405"/>
                    <a:pt x="2826" y="407"/>
                  </a:cubicBezTo>
                  <a:close/>
                  <a:moveTo>
                    <a:pt x="1094" y="509"/>
                  </a:moveTo>
                  <a:lnTo>
                    <a:pt x="1058" y="500"/>
                  </a:lnTo>
                  <a:cubicBezTo>
                    <a:pt x="1110" y="425"/>
                    <a:pt x="1071" y="385"/>
                    <a:pt x="1083" y="292"/>
                  </a:cubicBezTo>
                  <a:lnTo>
                    <a:pt x="1020" y="346"/>
                  </a:lnTo>
                  <a:lnTo>
                    <a:pt x="1042" y="346"/>
                  </a:lnTo>
                  <a:cubicBezTo>
                    <a:pt x="1042" y="353"/>
                    <a:pt x="1078" y="351"/>
                    <a:pt x="1099" y="353"/>
                  </a:cubicBezTo>
                  <a:cubicBezTo>
                    <a:pt x="1031" y="376"/>
                    <a:pt x="1144" y="396"/>
                    <a:pt x="1234" y="398"/>
                  </a:cubicBezTo>
                  <a:cubicBezTo>
                    <a:pt x="1162" y="410"/>
                    <a:pt x="1090" y="412"/>
                    <a:pt x="1017" y="407"/>
                  </a:cubicBezTo>
                  <a:lnTo>
                    <a:pt x="1144" y="299"/>
                  </a:lnTo>
                  <a:cubicBezTo>
                    <a:pt x="1128" y="364"/>
                    <a:pt x="1108" y="430"/>
                    <a:pt x="1094" y="509"/>
                  </a:cubicBezTo>
                  <a:close/>
                  <a:moveTo>
                    <a:pt x="2320" y="4547"/>
                  </a:moveTo>
                  <a:cubicBezTo>
                    <a:pt x="2268" y="4536"/>
                    <a:pt x="2217" y="4552"/>
                    <a:pt x="2149" y="4558"/>
                  </a:cubicBezTo>
                  <a:cubicBezTo>
                    <a:pt x="2101" y="4558"/>
                    <a:pt x="2359" y="4502"/>
                    <a:pt x="2320" y="4547"/>
                  </a:cubicBezTo>
                  <a:close/>
                  <a:moveTo>
                    <a:pt x="4570" y="2192"/>
                  </a:moveTo>
                  <a:cubicBezTo>
                    <a:pt x="4554" y="2178"/>
                    <a:pt x="4568" y="2038"/>
                    <a:pt x="4572" y="2020"/>
                  </a:cubicBezTo>
                  <a:cubicBezTo>
                    <a:pt x="4579" y="2088"/>
                    <a:pt x="4613" y="2144"/>
                    <a:pt x="4592" y="2221"/>
                  </a:cubicBezTo>
                  <a:cubicBezTo>
                    <a:pt x="4581" y="2201"/>
                    <a:pt x="4572" y="2013"/>
                    <a:pt x="4570" y="2192"/>
                  </a:cubicBezTo>
                  <a:close/>
                  <a:moveTo>
                    <a:pt x="2142" y="407"/>
                  </a:moveTo>
                  <a:cubicBezTo>
                    <a:pt x="2043" y="401"/>
                    <a:pt x="2142" y="387"/>
                    <a:pt x="2124" y="362"/>
                  </a:cubicBezTo>
                  <a:cubicBezTo>
                    <a:pt x="2180" y="367"/>
                    <a:pt x="2124" y="398"/>
                    <a:pt x="2232" y="392"/>
                  </a:cubicBezTo>
                  <a:cubicBezTo>
                    <a:pt x="2223" y="403"/>
                    <a:pt x="2147" y="394"/>
                    <a:pt x="2142" y="407"/>
                  </a:cubicBezTo>
                  <a:close/>
                  <a:moveTo>
                    <a:pt x="4579" y="1304"/>
                  </a:moveTo>
                  <a:cubicBezTo>
                    <a:pt x="4597" y="1227"/>
                    <a:pt x="4624" y="1345"/>
                    <a:pt x="4624" y="1421"/>
                  </a:cubicBezTo>
                  <a:cubicBezTo>
                    <a:pt x="4586" y="1467"/>
                    <a:pt x="4613" y="1275"/>
                    <a:pt x="4579" y="1306"/>
                  </a:cubicBezTo>
                  <a:close/>
                  <a:moveTo>
                    <a:pt x="2343" y="398"/>
                  </a:moveTo>
                  <a:cubicBezTo>
                    <a:pt x="2318" y="392"/>
                    <a:pt x="2239" y="396"/>
                    <a:pt x="2264" y="376"/>
                  </a:cubicBezTo>
                  <a:cubicBezTo>
                    <a:pt x="2314" y="392"/>
                    <a:pt x="2334" y="376"/>
                    <a:pt x="2404" y="376"/>
                  </a:cubicBezTo>
                  <a:cubicBezTo>
                    <a:pt x="2393" y="389"/>
                    <a:pt x="2352" y="389"/>
                    <a:pt x="2343" y="401"/>
                  </a:cubicBezTo>
                  <a:close/>
                  <a:moveTo>
                    <a:pt x="3371" y="392"/>
                  </a:moveTo>
                  <a:cubicBezTo>
                    <a:pt x="3301" y="392"/>
                    <a:pt x="3287" y="380"/>
                    <a:pt x="3231" y="378"/>
                  </a:cubicBezTo>
                  <a:cubicBezTo>
                    <a:pt x="3271" y="364"/>
                    <a:pt x="3371" y="382"/>
                    <a:pt x="3405" y="355"/>
                  </a:cubicBezTo>
                  <a:cubicBezTo>
                    <a:pt x="3445" y="364"/>
                    <a:pt x="3418" y="378"/>
                    <a:pt x="3371" y="394"/>
                  </a:cubicBezTo>
                  <a:close/>
                  <a:moveTo>
                    <a:pt x="2887" y="392"/>
                  </a:moveTo>
                  <a:cubicBezTo>
                    <a:pt x="2878" y="369"/>
                    <a:pt x="2919" y="358"/>
                    <a:pt x="3007" y="362"/>
                  </a:cubicBezTo>
                  <a:cubicBezTo>
                    <a:pt x="3003" y="335"/>
                    <a:pt x="2831" y="369"/>
                    <a:pt x="2813" y="333"/>
                  </a:cubicBezTo>
                  <a:cubicBezTo>
                    <a:pt x="2982" y="342"/>
                    <a:pt x="2998" y="310"/>
                    <a:pt x="3156" y="317"/>
                  </a:cubicBezTo>
                  <a:cubicBezTo>
                    <a:pt x="3073" y="349"/>
                    <a:pt x="3260" y="346"/>
                    <a:pt x="3172" y="385"/>
                  </a:cubicBezTo>
                  <a:cubicBezTo>
                    <a:pt x="3036" y="392"/>
                    <a:pt x="3023" y="385"/>
                    <a:pt x="2887" y="392"/>
                  </a:cubicBezTo>
                  <a:close/>
                  <a:moveTo>
                    <a:pt x="4597" y="963"/>
                  </a:moveTo>
                  <a:cubicBezTo>
                    <a:pt x="4599" y="823"/>
                    <a:pt x="4615" y="735"/>
                    <a:pt x="4638" y="681"/>
                  </a:cubicBezTo>
                  <a:cubicBezTo>
                    <a:pt x="4617" y="751"/>
                    <a:pt x="4640" y="983"/>
                    <a:pt x="4597" y="963"/>
                  </a:cubicBezTo>
                  <a:close/>
                  <a:moveTo>
                    <a:pt x="4604" y="362"/>
                  </a:moveTo>
                  <a:cubicBezTo>
                    <a:pt x="4615" y="389"/>
                    <a:pt x="4622" y="419"/>
                    <a:pt x="4617" y="450"/>
                  </a:cubicBezTo>
                  <a:cubicBezTo>
                    <a:pt x="4602" y="462"/>
                    <a:pt x="4604" y="407"/>
                    <a:pt x="4604" y="362"/>
                  </a:cubicBezTo>
                  <a:close/>
                  <a:moveTo>
                    <a:pt x="2718" y="385"/>
                  </a:moveTo>
                  <a:cubicBezTo>
                    <a:pt x="2718" y="362"/>
                    <a:pt x="2838" y="362"/>
                    <a:pt x="2862" y="369"/>
                  </a:cubicBezTo>
                  <a:cubicBezTo>
                    <a:pt x="2856" y="387"/>
                    <a:pt x="2788" y="387"/>
                    <a:pt x="2718" y="385"/>
                  </a:cubicBezTo>
                  <a:close/>
                  <a:moveTo>
                    <a:pt x="4592" y="2277"/>
                  </a:moveTo>
                  <a:cubicBezTo>
                    <a:pt x="4592" y="2246"/>
                    <a:pt x="4606" y="2255"/>
                    <a:pt x="4615" y="2250"/>
                  </a:cubicBezTo>
                  <a:lnTo>
                    <a:pt x="4615" y="2334"/>
                  </a:lnTo>
                  <a:cubicBezTo>
                    <a:pt x="4597" y="2352"/>
                    <a:pt x="4604" y="2282"/>
                    <a:pt x="4592" y="2280"/>
                  </a:cubicBezTo>
                  <a:close/>
                  <a:moveTo>
                    <a:pt x="4613" y="992"/>
                  </a:moveTo>
                  <a:cubicBezTo>
                    <a:pt x="4622" y="997"/>
                    <a:pt x="4626" y="988"/>
                    <a:pt x="4629" y="965"/>
                  </a:cubicBezTo>
                  <a:cubicBezTo>
                    <a:pt x="4640" y="983"/>
                    <a:pt x="4631" y="1031"/>
                    <a:pt x="4620" y="1022"/>
                  </a:cubicBezTo>
                  <a:cubicBezTo>
                    <a:pt x="4642" y="1083"/>
                    <a:pt x="4629" y="1198"/>
                    <a:pt x="4617" y="1279"/>
                  </a:cubicBezTo>
                  <a:cubicBezTo>
                    <a:pt x="4599" y="1189"/>
                    <a:pt x="4611" y="1119"/>
                    <a:pt x="4613" y="992"/>
                  </a:cubicBezTo>
                  <a:close/>
                  <a:moveTo>
                    <a:pt x="968" y="1013"/>
                  </a:moveTo>
                  <a:cubicBezTo>
                    <a:pt x="974" y="929"/>
                    <a:pt x="979" y="850"/>
                    <a:pt x="981" y="778"/>
                  </a:cubicBezTo>
                  <a:cubicBezTo>
                    <a:pt x="999" y="818"/>
                    <a:pt x="997" y="922"/>
                    <a:pt x="968" y="1013"/>
                  </a:cubicBezTo>
                  <a:close/>
                  <a:moveTo>
                    <a:pt x="505" y="3459"/>
                  </a:moveTo>
                  <a:lnTo>
                    <a:pt x="493" y="3515"/>
                  </a:lnTo>
                  <a:lnTo>
                    <a:pt x="480" y="3513"/>
                  </a:lnTo>
                  <a:lnTo>
                    <a:pt x="491" y="3456"/>
                  </a:lnTo>
                  <a:close/>
                  <a:moveTo>
                    <a:pt x="2429" y="4595"/>
                  </a:moveTo>
                  <a:cubicBezTo>
                    <a:pt x="2388" y="4617"/>
                    <a:pt x="2449" y="4547"/>
                    <a:pt x="2546" y="4549"/>
                  </a:cubicBezTo>
                  <a:lnTo>
                    <a:pt x="2544" y="4572"/>
                  </a:lnTo>
                  <a:cubicBezTo>
                    <a:pt x="2549" y="4581"/>
                    <a:pt x="2596" y="4574"/>
                    <a:pt x="2630" y="4574"/>
                  </a:cubicBezTo>
                  <a:cubicBezTo>
                    <a:pt x="2623" y="4581"/>
                    <a:pt x="2600" y="4583"/>
                    <a:pt x="2598" y="4590"/>
                  </a:cubicBezTo>
                  <a:lnTo>
                    <a:pt x="2542" y="4595"/>
                  </a:lnTo>
                  <a:cubicBezTo>
                    <a:pt x="2537" y="4570"/>
                    <a:pt x="2454" y="4576"/>
                    <a:pt x="2429" y="4595"/>
                  </a:cubicBezTo>
                  <a:close/>
                  <a:moveTo>
                    <a:pt x="2235" y="369"/>
                  </a:moveTo>
                  <a:lnTo>
                    <a:pt x="2178" y="369"/>
                  </a:lnTo>
                  <a:lnTo>
                    <a:pt x="2183" y="353"/>
                  </a:lnTo>
                  <a:lnTo>
                    <a:pt x="2239" y="353"/>
                  </a:lnTo>
                  <a:close/>
                  <a:moveTo>
                    <a:pt x="925" y="1153"/>
                  </a:moveTo>
                  <a:cubicBezTo>
                    <a:pt x="947" y="1098"/>
                    <a:pt x="931" y="1116"/>
                    <a:pt x="947" y="1040"/>
                  </a:cubicBezTo>
                  <a:cubicBezTo>
                    <a:pt x="977" y="999"/>
                    <a:pt x="938" y="1202"/>
                    <a:pt x="925" y="1153"/>
                  </a:cubicBezTo>
                  <a:close/>
                  <a:moveTo>
                    <a:pt x="737" y="2207"/>
                  </a:moveTo>
                  <a:cubicBezTo>
                    <a:pt x="726" y="2140"/>
                    <a:pt x="780" y="2027"/>
                    <a:pt x="737" y="2207"/>
                  </a:cubicBezTo>
                  <a:close/>
                  <a:moveTo>
                    <a:pt x="645" y="2691"/>
                  </a:moveTo>
                  <a:cubicBezTo>
                    <a:pt x="595" y="2865"/>
                    <a:pt x="627" y="2454"/>
                    <a:pt x="667" y="2487"/>
                  </a:cubicBezTo>
                  <a:cubicBezTo>
                    <a:pt x="654" y="2569"/>
                    <a:pt x="624" y="2682"/>
                    <a:pt x="645" y="2691"/>
                  </a:cubicBezTo>
                  <a:close/>
                  <a:moveTo>
                    <a:pt x="365" y="4109"/>
                  </a:moveTo>
                  <a:cubicBezTo>
                    <a:pt x="383" y="4165"/>
                    <a:pt x="340" y="4152"/>
                    <a:pt x="333" y="4190"/>
                  </a:cubicBezTo>
                  <a:cubicBezTo>
                    <a:pt x="317" y="4136"/>
                    <a:pt x="360" y="4147"/>
                    <a:pt x="365" y="4109"/>
                  </a:cubicBezTo>
                  <a:close/>
                  <a:moveTo>
                    <a:pt x="1117" y="4644"/>
                  </a:moveTo>
                  <a:lnTo>
                    <a:pt x="1202" y="4637"/>
                  </a:lnTo>
                  <a:cubicBezTo>
                    <a:pt x="1200" y="4646"/>
                    <a:pt x="1166" y="4646"/>
                    <a:pt x="1144" y="4649"/>
                  </a:cubicBezTo>
                  <a:cubicBezTo>
                    <a:pt x="1182" y="4658"/>
                    <a:pt x="1234" y="4660"/>
                    <a:pt x="1114" y="4667"/>
                  </a:cubicBezTo>
                  <a:close/>
                  <a:moveTo>
                    <a:pt x="4615" y="2167"/>
                  </a:moveTo>
                  <a:cubicBezTo>
                    <a:pt x="4583" y="2289"/>
                    <a:pt x="4656" y="2009"/>
                    <a:pt x="4615" y="2167"/>
                  </a:cubicBezTo>
                  <a:close/>
                  <a:moveTo>
                    <a:pt x="2914" y="4540"/>
                  </a:moveTo>
                  <a:cubicBezTo>
                    <a:pt x="2962" y="4561"/>
                    <a:pt x="3027" y="4531"/>
                    <a:pt x="3027" y="4556"/>
                  </a:cubicBezTo>
                  <a:cubicBezTo>
                    <a:pt x="2973" y="4556"/>
                    <a:pt x="2905" y="4563"/>
                    <a:pt x="2917" y="4540"/>
                  </a:cubicBezTo>
                  <a:close/>
                  <a:moveTo>
                    <a:pt x="4057" y="4479"/>
                  </a:moveTo>
                  <a:lnTo>
                    <a:pt x="4114" y="4475"/>
                  </a:lnTo>
                  <a:lnTo>
                    <a:pt x="4111" y="4491"/>
                  </a:lnTo>
                  <a:lnTo>
                    <a:pt x="4055" y="4495"/>
                  </a:lnTo>
                  <a:close/>
                  <a:moveTo>
                    <a:pt x="4197" y="4470"/>
                  </a:moveTo>
                  <a:cubicBezTo>
                    <a:pt x="4288" y="4475"/>
                    <a:pt x="4294" y="4466"/>
                    <a:pt x="4398" y="4459"/>
                  </a:cubicBezTo>
                  <a:cubicBezTo>
                    <a:pt x="4385" y="4473"/>
                    <a:pt x="4288" y="4470"/>
                    <a:pt x="4308" y="4493"/>
                  </a:cubicBezTo>
                  <a:cubicBezTo>
                    <a:pt x="4238" y="4497"/>
                    <a:pt x="4202" y="4488"/>
                    <a:pt x="4200" y="4470"/>
                  </a:cubicBezTo>
                  <a:close/>
                  <a:moveTo>
                    <a:pt x="4656" y="4443"/>
                  </a:moveTo>
                  <a:lnTo>
                    <a:pt x="4730" y="4439"/>
                  </a:lnTo>
                  <a:lnTo>
                    <a:pt x="4599" y="4579"/>
                  </a:lnTo>
                  <a:lnTo>
                    <a:pt x="4599" y="4511"/>
                  </a:lnTo>
                  <a:cubicBezTo>
                    <a:pt x="4615" y="4506"/>
                    <a:pt x="4622" y="4545"/>
                    <a:pt x="4629" y="4576"/>
                  </a:cubicBezTo>
                  <a:lnTo>
                    <a:pt x="4730" y="4470"/>
                  </a:lnTo>
                  <a:lnTo>
                    <a:pt x="4708" y="4477"/>
                  </a:lnTo>
                  <a:cubicBezTo>
                    <a:pt x="4669" y="4473"/>
                    <a:pt x="4672" y="4455"/>
                    <a:pt x="4658" y="4443"/>
                  </a:cubicBezTo>
                  <a:close/>
                  <a:moveTo>
                    <a:pt x="4602" y="4251"/>
                  </a:moveTo>
                  <a:cubicBezTo>
                    <a:pt x="4602" y="4224"/>
                    <a:pt x="4611" y="4231"/>
                    <a:pt x="4617" y="4224"/>
                  </a:cubicBezTo>
                  <a:cubicBezTo>
                    <a:pt x="4611" y="4186"/>
                    <a:pt x="4608" y="4147"/>
                    <a:pt x="4611" y="4109"/>
                  </a:cubicBezTo>
                  <a:cubicBezTo>
                    <a:pt x="4617" y="4125"/>
                    <a:pt x="4622" y="4141"/>
                    <a:pt x="4633" y="4138"/>
                  </a:cubicBezTo>
                  <a:cubicBezTo>
                    <a:pt x="4631" y="4213"/>
                    <a:pt x="4620" y="4319"/>
                    <a:pt x="4604" y="4254"/>
                  </a:cubicBezTo>
                  <a:close/>
                  <a:moveTo>
                    <a:pt x="4624" y="2566"/>
                  </a:moveTo>
                  <a:cubicBezTo>
                    <a:pt x="4653" y="2655"/>
                    <a:pt x="4602" y="2661"/>
                    <a:pt x="4624" y="2566"/>
                  </a:cubicBezTo>
                  <a:close/>
                  <a:moveTo>
                    <a:pt x="1155" y="337"/>
                  </a:moveTo>
                  <a:cubicBezTo>
                    <a:pt x="1144" y="351"/>
                    <a:pt x="1108" y="333"/>
                    <a:pt x="1099" y="346"/>
                  </a:cubicBezTo>
                  <a:cubicBezTo>
                    <a:pt x="1029" y="335"/>
                    <a:pt x="1135" y="310"/>
                    <a:pt x="1218" y="317"/>
                  </a:cubicBezTo>
                  <a:cubicBezTo>
                    <a:pt x="1272" y="340"/>
                    <a:pt x="1056" y="326"/>
                    <a:pt x="1160" y="340"/>
                  </a:cubicBezTo>
                  <a:close/>
                  <a:moveTo>
                    <a:pt x="464" y="3508"/>
                  </a:moveTo>
                  <a:cubicBezTo>
                    <a:pt x="453" y="3544"/>
                    <a:pt x="441" y="3551"/>
                    <a:pt x="432" y="3590"/>
                  </a:cubicBezTo>
                  <a:cubicBezTo>
                    <a:pt x="426" y="3594"/>
                    <a:pt x="428" y="3578"/>
                    <a:pt x="430" y="3560"/>
                  </a:cubicBezTo>
                  <a:lnTo>
                    <a:pt x="441" y="3504"/>
                  </a:lnTo>
                  <a:close/>
                  <a:moveTo>
                    <a:pt x="3425" y="4531"/>
                  </a:moveTo>
                  <a:cubicBezTo>
                    <a:pt x="3418" y="4520"/>
                    <a:pt x="3536" y="4525"/>
                    <a:pt x="3511" y="4543"/>
                  </a:cubicBezTo>
                  <a:cubicBezTo>
                    <a:pt x="3447" y="4552"/>
                    <a:pt x="3472" y="4531"/>
                    <a:pt x="3427" y="4534"/>
                  </a:cubicBezTo>
                  <a:close/>
                  <a:moveTo>
                    <a:pt x="4622" y="3768"/>
                  </a:moveTo>
                  <a:cubicBezTo>
                    <a:pt x="4640" y="3797"/>
                    <a:pt x="4631" y="3942"/>
                    <a:pt x="4626" y="3967"/>
                  </a:cubicBezTo>
                  <a:cubicBezTo>
                    <a:pt x="4622" y="4005"/>
                    <a:pt x="4615" y="3818"/>
                    <a:pt x="4622" y="3768"/>
                  </a:cubicBezTo>
                  <a:close/>
                  <a:moveTo>
                    <a:pt x="4622" y="3655"/>
                  </a:moveTo>
                  <a:cubicBezTo>
                    <a:pt x="4611" y="3644"/>
                    <a:pt x="4615" y="3583"/>
                    <a:pt x="4615" y="3540"/>
                  </a:cubicBezTo>
                  <a:cubicBezTo>
                    <a:pt x="4624" y="3551"/>
                    <a:pt x="4626" y="3590"/>
                    <a:pt x="4638" y="3599"/>
                  </a:cubicBezTo>
                  <a:cubicBezTo>
                    <a:pt x="4638" y="3628"/>
                    <a:pt x="4624" y="3614"/>
                    <a:pt x="4624" y="3653"/>
                  </a:cubicBezTo>
                  <a:close/>
                  <a:moveTo>
                    <a:pt x="4701" y="3174"/>
                  </a:moveTo>
                  <a:cubicBezTo>
                    <a:pt x="4672" y="3188"/>
                    <a:pt x="4658" y="3160"/>
                    <a:pt x="4656" y="3084"/>
                  </a:cubicBezTo>
                  <a:cubicBezTo>
                    <a:pt x="4638" y="3086"/>
                    <a:pt x="4644" y="3190"/>
                    <a:pt x="4633" y="3226"/>
                  </a:cubicBezTo>
                  <a:cubicBezTo>
                    <a:pt x="4611" y="3185"/>
                    <a:pt x="4620" y="3018"/>
                    <a:pt x="4629" y="2939"/>
                  </a:cubicBezTo>
                  <a:cubicBezTo>
                    <a:pt x="4635" y="2968"/>
                    <a:pt x="4640" y="2996"/>
                    <a:pt x="4642" y="3025"/>
                  </a:cubicBezTo>
                  <a:cubicBezTo>
                    <a:pt x="4653" y="3018"/>
                    <a:pt x="4649" y="2955"/>
                    <a:pt x="4651" y="2912"/>
                  </a:cubicBezTo>
                  <a:cubicBezTo>
                    <a:pt x="4663" y="2939"/>
                    <a:pt x="4669" y="2968"/>
                    <a:pt x="4665" y="3000"/>
                  </a:cubicBezTo>
                  <a:cubicBezTo>
                    <a:pt x="4669" y="2973"/>
                    <a:pt x="4705" y="2932"/>
                    <a:pt x="4687" y="2914"/>
                  </a:cubicBezTo>
                  <a:cubicBezTo>
                    <a:pt x="4690" y="2883"/>
                    <a:pt x="4696" y="2898"/>
                    <a:pt x="4696" y="2914"/>
                  </a:cubicBezTo>
                  <a:lnTo>
                    <a:pt x="4710" y="2914"/>
                  </a:lnTo>
                  <a:cubicBezTo>
                    <a:pt x="4690" y="2944"/>
                    <a:pt x="4699" y="3099"/>
                    <a:pt x="4703" y="3172"/>
                  </a:cubicBezTo>
                  <a:close/>
                  <a:moveTo>
                    <a:pt x="333" y="4104"/>
                  </a:moveTo>
                  <a:cubicBezTo>
                    <a:pt x="328" y="4134"/>
                    <a:pt x="319" y="4125"/>
                    <a:pt x="313" y="4129"/>
                  </a:cubicBezTo>
                  <a:cubicBezTo>
                    <a:pt x="313" y="4168"/>
                    <a:pt x="306" y="4206"/>
                    <a:pt x="299" y="4244"/>
                  </a:cubicBezTo>
                  <a:cubicBezTo>
                    <a:pt x="283" y="4179"/>
                    <a:pt x="313" y="4100"/>
                    <a:pt x="319" y="4012"/>
                  </a:cubicBezTo>
                  <a:cubicBezTo>
                    <a:pt x="337" y="4021"/>
                    <a:pt x="331" y="4071"/>
                    <a:pt x="335" y="4102"/>
                  </a:cubicBezTo>
                  <a:close/>
                  <a:moveTo>
                    <a:pt x="2366" y="4608"/>
                  </a:moveTo>
                  <a:cubicBezTo>
                    <a:pt x="2345" y="4615"/>
                    <a:pt x="2318" y="4631"/>
                    <a:pt x="2363" y="4631"/>
                  </a:cubicBezTo>
                  <a:cubicBezTo>
                    <a:pt x="2323" y="4662"/>
                    <a:pt x="2255" y="4599"/>
                    <a:pt x="2370" y="4606"/>
                  </a:cubicBezTo>
                  <a:close/>
                  <a:moveTo>
                    <a:pt x="846" y="1345"/>
                  </a:moveTo>
                  <a:cubicBezTo>
                    <a:pt x="859" y="1342"/>
                    <a:pt x="825" y="1534"/>
                    <a:pt x="812" y="1485"/>
                  </a:cubicBezTo>
                  <a:cubicBezTo>
                    <a:pt x="828" y="1412"/>
                    <a:pt x="841" y="1424"/>
                    <a:pt x="850" y="1342"/>
                  </a:cubicBezTo>
                  <a:close/>
                  <a:moveTo>
                    <a:pt x="1912" y="4640"/>
                  </a:moveTo>
                  <a:lnTo>
                    <a:pt x="1997" y="4635"/>
                  </a:lnTo>
                  <a:lnTo>
                    <a:pt x="1995" y="4651"/>
                  </a:lnTo>
                  <a:lnTo>
                    <a:pt x="1912" y="4656"/>
                  </a:lnTo>
                  <a:close/>
                  <a:moveTo>
                    <a:pt x="3283" y="4565"/>
                  </a:moveTo>
                  <a:cubicBezTo>
                    <a:pt x="3276" y="4552"/>
                    <a:pt x="3445" y="4540"/>
                    <a:pt x="3395" y="4565"/>
                  </a:cubicBezTo>
                  <a:cubicBezTo>
                    <a:pt x="3357" y="4567"/>
                    <a:pt x="3319" y="4567"/>
                    <a:pt x="3283" y="4565"/>
                  </a:cubicBezTo>
                  <a:close/>
                  <a:moveTo>
                    <a:pt x="4638" y="3996"/>
                  </a:moveTo>
                  <a:cubicBezTo>
                    <a:pt x="4658" y="3978"/>
                    <a:pt x="4651" y="4053"/>
                    <a:pt x="4667" y="4057"/>
                  </a:cubicBezTo>
                  <a:cubicBezTo>
                    <a:pt x="4663" y="4116"/>
                    <a:pt x="4631" y="4059"/>
                    <a:pt x="4635" y="3996"/>
                  </a:cubicBezTo>
                  <a:close/>
                  <a:moveTo>
                    <a:pt x="934" y="915"/>
                  </a:moveTo>
                  <a:lnTo>
                    <a:pt x="922" y="972"/>
                  </a:lnTo>
                  <a:cubicBezTo>
                    <a:pt x="909" y="976"/>
                    <a:pt x="916" y="943"/>
                    <a:pt x="907" y="938"/>
                  </a:cubicBezTo>
                  <a:lnTo>
                    <a:pt x="918" y="882"/>
                  </a:lnTo>
                  <a:cubicBezTo>
                    <a:pt x="929" y="877"/>
                    <a:pt x="925" y="911"/>
                    <a:pt x="934" y="915"/>
                  </a:cubicBezTo>
                  <a:close/>
                  <a:moveTo>
                    <a:pt x="4653" y="3711"/>
                  </a:moveTo>
                  <a:cubicBezTo>
                    <a:pt x="4633" y="3684"/>
                    <a:pt x="4665" y="3623"/>
                    <a:pt x="4656" y="3540"/>
                  </a:cubicBezTo>
                  <a:cubicBezTo>
                    <a:pt x="4669" y="3587"/>
                    <a:pt x="4674" y="3635"/>
                    <a:pt x="4669" y="3684"/>
                  </a:cubicBezTo>
                  <a:cubicBezTo>
                    <a:pt x="4660" y="3680"/>
                    <a:pt x="4656" y="3691"/>
                    <a:pt x="4653" y="3711"/>
                  </a:cubicBezTo>
                  <a:close/>
                  <a:moveTo>
                    <a:pt x="566" y="2790"/>
                  </a:moveTo>
                  <a:cubicBezTo>
                    <a:pt x="554" y="2840"/>
                    <a:pt x="541" y="2851"/>
                    <a:pt x="525" y="2840"/>
                  </a:cubicBezTo>
                  <a:cubicBezTo>
                    <a:pt x="536" y="2790"/>
                    <a:pt x="550" y="2776"/>
                    <a:pt x="566" y="2790"/>
                  </a:cubicBezTo>
                  <a:close/>
                  <a:moveTo>
                    <a:pt x="2052" y="4646"/>
                  </a:moveTo>
                  <a:cubicBezTo>
                    <a:pt x="2108" y="4640"/>
                    <a:pt x="2090" y="4678"/>
                    <a:pt x="2022" y="4671"/>
                  </a:cubicBezTo>
                  <a:lnTo>
                    <a:pt x="2022" y="4656"/>
                  </a:lnTo>
                  <a:cubicBezTo>
                    <a:pt x="2047" y="4656"/>
                    <a:pt x="2049" y="4651"/>
                    <a:pt x="2054" y="4646"/>
                  </a:cubicBezTo>
                  <a:close/>
                  <a:moveTo>
                    <a:pt x="2966" y="4599"/>
                  </a:moveTo>
                  <a:cubicBezTo>
                    <a:pt x="2989" y="4581"/>
                    <a:pt x="3127" y="4586"/>
                    <a:pt x="3194" y="4576"/>
                  </a:cubicBezTo>
                  <a:cubicBezTo>
                    <a:pt x="3179" y="4583"/>
                    <a:pt x="3163" y="4590"/>
                    <a:pt x="3163" y="4601"/>
                  </a:cubicBezTo>
                  <a:cubicBezTo>
                    <a:pt x="3100" y="4588"/>
                    <a:pt x="3070" y="4622"/>
                    <a:pt x="2962" y="4622"/>
                  </a:cubicBezTo>
                  <a:cubicBezTo>
                    <a:pt x="2984" y="4615"/>
                    <a:pt x="3009" y="4597"/>
                    <a:pt x="2966" y="4599"/>
                  </a:cubicBezTo>
                  <a:close/>
                  <a:moveTo>
                    <a:pt x="4660" y="3255"/>
                  </a:moveTo>
                  <a:cubicBezTo>
                    <a:pt x="4674" y="3282"/>
                    <a:pt x="4678" y="3312"/>
                    <a:pt x="4674" y="3341"/>
                  </a:cubicBezTo>
                  <a:cubicBezTo>
                    <a:pt x="4656" y="3355"/>
                    <a:pt x="4658" y="3300"/>
                    <a:pt x="4658" y="3255"/>
                  </a:cubicBezTo>
                  <a:close/>
                  <a:moveTo>
                    <a:pt x="2761" y="303"/>
                  </a:moveTo>
                  <a:cubicBezTo>
                    <a:pt x="2657" y="297"/>
                    <a:pt x="2553" y="297"/>
                    <a:pt x="2447" y="303"/>
                  </a:cubicBezTo>
                  <a:cubicBezTo>
                    <a:pt x="2454" y="281"/>
                    <a:pt x="2540" y="281"/>
                    <a:pt x="2569" y="265"/>
                  </a:cubicBezTo>
                  <a:cubicBezTo>
                    <a:pt x="2612" y="288"/>
                    <a:pt x="2643" y="270"/>
                    <a:pt x="2738" y="281"/>
                  </a:cubicBezTo>
                  <a:cubicBezTo>
                    <a:pt x="2763" y="251"/>
                    <a:pt x="2668" y="251"/>
                    <a:pt x="2573" y="251"/>
                  </a:cubicBezTo>
                  <a:cubicBezTo>
                    <a:pt x="2664" y="231"/>
                    <a:pt x="2858" y="236"/>
                    <a:pt x="3034" y="222"/>
                  </a:cubicBezTo>
                  <a:cubicBezTo>
                    <a:pt x="3027" y="229"/>
                    <a:pt x="3039" y="236"/>
                    <a:pt x="3059" y="236"/>
                  </a:cubicBezTo>
                  <a:cubicBezTo>
                    <a:pt x="3036" y="258"/>
                    <a:pt x="3000" y="229"/>
                    <a:pt x="2946" y="236"/>
                  </a:cubicBezTo>
                  <a:cubicBezTo>
                    <a:pt x="2883" y="240"/>
                    <a:pt x="2980" y="249"/>
                    <a:pt x="2914" y="258"/>
                  </a:cubicBezTo>
                  <a:cubicBezTo>
                    <a:pt x="2917" y="279"/>
                    <a:pt x="2964" y="249"/>
                    <a:pt x="3027" y="258"/>
                  </a:cubicBezTo>
                  <a:cubicBezTo>
                    <a:pt x="3007" y="281"/>
                    <a:pt x="2862" y="290"/>
                    <a:pt x="2824" y="281"/>
                  </a:cubicBezTo>
                  <a:cubicBezTo>
                    <a:pt x="2919" y="263"/>
                    <a:pt x="2802" y="272"/>
                    <a:pt x="2860" y="236"/>
                  </a:cubicBezTo>
                  <a:cubicBezTo>
                    <a:pt x="2815" y="254"/>
                    <a:pt x="2750" y="267"/>
                    <a:pt x="2761" y="303"/>
                  </a:cubicBezTo>
                  <a:close/>
                  <a:moveTo>
                    <a:pt x="2165" y="297"/>
                  </a:moveTo>
                  <a:cubicBezTo>
                    <a:pt x="2126" y="301"/>
                    <a:pt x="2088" y="301"/>
                    <a:pt x="2052" y="297"/>
                  </a:cubicBezTo>
                  <a:cubicBezTo>
                    <a:pt x="2058" y="290"/>
                    <a:pt x="2081" y="288"/>
                    <a:pt x="2083" y="281"/>
                  </a:cubicBezTo>
                  <a:lnTo>
                    <a:pt x="2140" y="281"/>
                  </a:lnTo>
                  <a:cubicBezTo>
                    <a:pt x="2133" y="288"/>
                    <a:pt x="2142" y="292"/>
                    <a:pt x="2165" y="294"/>
                  </a:cubicBezTo>
                  <a:close/>
                  <a:moveTo>
                    <a:pt x="780" y="1622"/>
                  </a:moveTo>
                  <a:lnTo>
                    <a:pt x="764" y="1708"/>
                  </a:lnTo>
                  <a:lnTo>
                    <a:pt x="751" y="1704"/>
                  </a:lnTo>
                  <a:lnTo>
                    <a:pt x="767" y="1618"/>
                  </a:lnTo>
                  <a:close/>
                  <a:moveTo>
                    <a:pt x="566" y="4746"/>
                  </a:moveTo>
                  <a:cubicBezTo>
                    <a:pt x="550" y="4757"/>
                    <a:pt x="520" y="4766"/>
                    <a:pt x="505" y="4777"/>
                  </a:cubicBezTo>
                  <a:cubicBezTo>
                    <a:pt x="444" y="4780"/>
                    <a:pt x="473" y="4737"/>
                    <a:pt x="568" y="4746"/>
                  </a:cubicBezTo>
                  <a:close/>
                  <a:moveTo>
                    <a:pt x="2165" y="4646"/>
                  </a:moveTo>
                  <a:lnTo>
                    <a:pt x="2250" y="4642"/>
                  </a:lnTo>
                  <a:lnTo>
                    <a:pt x="2248" y="4658"/>
                  </a:lnTo>
                  <a:lnTo>
                    <a:pt x="2162" y="4662"/>
                  </a:lnTo>
                  <a:close/>
                  <a:moveTo>
                    <a:pt x="2707" y="4615"/>
                  </a:moveTo>
                  <a:cubicBezTo>
                    <a:pt x="2736" y="4613"/>
                    <a:pt x="2763" y="4613"/>
                    <a:pt x="2792" y="4617"/>
                  </a:cubicBezTo>
                  <a:cubicBezTo>
                    <a:pt x="2774" y="4624"/>
                    <a:pt x="2756" y="4633"/>
                    <a:pt x="2790" y="4631"/>
                  </a:cubicBezTo>
                  <a:cubicBezTo>
                    <a:pt x="2783" y="4651"/>
                    <a:pt x="2693" y="4640"/>
                    <a:pt x="2677" y="4637"/>
                  </a:cubicBezTo>
                  <a:cubicBezTo>
                    <a:pt x="2693" y="4631"/>
                    <a:pt x="2709" y="4624"/>
                    <a:pt x="2709" y="4615"/>
                  </a:cubicBezTo>
                  <a:close/>
                  <a:moveTo>
                    <a:pt x="3906" y="4549"/>
                  </a:moveTo>
                  <a:cubicBezTo>
                    <a:pt x="3901" y="4565"/>
                    <a:pt x="3784" y="4558"/>
                    <a:pt x="3734" y="4565"/>
                  </a:cubicBezTo>
                  <a:cubicBezTo>
                    <a:pt x="3786" y="4540"/>
                    <a:pt x="3813" y="4554"/>
                    <a:pt x="3908" y="4549"/>
                  </a:cubicBezTo>
                  <a:close/>
                  <a:moveTo>
                    <a:pt x="1792" y="294"/>
                  </a:moveTo>
                  <a:cubicBezTo>
                    <a:pt x="1783" y="270"/>
                    <a:pt x="1869" y="267"/>
                    <a:pt x="1909" y="279"/>
                  </a:cubicBezTo>
                  <a:cubicBezTo>
                    <a:pt x="1900" y="292"/>
                    <a:pt x="1857" y="297"/>
                    <a:pt x="1794" y="294"/>
                  </a:cubicBezTo>
                  <a:close/>
                  <a:moveTo>
                    <a:pt x="3592" y="4574"/>
                  </a:moveTo>
                  <a:cubicBezTo>
                    <a:pt x="3637" y="4547"/>
                    <a:pt x="3644" y="4586"/>
                    <a:pt x="3619" y="4588"/>
                  </a:cubicBezTo>
                  <a:cubicBezTo>
                    <a:pt x="3601" y="4590"/>
                    <a:pt x="3585" y="4581"/>
                    <a:pt x="3592" y="4574"/>
                  </a:cubicBezTo>
                  <a:close/>
                  <a:moveTo>
                    <a:pt x="2194" y="288"/>
                  </a:moveTo>
                  <a:cubicBezTo>
                    <a:pt x="2201" y="265"/>
                    <a:pt x="2307" y="279"/>
                    <a:pt x="2399" y="265"/>
                  </a:cubicBezTo>
                  <a:cubicBezTo>
                    <a:pt x="2377" y="256"/>
                    <a:pt x="2366" y="245"/>
                    <a:pt x="2377" y="227"/>
                  </a:cubicBezTo>
                  <a:cubicBezTo>
                    <a:pt x="2485" y="222"/>
                    <a:pt x="2515" y="236"/>
                    <a:pt x="2515" y="256"/>
                  </a:cubicBezTo>
                  <a:cubicBezTo>
                    <a:pt x="2415" y="224"/>
                    <a:pt x="2429" y="263"/>
                    <a:pt x="2368" y="279"/>
                  </a:cubicBezTo>
                  <a:cubicBezTo>
                    <a:pt x="2280" y="274"/>
                    <a:pt x="2262" y="288"/>
                    <a:pt x="2194" y="288"/>
                  </a:cubicBezTo>
                  <a:close/>
                  <a:moveTo>
                    <a:pt x="4678" y="4116"/>
                  </a:moveTo>
                  <a:cubicBezTo>
                    <a:pt x="4696" y="4190"/>
                    <a:pt x="4656" y="4278"/>
                    <a:pt x="4678" y="4116"/>
                  </a:cubicBezTo>
                  <a:close/>
                  <a:moveTo>
                    <a:pt x="4708" y="3488"/>
                  </a:moveTo>
                  <a:lnTo>
                    <a:pt x="4705" y="3630"/>
                  </a:lnTo>
                  <a:cubicBezTo>
                    <a:pt x="4687" y="3617"/>
                    <a:pt x="4674" y="3474"/>
                    <a:pt x="4708" y="3486"/>
                  </a:cubicBezTo>
                  <a:close/>
                  <a:moveTo>
                    <a:pt x="4419" y="274"/>
                  </a:moveTo>
                  <a:cubicBezTo>
                    <a:pt x="4344" y="258"/>
                    <a:pt x="4270" y="251"/>
                    <a:pt x="4195" y="251"/>
                  </a:cubicBezTo>
                  <a:cubicBezTo>
                    <a:pt x="4256" y="224"/>
                    <a:pt x="4367" y="254"/>
                    <a:pt x="4425" y="236"/>
                  </a:cubicBezTo>
                  <a:cubicBezTo>
                    <a:pt x="4509" y="242"/>
                    <a:pt x="4387" y="254"/>
                    <a:pt x="4419" y="274"/>
                  </a:cubicBezTo>
                  <a:close/>
                  <a:moveTo>
                    <a:pt x="3621" y="274"/>
                  </a:moveTo>
                  <a:cubicBezTo>
                    <a:pt x="3667" y="249"/>
                    <a:pt x="3854" y="231"/>
                    <a:pt x="3940" y="245"/>
                  </a:cubicBezTo>
                  <a:cubicBezTo>
                    <a:pt x="3879" y="283"/>
                    <a:pt x="3718" y="247"/>
                    <a:pt x="3621" y="272"/>
                  </a:cubicBezTo>
                  <a:close/>
                  <a:moveTo>
                    <a:pt x="2361" y="4667"/>
                  </a:moveTo>
                  <a:cubicBezTo>
                    <a:pt x="2393" y="4667"/>
                    <a:pt x="2377" y="4674"/>
                    <a:pt x="2361" y="4674"/>
                  </a:cubicBezTo>
                  <a:cubicBezTo>
                    <a:pt x="2368" y="4685"/>
                    <a:pt x="2431" y="4676"/>
                    <a:pt x="2474" y="4674"/>
                  </a:cubicBezTo>
                  <a:cubicBezTo>
                    <a:pt x="2436" y="4696"/>
                    <a:pt x="2329" y="4705"/>
                    <a:pt x="2214" y="4712"/>
                  </a:cubicBezTo>
                  <a:cubicBezTo>
                    <a:pt x="2273" y="4698"/>
                    <a:pt x="2350" y="4689"/>
                    <a:pt x="2363" y="4665"/>
                  </a:cubicBezTo>
                  <a:close/>
                  <a:moveTo>
                    <a:pt x="893" y="848"/>
                  </a:moveTo>
                  <a:lnTo>
                    <a:pt x="882" y="904"/>
                  </a:lnTo>
                  <a:lnTo>
                    <a:pt x="868" y="900"/>
                  </a:lnTo>
                  <a:lnTo>
                    <a:pt x="880" y="843"/>
                  </a:lnTo>
                  <a:close/>
                  <a:moveTo>
                    <a:pt x="4703" y="4086"/>
                  </a:moveTo>
                  <a:cubicBezTo>
                    <a:pt x="4676" y="4037"/>
                    <a:pt x="4721" y="4003"/>
                    <a:pt x="4726" y="4059"/>
                  </a:cubicBezTo>
                  <a:cubicBezTo>
                    <a:pt x="4723" y="4161"/>
                    <a:pt x="4701" y="3998"/>
                    <a:pt x="4703" y="4086"/>
                  </a:cubicBezTo>
                  <a:close/>
                  <a:moveTo>
                    <a:pt x="575" y="2433"/>
                  </a:moveTo>
                  <a:cubicBezTo>
                    <a:pt x="581" y="2444"/>
                    <a:pt x="566" y="2505"/>
                    <a:pt x="559" y="2548"/>
                  </a:cubicBezTo>
                  <a:cubicBezTo>
                    <a:pt x="557" y="2533"/>
                    <a:pt x="552" y="2517"/>
                    <a:pt x="543" y="2514"/>
                  </a:cubicBezTo>
                  <a:lnTo>
                    <a:pt x="554" y="2458"/>
                  </a:lnTo>
                  <a:cubicBezTo>
                    <a:pt x="561" y="2465"/>
                    <a:pt x="568" y="2456"/>
                    <a:pt x="575" y="2433"/>
                  </a:cubicBezTo>
                  <a:close/>
                  <a:moveTo>
                    <a:pt x="4651" y="251"/>
                  </a:moveTo>
                  <a:cubicBezTo>
                    <a:pt x="4658" y="240"/>
                    <a:pt x="4719" y="247"/>
                    <a:pt x="4735" y="240"/>
                  </a:cubicBezTo>
                  <a:lnTo>
                    <a:pt x="4744" y="236"/>
                  </a:lnTo>
                  <a:lnTo>
                    <a:pt x="4751" y="254"/>
                  </a:lnTo>
                  <a:cubicBezTo>
                    <a:pt x="4751" y="256"/>
                    <a:pt x="4753" y="258"/>
                    <a:pt x="4755" y="258"/>
                  </a:cubicBezTo>
                  <a:cubicBezTo>
                    <a:pt x="4748" y="312"/>
                    <a:pt x="4742" y="292"/>
                    <a:pt x="4739" y="254"/>
                  </a:cubicBezTo>
                  <a:lnTo>
                    <a:pt x="4739" y="249"/>
                  </a:lnTo>
                  <a:lnTo>
                    <a:pt x="4735" y="249"/>
                  </a:lnTo>
                  <a:cubicBezTo>
                    <a:pt x="4708" y="254"/>
                    <a:pt x="4678" y="254"/>
                    <a:pt x="4651" y="251"/>
                  </a:cubicBezTo>
                  <a:close/>
                  <a:moveTo>
                    <a:pt x="3199" y="251"/>
                  </a:moveTo>
                  <a:cubicBezTo>
                    <a:pt x="3100" y="256"/>
                    <a:pt x="3167" y="220"/>
                    <a:pt x="3059" y="229"/>
                  </a:cubicBezTo>
                  <a:cubicBezTo>
                    <a:pt x="3100" y="209"/>
                    <a:pt x="3197" y="224"/>
                    <a:pt x="3206" y="213"/>
                  </a:cubicBezTo>
                  <a:cubicBezTo>
                    <a:pt x="3289" y="220"/>
                    <a:pt x="3183" y="236"/>
                    <a:pt x="3199" y="249"/>
                  </a:cubicBezTo>
                  <a:close/>
                  <a:moveTo>
                    <a:pt x="2257" y="251"/>
                  </a:moveTo>
                  <a:lnTo>
                    <a:pt x="2201" y="251"/>
                  </a:lnTo>
                  <a:lnTo>
                    <a:pt x="2203" y="236"/>
                  </a:lnTo>
                  <a:lnTo>
                    <a:pt x="2259" y="236"/>
                  </a:lnTo>
                  <a:close/>
                  <a:moveTo>
                    <a:pt x="4728" y="2203"/>
                  </a:moveTo>
                  <a:cubicBezTo>
                    <a:pt x="4753" y="2124"/>
                    <a:pt x="4755" y="2117"/>
                    <a:pt x="4753" y="1948"/>
                  </a:cubicBezTo>
                  <a:cubicBezTo>
                    <a:pt x="4766" y="1959"/>
                    <a:pt x="4766" y="1925"/>
                    <a:pt x="4769" y="1891"/>
                  </a:cubicBezTo>
                  <a:cubicBezTo>
                    <a:pt x="4791" y="1896"/>
                    <a:pt x="4800" y="1957"/>
                    <a:pt x="4827" y="1950"/>
                  </a:cubicBezTo>
                  <a:cubicBezTo>
                    <a:pt x="4800" y="1988"/>
                    <a:pt x="4798" y="2097"/>
                    <a:pt x="4825" y="2207"/>
                  </a:cubicBezTo>
                  <a:cubicBezTo>
                    <a:pt x="4809" y="2282"/>
                    <a:pt x="4793" y="2122"/>
                    <a:pt x="4782" y="2090"/>
                  </a:cubicBezTo>
                  <a:cubicBezTo>
                    <a:pt x="4753" y="2101"/>
                    <a:pt x="4787" y="2228"/>
                    <a:pt x="4764" y="2291"/>
                  </a:cubicBezTo>
                  <a:cubicBezTo>
                    <a:pt x="4746" y="2289"/>
                    <a:pt x="4751" y="2198"/>
                    <a:pt x="4728" y="2201"/>
                  </a:cubicBezTo>
                  <a:close/>
                  <a:moveTo>
                    <a:pt x="703" y="1722"/>
                  </a:moveTo>
                  <a:cubicBezTo>
                    <a:pt x="681" y="1823"/>
                    <a:pt x="669" y="1787"/>
                    <a:pt x="663" y="1891"/>
                  </a:cubicBezTo>
                  <a:cubicBezTo>
                    <a:pt x="658" y="1873"/>
                    <a:pt x="656" y="1855"/>
                    <a:pt x="647" y="1889"/>
                  </a:cubicBezTo>
                  <a:cubicBezTo>
                    <a:pt x="638" y="1826"/>
                    <a:pt x="685" y="1717"/>
                    <a:pt x="703" y="1722"/>
                  </a:cubicBezTo>
                  <a:close/>
                  <a:moveTo>
                    <a:pt x="4714" y="4317"/>
                  </a:moveTo>
                  <a:cubicBezTo>
                    <a:pt x="4717" y="4283"/>
                    <a:pt x="4728" y="4294"/>
                    <a:pt x="4737" y="4290"/>
                  </a:cubicBezTo>
                  <a:lnTo>
                    <a:pt x="4737" y="4373"/>
                  </a:lnTo>
                  <a:cubicBezTo>
                    <a:pt x="4728" y="4364"/>
                    <a:pt x="4726" y="4324"/>
                    <a:pt x="4717" y="4317"/>
                  </a:cubicBezTo>
                  <a:close/>
                  <a:moveTo>
                    <a:pt x="771" y="1322"/>
                  </a:moveTo>
                  <a:cubicBezTo>
                    <a:pt x="758" y="1372"/>
                    <a:pt x="758" y="1322"/>
                    <a:pt x="751" y="1315"/>
                  </a:cubicBezTo>
                  <a:cubicBezTo>
                    <a:pt x="767" y="1268"/>
                    <a:pt x="764" y="1315"/>
                    <a:pt x="771" y="1322"/>
                  </a:cubicBezTo>
                  <a:close/>
                  <a:moveTo>
                    <a:pt x="739" y="1491"/>
                  </a:moveTo>
                  <a:cubicBezTo>
                    <a:pt x="692" y="1584"/>
                    <a:pt x="715" y="1385"/>
                    <a:pt x="721" y="1308"/>
                  </a:cubicBezTo>
                  <a:cubicBezTo>
                    <a:pt x="760" y="1322"/>
                    <a:pt x="692" y="1539"/>
                    <a:pt x="739" y="1491"/>
                  </a:cubicBezTo>
                  <a:close/>
                  <a:moveTo>
                    <a:pt x="342" y="3567"/>
                  </a:moveTo>
                  <a:cubicBezTo>
                    <a:pt x="333" y="3596"/>
                    <a:pt x="324" y="3580"/>
                    <a:pt x="315" y="3619"/>
                  </a:cubicBezTo>
                  <a:cubicBezTo>
                    <a:pt x="295" y="3596"/>
                    <a:pt x="326" y="3508"/>
                    <a:pt x="342" y="3447"/>
                  </a:cubicBezTo>
                  <a:cubicBezTo>
                    <a:pt x="353" y="3459"/>
                    <a:pt x="319" y="3574"/>
                    <a:pt x="342" y="3567"/>
                  </a:cubicBezTo>
                  <a:close/>
                  <a:moveTo>
                    <a:pt x="4760" y="3574"/>
                  </a:moveTo>
                  <a:cubicBezTo>
                    <a:pt x="4755" y="3623"/>
                    <a:pt x="4744" y="3592"/>
                    <a:pt x="4746" y="3547"/>
                  </a:cubicBezTo>
                  <a:cubicBezTo>
                    <a:pt x="4739" y="3540"/>
                    <a:pt x="4739" y="3556"/>
                    <a:pt x="4737" y="3574"/>
                  </a:cubicBezTo>
                  <a:cubicBezTo>
                    <a:pt x="4730" y="3578"/>
                    <a:pt x="4730" y="3562"/>
                    <a:pt x="4730" y="3547"/>
                  </a:cubicBezTo>
                  <a:lnTo>
                    <a:pt x="4730" y="3490"/>
                  </a:lnTo>
                  <a:cubicBezTo>
                    <a:pt x="4755" y="3483"/>
                    <a:pt x="4762" y="3549"/>
                    <a:pt x="4775" y="3520"/>
                  </a:cubicBezTo>
                  <a:cubicBezTo>
                    <a:pt x="4807" y="3621"/>
                    <a:pt x="4735" y="3513"/>
                    <a:pt x="4760" y="3576"/>
                  </a:cubicBezTo>
                  <a:close/>
                  <a:moveTo>
                    <a:pt x="4733" y="3230"/>
                  </a:moveTo>
                  <a:cubicBezTo>
                    <a:pt x="4748" y="3226"/>
                    <a:pt x="4755" y="3255"/>
                    <a:pt x="4753" y="3316"/>
                  </a:cubicBezTo>
                  <a:cubicBezTo>
                    <a:pt x="4748" y="3287"/>
                    <a:pt x="4728" y="3307"/>
                    <a:pt x="4733" y="3230"/>
                  </a:cubicBezTo>
                  <a:close/>
                  <a:moveTo>
                    <a:pt x="4737" y="2686"/>
                  </a:moveTo>
                  <a:cubicBezTo>
                    <a:pt x="4744" y="2709"/>
                    <a:pt x="4753" y="2718"/>
                    <a:pt x="4766" y="2718"/>
                  </a:cubicBezTo>
                  <a:cubicBezTo>
                    <a:pt x="4766" y="2788"/>
                    <a:pt x="4753" y="2804"/>
                    <a:pt x="4748" y="2858"/>
                  </a:cubicBezTo>
                  <a:cubicBezTo>
                    <a:pt x="4739" y="2851"/>
                    <a:pt x="4742" y="2801"/>
                    <a:pt x="4748" y="2801"/>
                  </a:cubicBezTo>
                  <a:cubicBezTo>
                    <a:pt x="4751" y="2758"/>
                    <a:pt x="4730" y="2776"/>
                    <a:pt x="4739" y="2688"/>
                  </a:cubicBezTo>
                  <a:close/>
                  <a:moveTo>
                    <a:pt x="4766" y="572"/>
                  </a:moveTo>
                  <a:cubicBezTo>
                    <a:pt x="4746" y="516"/>
                    <a:pt x="4796" y="556"/>
                    <a:pt x="4780" y="658"/>
                  </a:cubicBezTo>
                  <a:cubicBezTo>
                    <a:pt x="4787" y="665"/>
                    <a:pt x="4787" y="647"/>
                    <a:pt x="4787" y="631"/>
                  </a:cubicBezTo>
                  <a:cubicBezTo>
                    <a:pt x="4793" y="624"/>
                    <a:pt x="4793" y="642"/>
                    <a:pt x="4793" y="658"/>
                  </a:cubicBezTo>
                  <a:lnTo>
                    <a:pt x="4793" y="714"/>
                  </a:lnTo>
                  <a:cubicBezTo>
                    <a:pt x="4766" y="744"/>
                    <a:pt x="4771" y="653"/>
                    <a:pt x="4757" y="626"/>
                  </a:cubicBezTo>
                  <a:cubicBezTo>
                    <a:pt x="4757" y="599"/>
                    <a:pt x="4766" y="606"/>
                    <a:pt x="4773" y="599"/>
                  </a:cubicBezTo>
                  <a:cubicBezTo>
                    <a:pt x="4775" y="577"/>
                    <a:pt x="4771" y="574"/>
                    <a:pt x="4766" y="572"/>
                  </a:cubicBezTo>
                  <a:close/>
                  <a:moveTo>
                    <a:pt x="4760" y="371"/>
                  </a:moveTo>
                  <a:lnTo>
                    <a:pt x="4760" y="315"/>
                  </a:lnTo>
                  <a:lnTo>
                    <a:pt x="4775" y="315"/>
                  </a:lnTo>
                  <a:lnTo>
                    <a:pt x="4775" y="371"/>
                  </a:lnTo>
                  <a:close/>
                  <a:moveTo>
                    <a:pt x="880" y="721"/>
                  </a:moveTo>
                  <a:lnTo>
                    <a:pt x="868" y="778"/>
                  </a:lnTo>
                  <a:cubicBezTo>
                    <a:pt x="859" y="771"/>
                    <a:pt x="855" y="782"/>
                    <a:pt x="848" y="803"/>
                  </a:cubicBezTo>
                  <a:cubicBezTo>
                    <a:pt x="839" y="791"/>
                    <a:pt x="855" y="730"/>
                    <a:pt x="861" y="687"/>
                  </a:cubicBezTo>
                  <a:cubicBezTo>
                    <a:pt x="866" y="705"/>
                    <a:pt x="868" y="721"/>
                    <a:pt x="880" y="723"/>
                  </a:cubicBezTo>
                  <a:close/>
                  <a:moveTo>
                    <a:pt x="3669" y="4644"/>
                  </a:moveTo>
                  <a:cubicBezTo>
                    <a:pt x="3560" y="4646"/>
                    <a:pt x="3734" y="4610"/>
                    <a:pt x="3725" y="4633"/>
                  </a:cubicBezTo>
                  <a:cubicBezTo>
                    <a:pt x="3813" y="4649"/>
                    <a:pt x="3667" y="4624"/>
                    <a:pt x="3669" y="4646"/>
                  </a:cubicBezTo>
                  <a:close/>
                  <a:moveTo>
                    <a:pt x="4127" y="4601"/>
                  </a:moveTo>
                  <a:cubicBezTo>
                    <a:pt x="4218" y="4595"/>
                    <a:pt x="4220" y="4615"/>
                    <a:pt x="4324" y="4604"/>
                  </a:cubicBezTo>
                  <a:cubicBezTo>
                    <a:pt x="4315" y="4619"/>
                    <a:pt x="4197" y="4613"/>
                    <a:pt x="4206" y="4633"/>
                  </a:cubicBezTo>
                  <a:cubicBezTo>
                    <a:pt x="4184" y="4624"/>
                    <a:pt x="4105" y="4628"/>
                    <a:pt x="4127" y="4604"/>
                  </a:cubicBezTo>
                  <a:close/>
                  <a:moveTo>
                    <a:pt x="4733" y="4001"/>
                  </a:moveTo>
                  <a:cubicBezTo>
                    <a:pt x="4746" y="3897"/>
                    <a:pt x="4751" y="3793"/>
                    <a:pt x="4751" y="3689"/>
                  </a:cubicBezTo>
                  <a:cubicBezTo>
                    <a:pt x="4766" y="3698"/>
                    <a:pt x="4773" y="3684"/>
                    <a:pt x="4773" y="3632"/>
                  </a:cubicBezTo>
                  <a:cubicBezTo>
                    <a:pt x="4773" y="3693"/>
                    <a:pt x="4784" y="3829"/>
                    <a:pt x="4778" y="3890"/>
                  </a:cubicBezTo>
                  <a:cubicBezTo>
                    <a:pt x="4766" y="3863"/>
                    <a:pt x="4762" y="3833"/>
                    <a:pt x="4764" y="3802"/>
                  </a:cubicBezTo>
                  <a:cubicBezTo>
                    <a:pt x="4739" y="3809"/>
                    <a:pt x="4764" y="4016"/>
                    <a:pt x="4735" y="4003"/>
                  </a:cubicBezTo>
                  <a:close/>
                  <a:moveTo>
                    <a:pt x="4764" y="771"/>
                  </a:moveTo>
                  <a:cubicBezTo>
                    <a:pt x="4764" y="748"/>
                    <a:pt x="4766" y="744"/>
                    <a:pt x="4771" y="744"/>
                  </a:cubicBezTo>
                  <a:lnTo>
                    <a:pt x="4787" y="744"/>
                  </a:lnTo>
                  <a:cubicBezTo>
                    <a:pt x="4787" y="782"/>
                    <a:pt x="4784" y="818"/>
                    <a:pt x="4778" y="857"/>
                  </a:cubicBezTo>
                  <a:cubicBezTo>
                    <a:pt x="4769" y="852"/>
                    <a:pt x="4778" y="773"/>
                    <a:pt x="4764" y="773"/>
                  </a:cubicBezTo>
                  <a:close/>
                  <a:moveTo>
                    <a:pt x="238" y="4016"/>
                  </a:moveTo>
                  <a:cubicBezTo>
                    <a:pt x="227" y="4091"/>
                    <a:pt x="211" y="4138"/>
                    <a:pt x="195" y="4125"/>
                  </a:cubicBezTo>
                  <a:cubicBezTo>
                    <a:pt x="206" y="4073"/>
                    <a:pt x="197" y="4064"/>
                    <a:pt x="209" y="4010"/>
                  </a:cubicBezTo>
                  <a:close/>
                  <a:moveTo>
                    <a:pt x="4739" y="4145"/>
                  </a:moveTo>
                  <a:cubicBezTo>
                    <a:pt x="4746" y="4062"/>
                    <a:pt x="4751" y="4113"/>
                    <a:pt x="4769" y="4116"/>
                  </a:cubicBezTo>
                  <a:cubicBezTo>
                    <a:pt x="4773" y="4204"/>
                    <a:pt x="4760" y="4220"/>
                    <a:pt x="4760" y="4287"/>
                  </a:cubicBezTo>
                  <a:cubicBezTo>
                    <a:pt x="4739" y="4294"/>
                    <a:pt x="4771" y="4104"/>
                    <a:pt x="4739" y="4145"/>
                  </a:cubicBezTo>
                  <a:close/>
                  <a:moveTo>
                    <a:pt x="4766" y="1315"/>
                  </a:moveTo>
                  <a:cubicBezTo>
                    <a:pt x="4784" y="1218"/>
                    <a:pt x="4782" y="1419"/>
                    <a:pt x="4789" y="1460"/>
                  </a:cubicBezTo>
                  <a:cubicBezTo>
                    <a:pt x="4764" y="1473"/>
                    <a:pt x="4784" y="1329"/>
                    <a:pt x="4766" y="1317"/>
                  </a:cubicBezTo>
                  <a:close/>
                  <a:moveTo>
                    <a:pt x="4005" y="211"/>
                  </a:moveTo>
                  <a:cubicBezTo>
                    <a:pt x="3915" y="209"/>
                    <a:pt x="3834" y="202"/>
                    <a:pt x="3811" y="181"/>
                  </a:cubicBezTo>
                  <a:cubicBezTo>
                    <a:pt x="3931" y="179"/>
                    <a:pt x="3989" y="190"/>
                    <a:pt x="4003" y="213"/>
                  </a:cubicBezTo>
                  <a:close/>
                  <a:moveTo>
                    <a:pt x="4784" y="315"/>
                  </a:moveTo>
                  <a:cubicBezTo>
                    <a:pt x="4787" y="245"/>
                    <a:pt x="4809" y="308"/>
                    <a:pt x="4814" y="317"/>
                  </a:cubicBezTo>
                  <a:cubicBezTo>
                    <a:pt x="4812" y="355"/>
                    <a:pt x="4800" y="362"/>
                    <a:pt x="4798" y="403"/>
                  </a:cubicBezTo>
                  <a:cubicBezTo>
                    <a:pt x="4787" y="396"/>
                    <a:pt x="4796" y="317"/>
                    <a:pt x="4784" y="317"/>
                  </a:cubicBezTo>
                  <a:close/>
                  <a:moveTo>
                    <a:pt x="2695" y="202"/>
                  </a:moveTo>
                  <a:cubicBezTo>
                    <a:pt x="2661" y="200"/>
                    <a:pt x="2639" y="193"/>
                    <a:pt x="2643" y="179"/>
                  </a:cubicBezTo>
                  <a:cubicBezTo>
                    <a:pt x="2675" y="186"/>
                    <a:pt x="2698" y="190"/>
                    <a:pt x="2695" y="204"/>
                  </a:cubicBezTo>
                  <a:close/>
                  <a:moveTo>
                    <a:pt x="319" y="3291"/>
                  </a:moveTo>
                  <a:cubicBezTo>
                    <a:pt x="326" y="3242"/>
                    <a:pt x="335" y="3239"/>
                    <a:pt x="344" y="3237"/>
                  </a:cubicBezTo>
                  <a:cubicBezTo>
                    <a:pt x="356" y="3181"/>
                    <a:pt x="333" y="3197"/>
                    <a:pt x="351" y="3120"/>
                  </a:cubicBezTo>
                  <a:cubicBezTo>
                    <a:pt x="376" y="3070"/>
                    <a:pt x="371" y="3120"/>
                    <a:pt x="387" y="3129"/>
                  </a:cubicBezTo>
                  <a:cubicBezTo>
                    <a:pt x="349" y="3156"/>
                    <a:pt x="365" y="3255"/>
                    <a:pt x="317" y="3294"/>
                  </a:cubicBezTo>
                  <a:close/>
                  <a:moveTo>
                    <a:pt x="4780" y="2544"/>
                  </a:moveTo>
                  <a:cubicBezTo>
                    <a:pt x="4789" y="2519"/>
                    <a:pt x="4782" y="2440"/>
                    <a:pt x="4803" y="2460"/>
                  </a:cubicBezTo>
                  <a:cubicBezTo>
                    <a:pt x="4805" y="2537"/>
                    <a:pt x="4796" y="2564"/>
                    <a:pt x="4778" y="2546"/>
                  </a:cubicBezTo>
                  <a:close/>
                  <a:moveTo>
                    <a:pt x="4789" y="1546"/>
                  </a:moveTo>
                  <a:cubicBezTo>
                    <a:pt x="4800" y="1378"/>
                    <a:pt x="4823" y="1649"/>
                    <a:pt x="4789" y="1546"/>
                  </a:cubicBezTo>
                  <a:close/>
                  <a:moveTo>
                    <a:pt x="4665" y="190"/>
                  </a:moveTo>
                  <a:cubicBezTo>
                    <a:pt x="4541" y="195"/>
                    <a:pt x="4507" y="177"/>
                    <a:pt x="4382" y="181"/>
                  </a:cubicBezTo>
                  <a:cubicBezTo>
                    <a:pt x="4425" y="139"/>
                    <a:pt x="4579" y="177"/>
                    <a:pt x="4701" y="159"/>
                  </a:cubicBezTo>
                  <a:cubicBezTo>
                    <a:pt x="4674" y="168"/>
                    <a:pt x="4663" y="177"/>
                    <a:pt x="4663" y="190"/>
                  </a:cubicBezTo>
                  <a:close/>
                  <a:moveTo>
                    <a:pt x="2587" y="181"/>
                  </a:moveTo>
                  <a:cubicBezTo>
                    <a:pt x="2540" y="206"/>
                    <a:pt x="2535" y="166"/>
                    <a:pt x="2562" y="166"/>
                  </a:cubicBezTo>
                  <a:cubicBezTo>
                    <a:pt x="2576" y="166"/>
                    <a:pt x="2594" y="177"/>
                    <a:pt x="2585" y="181"/>
                  </a:cubicBezTo>
                  <a:close/>
                  <a:moveTo>
                    <a:pt x="125" y="4464"/>
                  </a:moveTo>
                  <a:cubicBezTo>
                    <a:pt x="100" y="4556"/>
                    <a:pt x="116" y="4430"/>
                    <a:pt x="109" y="4430"/>
                  </a:cubicBezTo>
                  <a:cubicBezTo>
                    <a:pt x="112" y="4407"/>
                    <a:pt x="116" y="4405"/>
                    <a:pt x="123" y="4405"/>
                  </a:cubicBezTo>
                  <a:cubicBezTo>
                    <a:pt x="148" y="4333"/>
                    <a:pt x="98" y="4468"/>
                    <a:pt x="123" y="4466"/>
                  </a:cubicBezTo>
                  <a:close/>
                  <a:moveTo>
                    <a:pt x="3838" y="4656"/>
                  </a:moveTo>
                  <a:cubicBezTo>
                    <a:pt x="3901" y="4649"/>
                    <a:pt x="3892" y="4665"/>
                    <a:pt x="3895" y="4676"/>
                  </a:cubicBezTo>
                  <a:lnTo>
                    <a:pt x="3809" y="4680"/>
                  </a:lnTo>
                  <a:cubicBezTo>
                    <a:pt x="3822" y="4676"/>
                    <a:pt x="3836" y="4669"/>
                    <a:pt x="3836" y="4658"/>
                  </a:cubicBezTo>
                  <a:close/>
                  <a:moveTo>
                    <a:pt x="4552" y="4628"/>
                  </a:moveTo>
                  <a:cubicBezTo>
                    <a:pt x="4552" y="4628"/>
                    <a:pt x="4563" y="4606"/>
                    <a:pt x="4581" y="4610"/>
                  </a:cubicBezTo>
                  <a:cubicBezTo>
                    <a:pt x="4622" y="4624"/>
                    <a:pt x="4376" y="4676"/>
                    <a:pt x="4550" y="4628"/>
                  </a:cubicBezTo>
                  <a:close/>
                  <a:moveTo>
                    <a:pt x="4789" y="3233"/>
                  </a:moveTo>
                  <a:cubicBezTo>
                    <a:pt x="4771" y="3219"/>
                    <a:pt x="4784" y="3081"/>
                    <a:pt x="4789" y="3061"/>
                  </a:cubicBezTo>
                  <a:cubicBezTo>
                    <a:pt x="4807" y="3090"/>
                    <a:pt x="4775" y="3151"/>
                    <a:pt x="4787" y="3233"/>
                  </a:cubicBezTo>
                  <a:close/>
                  <a:moveTo>
                    <a:pt x="898" y="369"/>
                  </a:moveTo>
                  <a:cubicBezTo>
                    <a:pt x="911" y="392"/>
                    <a:pt x="868" y="452"/>
                    <a:pt x="861" y="480"/>
                  </a:cubicBezTo>
                  <a:cubicBezTo>
                    <a:pt x="843" y="432"/>
                    <a:pt x="886" y="403"/>
                    <a:pt x="895" y="369"/>
                  </a:cubicBezTo>
                  <a:close/>
                  <a:moveTo>
                    <a:pt x="209" y="3949"/>
                  </a:moveTo>
                  <a:cubicBezTo>
                    <a:pt x="200" y="3856"/>
                    <a:pt x="249" y="3858"/>
                    <a:pt x="209" y="3949"/>
                  </a:cubicBezTo>
                  <a:close/>
                  <a:moveTo>
                    <a:pt x="658" y="1381"/>
                  </a:moveTo>
                  <a:cubicBezTo>
                    <a:pt x="665" y="1381"/>
                    <a:pt x="669" y="1347"/>
                    <a:pt x="676" y="1324"/>
                  </a:cubicBezTo>
                  <a:cubicBezTo>
                    <a:pt x="667" y="1403"/>
                    <a:pt x="676" y="1462"/>
                    <a:pt x="703" y="1302"/>
                  </a:cubicBezTo>
                  <a:cubicBezTo>
                    <a:pt x="710" y="1329"/>
                    <a:pt x="697" y="1397"/>
                    <a:pt x="690" y="1446"/>
                  </a:cubicBezTo>
                  <a:cubicBezTo>
                    <a:pt x="681" y="1433"/>
                    <a:pt x="672" y="1467"/>
                    <a:pt x="665" y="1500"/>
                  </a:cubicBezTo>
                  <a:cubicBezTo>
                    <a:pt x="649" y="1424"/>
                    <a:pt x="640" y="1525"/>
                    <a:pt x="651" y="1376"/>
                  </a:cubicBezTo>
                  <a:cubicBezTo>
                    <a:pt x="656" y="1349"/>
                    <a:pt x="658" y="1367"/>
                    <a:pt x="656" y="1381"/>
                  </a:cubicBezTo>
                  <a:close/>
                  <a:moveTo>
                    <a:pt x="2275" y="166"/>
                  </a:moveTo>
                  <a:cubicBezTo>
                    <a:pt x="2221" y="148"/>
                    <a:pt x="2043" y="127"/>
                    <a:pt x="1966" y="157"/>
                  </a:cubicBezTo>
                  <a:cubicBezTo>
                    <a:pt x="1873" y="145"/>
                    <a:pt x="2029" y="139"/>
                    <a:pt x="2002" y="120"/>
                  </a:cubicBezTo>
                  <a:cubicBezTo>
                    <a:pt x="2165" y="118"/>
                    <a:pt x="2230" y="139"/>
                    <a:pt x="2273" y="166"/>
                  </a:cubicBezTo>
                  <a:close/>
                  <a:moveTo>
                    <a:pt x="1164" y="166"/>
                  </a:moveTo>
                  <a:cubicBezTo>
                    <a:pt x="1117" y="159"/>
                    <a:pt x="1096" y="139"/>
                    <a:pt x="1144" y="127"/>
                  </a:cubicBezTo>
                  <a:cubicBezTo>
                    <a:pt x="1180" y="152"/>
                    <a:pt x="1193" y="150"/>
                    <a:pt x="1313" y="143"/>
                  </a:cubicBezTo>
                  <a:cubicBezTo>
                    <a:pt x="1297" y="161"/>
                    <a:pt x="1184" y="150"/>
                    <a:pt x="1162" y="166"/>
                  </a:cubicBezTo>
                  <a:close/>
                  <a:moveTo>
                    <a:pt x="604" y="1814"/>
                  </a:moveTo>
                  <a:cubicBezTo>
                    <a:pt x="606" y="1738"/>
                    <a:pt x="613" y="1659"/>
                    <a:pt x="627" y="1582"/>
                  </a:cubicBezTo>
                  <a:cubicBezTo>
                    <a:pt x="631" y="1652"/>
                    <a:pt x="633" y="1697"/>
                    <a:pt x="602" y="1814"/>
                  </a:cubicBezTo>
                  <a:close/>
                  <a:moveTo>
                    <a:pt x="1494" y="4832"/>
                  </a:moveTo>
                  <a:cubicBezTo>
                    <a:pt x="1498" y="4850"/>
                    <a:pt x="1451" y="4859"/>
                    <a:pt x="1376" y="4861"/>
                  </a:cubicBezTo>
                  <a:cubicBezTo>
                    <a:pt x="1419" y="4852"/>
                    <a:pt x="1419" y="4834"/>
                    <a:pt x="1492" y="4832"/>
                  </a:cubicBezTo>
                  <a:close/>
                  <a:moveTo>
                    <a:pt x="4821" y="3578"/>
                  </a:moveTo>
                  <a:cubicBezTo>
                    <a:pt x="4825" y="3714"/>
                    <a:pt x="4784" y="3626"/>
                    <a:pt x="4821" y="3578"/>
                  </a:cubicBezTo>
                  <a:close/>
                  <a:moveTo>
                    <a:pt x="4830" y="1719"/>
                  </a:moveTo>
                  <a:lnTo>
                    <a:pt x="4830" y="1663"/>
                  </a:lnTo>
                  <a:lnTo>
                    <a:pt x="4845" y="1663"/>
                  </a:lnTo>
                  <a:lnTo>
                    <a:pt x="4845" y="1719"/>
                  </a:lnTo>
                  <a:close/>
                  <a:moveTo>
                    <a:pt x="4017" y="145"/>
                  </a:moveTo>
                  <a:cubicBezTo>
                    <a:pt x="3931" y="134"/>
                    <a:pt x="3795" y="139"/>
                    <a:pt x="3795" y="107"/>
                  </a:cubicBezTo>
                  <a:cubicBezTo>
                    <a:pt x="3886" y="109"/>
                    <a:pt x="3865" y="84"/>
                    <a:pt x="3969" y="91"/>
                  </a:cubicBezTo>
                  <a:cubicBezTo>
                    <a:pt x="4005" y="120"/>
                    <a:pt x="4019" y="109"/>
                    <a:pt x="4017" y="145"/>
                  </a:cubicBezTo>
                  <a:close/>
                  <a:moveTo>
                    <a:pt x="1288" y="4866"/>
                  </a:moveTo>
                  <a:cubicBezTo>
                    <a:pt x="1279" y="4877"/>
                    <a:pt x="1216" y="4877"/>
                    <a:pt x="1173" y="4879"/>
                  </a:cubicBezTo>
                  <a:cubicBezTo>
                    <a:pt x="1182" y="4863"/>
                    <a:pt x="1252" y="4859"/>
                    <a:pt x="1288" y="4866"/>
                  </a:cubicBezTo>
                  <a:close/>
                  <a:moveTo>
                    <a:pt x="1661" y="4834"/>
                  </a:moveTo>
                  <a:lnTo>
                    <a:pt x="1745" y="4829"/>
                  </a:lnTo>
                  <a:lnTo>
                    <a:pt x="1745" y="4845"/>
                  </a:lnTo>
                  <a:lnTo>
                    <a:pt x="1659" y="4850"/>
                  </a:lnTo>
                  <a:close/>
                  <a:moveTo>
                    <a:pt x="4843" y="1263"/>
                  </a:moveTo>
                  <a:cubicBezTo>
                    <a:pt x="4843" y="1234"/>
                    <a:pt x="4845" y="1207"/>
                    <a:pt x="4850" y="1180"/>
                  </a:cubicBezTo>
                  <a:cubicBezTo>
                    <a:pt x="4857" y="1184"/>
                    <a:pt x="4857" y="1207"/>
                    <a:pt x="4866" y="1209"/>
                  </a:cubicBezTo>
                  <a:lnTo>
                    <a:pt x="4866" y="1266"/>
                  </a:lnTo>
                  <a:close/>
                  <a:moveTo>
                    <a:pt x="4857" y="550"/>
                  </a:moveTo>
                  <a:cubicBezTo>
                    <a:pt x="4879" y="617"/>
                    <a:pt x="4827" y="663"/>
                    <a:pt x="4857" y="550"/>
                  </a:cubicBezTo>
                  <a:close/>
                  <a:moveTo>
                    <a:pt x="3504" y="136"/>
                  </a:moveTo>
                  <a:lnTo>
                    <a:pt x="3447" y="136"/>
                  </a:lnTo>
                  <a:lnTo>
                    <a:pt x="3452" y="120"/>
                  </a:lnTo>
                  <a:lnTo>
                    <a:pt x="3508" y="120"/>
                  </a:lnTo>
                  <a:close/>
                  <a:moveTo>
                    <a:pt x="1774" y="4843"/>
                  </a:moveTo>
                  <a:cubicBezTo>
                    <a:pt x="1783" y="4832"/>
                    <a:pt x="1846" y="4832"/>
                    <a:pt x="1889" y="4829"/>
                  </a:cubicBezTo>
                  <a:cubicBezTo>
                    <a:pt x="1869" y="4836"/>
                    <a:pt x="1851" y="4845"/>
                    <a:pt x="1887" y="4843"/>
                  </a:cubicBezTo>
                  <a:cubicBezTo>
                    <a:pt x="1855" y="4870"/>
                    <a:pt x="1810" y="4841"/>
                    <a:pt x="1772" y="4843"/>
                  </a:cubicBezTo>
                  <a:close/>
                  <a:moveTo>
                    <a:pt x="2853" y="120"/>
                  </a:moveTo>
                  <a:cubicBezTo>
                    <a:pt x="2928" y="109"/>
                    <a:pt x="3005" y="107"/>
                    <a:pt x="3082" y="114"/>
                  </a:cubicBezTo>
                  <a:cubicBezTo>
                    <a:pt x="3005" y="127"/>
                    <a:pt x="2928" y="130"/>
                    <a:pt x="2853" y="120"/>
                  </a:cubicBezTo>
                  <a:close/>
                  <a:moveTo>
                    <a:pt x="943" y="4908"/>
                  </a:moveTo>
                  <a:cubicBezTo>
                    <a:pt x="936" y="4897"/>
                    <a:pt x="1099" y="4888"/>
                    <a:pt x="1026" y="4911"/>
                  </a:cubicBezTo>
                  <a:cubicBezTo>
                    <a:pt x="999" y="4908"/>
                    <a:pt x="970" y="4908"/>
                    <a:pt x="943" y="4911"/>
                  </a:cubicBezTo>
                  <a:close/>
                  <a:moveTo>
                    <a:pt x="4870" y="665"/>
                  </a:moveTo>
                  <a:cubicBezTo>
                    <a:pt x="4873" y="574"/>
                    <a:pt x="4886" y="527"/>
                    <a:pt x="4909" y="522"/>
                  </a:cubicBezTo>
                  <a:cubicBezTo>
                    <a:pt x="4893" y="674"/>
                    <a:pt x="4906" y="640"/>
                    <a:pt x="4938" y="667"/>
                  </a:cubicBezTo>
                  <a:cubicBezTo>
                    <a:pt x="4918" y="717"/>
                    <a:pt x="4924" y="719"/>
                    <a:pt x="4945" y="753"/>
                  </a:cubicBezTo>
                  <a:cubicBezTo>
                    <a:pt x="4931" y="773"/>
                    <a:pt x="4931" y="843"/>
                    <a:pt x="4913" y="836"/>
                  </a:cubicBezTo>
                  <a:lnTo>
                    <a:pt x="4915" y="694"/>
                  </a:lnTo>
                  <a:cubicBezTo>
                    <a:pt x="4900" y="681"/>
                    <a:pt x="4900" y="735"/>
                    <a:pt x="4900" y="780"/>
                  </a:cubicBezTo>
                  <a:cubicBezTo>
                    <a:pt x="4877" y="794"/>
                    <a:pt x="4897" y="640"/>
                    <a:pt x="4870" y="665"/>
                  </a:cubicBezTo>
                  <a:close/>
                  <a:moveTo>
                    <a:pt x="3425" y="114"/>
                  </a:moveTo>
                  <a:cubicBezTo>
                    <a:pt x="3418" y="93"/>
                    <a:pt x="3468" y="89"/>
                    <a:pt x="3542" y="91"/>
                  </a:cubicBezTo>
                  <a:cubicBezTo>
                    <a:pt x="3506" y="109"/>
                    <a:pt x="3466" y="118"/>
                    <a:pt x="3425" y="114"/>
                  </a:cubicBezTo>
                  <a:close/>
                  <a:moveTo>
                    <a:pt x="4888" y="2038"/>
                  </a:moveTo>
                  <a:cubicBezTo>
                    <a:pt x="4868" y="1841"/>
                    <a:pt x="4906" y="1622"/>
                    <a:pt x="4909" y="1410"/>
                  </a:cubicBezTo>
                  <a:cubicBezTo>
                    <a:pt x="4936" y="1496"/>
                    <a:pt x="4909" y="1656"/>
                    <a:pt x="4920" y="1753"/>
                  </a:cubicBezTo>
                  <a:cubicBezTo>
                    <a:pt x="4920" y="1801"/>
                    <a:pt x="4956" y="1710"/>
                    <a:pt x="4949" y="1841"/>
                  </a:cubicBezTo>
                  <a:cubicBezTo>
                    <a:pt x="4929" y="1826"/>
                    <a:pt x="4904" y="1839"/>
                    <a:pt x="4904" y="1753"/>
                  </a:cubicBezTo>
                  <a:cubicBezTo>
                    <a:pt x="4873" y="1864"/>
                    <a:pt x="4924" y="1900"/>
                    <a:pt x="4940" y="1927"/>
                  </a:cubicBezTo>
                  <a:cubicBezTo>
                    <a:pt x="4922" y="1981"/>
                    <a:pt x="4909" y="2085"/>
                    <a:pt x="4902" y="1925"/>
                  </a:cubicBezTo>
                  <a:cubicBezTo>
                    <a:pt x="4891" y="1961"/>
                    <a:pt x="4886" y="2000"/>
                    <a:pt x="4888" y="2038"/>
                  </a:cubicBezTo>
                  <a:close/>
                  <a:moveTo>
                    <a:pt x="4653" y="91"/>
                  </a:moveTo>
                  <a:cubicBezTo>
                    <a:pt x="4681" y="80"/>
                    <a:pt x="4712" y="73"/>
                    <a:pt x="4742" y="78"/>
                  </a:cubicBezTo>
                  <a:cubicBezTo>
                    <a:pt x="4751" y="93"/>
                    <a:pt x="4699" y="91"/>
                    <a:pt x="4653" y="93"/>
                  </a:cubicBezTo>
                  <a:close/>
                  <a:moveTo>
                    <a:pt x="3222" y="4816"/>
                  </a:moveTo>
                  <a:cubicBezTo>
                    <a:pt x="3194" y="4809"/>
                    <a:pt x="3165" y="4805"/>
                    <a:pt x="3138" y="4805"/>
                  </a:cubicBezTo>
                  <a:cubicBezTo>
                    <a:pt x="3158" y="4782"/>
                    <a:pt x="3197" y="4809"/>
                    <a:pt x="3251" y="4798"/>
                  </a:cubicBezTo>
                  <a:cubicBezTo>
                    <a:pt x="3271" y="4820"/>
                    <a:pt x="3201" y="4825"/>
                    <a:pt x="3188" y="4838"/>
                  </a:cubicBezTo>
                  <a:cubicBezTo>
                    <a:pt x="3131" y="4845"/>
                    <a:pt x="3199" y="4818"/>
                    <a:pt x="3222" y="4816"/>
                  </a:cubicBezTo>
                  <a:close/>
                  <a:moveTo>
                    <a:pt x="4401" y="69"/>
                  </a:moveTo>
                  <a:cubicBezTo>
                    <a:pt x="4473" y="46"/>
                    <a:pt x="4511" y="96"/>
                    <a:pt x="4401" y="69"/>
                  </a:cubicBezTo>
                  <a:close/>
                  <a:moveTo>
                    <a:pt x="1566" y="4908"/>
                  </a:moveTo>
                  <a:cubicBezTo>
                    <a:pt x="1616" y="4902"/>
                    <a:pt x="1620" y="4911"/>
                    <a:pt x="1623" y="4920"/>
                  </a:cubicBezTo>
                  <a:cubicBezTo>
                    <a:pt x="1598" y="4920"/>
                    <a:pt x="1593" y="4924"/>
                    <a:pt x="1593" y="4929"/>
                  </a:cubicBezTo>
                  <a:cubicBezTo>
                    <a:pt x="1559" y="4931"/>
                    <a:pt x="1568" y="4918"/>
                    <a:pt x="1566" y="4908"/>
                  </a:cubicBezTo>
                  <a:close/>
                  <a:moveTo>
                    <a:pt x="3879" y="4775"/>
                  </a:moveTo>
                  <a:cubicBezTo>
                    <a:pt x="3807" y="4802"/>
                    <a:pt x="3746" y="4762"/>
                    <a:pt x="3879" y="4775"/>
                  </a:cubicBezTo>
                  <a:close/>
                  <a:moveTo>
                    <a:pt x="4480" y="4730"/>
                  </a:moveTo>
                  <a:cubicBezTo>
                    <a:pt x="4574" y="4744"/>
                    <a:pt x="4331" y="4759"/>
                    <a:pt x="4480" y="4730"/>
                  </a:cubicBezTo>
                  <a:close/>
                  <a:moveTo>
                    <a:pt x="4915" y="581"/>
                  </a:moveTo>
                  <a:cubicBezTo>
                    <a:pt x="4920" y="480"/>
                    <a:pt x="4936" y="583"/>
                    <a:pt x="4940" y="525"/>
                  </a:cubicBezTo>
                  <a:cubicBezTo>
                    <a:pt x="4956" y="541"/>
                    <a:pt x="4924" y="651"/>
                    <a:pt x="4915" y="581"/>
                  </a:cubicBezTo>
                  <a:close/>
                  <a:moveTo>
                    <a:pt x="4572" y="69"/>
                  </a:moveTo>
                  <a:lnTo>
                    <a:pt x="4516" y="69"/>
                  </a:lnTo>
                  <a:cubicBezTo>
                    <a:pt x="4522" y="62"/>
                    <a:pt x="4507" y="62"/>
                    <a:pt x="4486" y="62"/>
                  </a:cubicBezTo>
                  <a:cubicBezTo>
                    <a:pt x="4529" y="44"/>
                    <a:pt x="4620" y="39"/>
                    <a:pt x="4692" y="30"/>
                  </a:cubicBezTo>
                  <a:lnTo>
                    <a:pt x="4687" y="53"/>
                  </a:lnTo>
                  <a:cubicBezTo>
                    <a:pt x="4651" y="73"/>
                    <a:pt x="4574" y="37"/>
                    <a:pt x="4572" y="71"/>
                  </a:cubicBezTo>
                  <a:close/>
                  <a:moveTo>
                    <a:pt x="4344" y="69"/>
                  </a:moveTo>
                  <a:cubicBezTo>
                    <a:pt x="4315" y="69"/>
                    <a:pt x="4288" y="64"/>
                    <a:pt x="4258" y="62"/>
                  </a:cubicBezTo>
                  <a:cubicBezTo>
                    <a:pt x="4267" y="50"/>
                    <a:pt x="4344" y="57"/>
                    <a:pt x="4346" y="46"/>
                  </a:cubicBezTo>
                  <a:cubicBezTo>
                    <a:pt x="4389" y="50"/>
                    <a:pt x="4335" y="57"/>
                    <a:pt x="4344" y="71"/>
                  </a:cubicBezTo>
                  <a:close/>
                  <a:moveTo>
                    <a:pt x="4893" y="3752"/>
                  </a:moveTo>
                  <a:cubicBezTo>
                    <a:pt x="4893" y="3721"/>
                    <a:pt x="4906" y="3730"/>
                    <a:pt x="4915" y="3725"/>
                  </a:cubicBezTo>
                  <a:lnTo>
                    <a:pt x="4915" y="3838"/>
                  </a:lnTo>
                  <a:cubicBezTo>
                    <a:pt x="4906" y="3833"/>
                    <a:pt x="4911" y="3786"/>
                    <a:pt x="4909" y="3752"/>
                  </a:cubicBezTo>
                  <a:close/>
                  <a:moveTo>
                    <a:pt x="2390" y="4895"/>
                  </a:moveTo>
                  <a:cubicBezTo>
                    <a:pt x="2307" y="4890"/>
                    <a:pt x="2219" y="4911"/>
                    <a:pt x="2077" y="4913"/>
                  </a:cubicBezTo>
                  <a:cubicBezTo>
                    <a:pt x="1986" y="4927"/>
                    <a:pt x="2077" y="4956"/>
                    <a:pt x="1927" y="4967"/>
                  </a:cubicBezTo>
                  <a:cubicBezTo>
                    <a:pt x="1964" y="4904"/>
                    <a:pt x="1724" y="4967"/>
                    <a:pt x="1706" y="4929"/>
                  </a:cubicBezTo>
                  <a:lnTo>
                    <a:pt x="1964" y="4897"/>
                  </a:lnTo>
                  <a:cubicBezTo>
                    <a:pt x="1948" y="4958"/>
                    <a:pt x="2325" y="4845"/>
                    <a:pt x="2390" y="4897"/>
                  </a:cubicBezTo>
                  <a:close/>
                  <a:moveTo>
                    <a:pt x="4897" y="4068"/>
                  </a:moveTo>
                  <a:cubicBezTo>
                    <a:pt x="4897" y="4012"/>
                    <a:pt x="4931" y="3955"/>
                    <a:pt x="4906" y="3897"/>
                  </a:cubicBezTo>
                  <a:cubicBezTo>
                    <a:pt x="4922" y="3856"/>
                    <a:pt x="4943" y="3845"/>
                    <a:pt x="4967" y="3842"/>
                  </a:cubicBezTo>
                  <a:cubicBezTo>
                    <a:pt x="4945" y="3944"/>
                    <a:pt x="4915" y="4116"/>
                    <a:pt x="4940" y="4242"/>
                  </a:cubicBezTo>
                  <a:cubicBezTo>
                    <a:pt x="4922" y="4278"/>
                    <a:pt x="4918" y="4226"/>
                    <a:pt x="4911" y="4269"/>
                  </a:cubicBezTo>
                  <a:cubicBezTo>
                    <a:pt x="4893" y="4197"/>
                    <a:pt x="4938" y="4127"/>
                    <a:pt x="4897" y="4071"/>
                  </a:cubicBezTo>
                  <a:close/>
                  <a:moveTo>
                    <a:pt x="3244" y="4859"/>
                  </a:moveTo>
                  <a:cubicBezTo>
                    <a:pt x="3210" y="4859"/>
                    <a:pt x="3143" y="4886"/>
                    <a:pt x="3213" y="4884"/>
                  </a:cubicBezTo>
                  <a:cubicBezTo>
                    <a:pt x="3077" y="4924"/>
                    <a:pt x="2926" y="4893"/>
                    <a:pt x="2727" y="4913"/>
                  </a:cubicBezTo>
                  <a:cubicBezTo>
                    <a:pt x="2745" y="4895"/>
                    <a:pt x="2960" y="4884"/>
                    <a:pt x="2817" y="4877"/>
                  </a:cubicBezTo>
                  <a:cubicBezTo>
                    <a:pt x="2908" y="4850"/>
                    <a:pt x="3050" y="4866"/>
                    <a:pt x="3100" y="4875"/>
                  </a:cubicBezTo>
                  <a:cubicBezTo>
                    <a:pt x="3145" y="4868"/>
                    <a:pt x="3102" y="4868"/>
                    <a:pt x="3070" y="4868"/>
                  </a:cubicBezTo>
                  <a:cubicBezTo>
                    <a:pt x="3208" y="4845"/>
                    <a:pt x="3490" y="4809"/>
                    <a:pt x="3617" y="4811"/>
                  </a:cubicBezTo>
                  <a:cubicBezTo>
                    <a:pt x="3594" y="4825"/>
                    <a:pt x="3391" y="4836"/>
                    <a:pt x="3499" y="4850"/>
                  </a:cubicBezTo>
                  <a:cubicBezTo>
                    <a:pt x="3414" y="4859"/>
                    <a:pt x="3330" y="4863"/>
                    <a:pt x="3244" y="4859"/>
                  </a:cubicBezTo>
                  <a:close/>
                  <a:moveTo>
                    <a:pt x="4913" y="3156"/>
                  </a:moveTo>
                  <a:cubicBezTo>
                    <a:pt x="4915" y="3122"/>
                    <a:pt x="4922" y="3140"/>
                    <a:pt x="4922" y="3156"/>
                  </a:cubicBezTo>
                  <a:cubicBezTo>
                    <a:pt x="4931" y="3149"/>
                    <a:pt x="4929" y="3099"/>
                    <a:pt x="4922" y="3099"/>
                  </a:cubicBezTo>
                  <a:cubicBezTo>
                    <a:pt x="4924" y="3054"/>
                    <a:pt x="4934" y="3124"/>
                    <a:pt x="4938" y="3070"/>
                  </a:cubicBezTo>
                  <a:cubicBezTo>
                    <a:pt x="4952" y="3084"/>
                    <a:pt x="4943" y="3181"/>
                    <a:pt x="4965" y="3158"/>
                  </a:cubicBezTo>
                  <a:cubicBezTo>
                    <a:pt x="4961" y="3197"/>
                    <a:pt x="4954" y="3233"/>
                    <a:pt x="4949" y="3271"/>
                  </a:cubicBezTo>
                  <a:lnTo>
                    <a:pt x="4927" y="3269"/>
                  </a:lnTo>
                  <a:cubicBezTo>
                    <a:pt x="4915" y="3355"/>
                    <a:pt x="4922" y="3203"/>
                    <a:pt x="4943" y="3242"/>
                  </a:cubicBezTo>
                  <a:cubicBezTo>
                    <a:pt x="4936" y="3149"/>
                    <a:pt x="4924" y="3242"/>
                    <a:pt x="4913" y="3156"/>
                  </a:cubicBezTo>
                  <a:close/>
                  <a:moveTo>
                    <a:pt x="4947" y="1241"/>
                  </a:moveTo>
                  <a:cubicBezTo>
                    <a:pt x="4929" y="1302"/>
                    <a:pt x="4954" y="1358"/>
                    <a:pt x="4945" y="1469"/>
                  </a:cubicBezTo>
                  <a:cubicBezTo>
                    <a:pt x="4931" y="1462"/>
                    <a:pt x="4918" y="1232"/>
                    <a:pt x="4947" y="1241"/>
                  </a:cubicBezTo>
                  <a:close/>
                  <a:moveTo>
                    <a:pt x="4934" y="1184"/>
                  </a:moveTo>
                  <a:cubicBezTo>
                    <a:pt x="4940" y="1157"/>
                    <a:pt x="4936" y="1078"/>
                    <a:pt x="4956" y="1101"/>
                  </a:cubicBezTo>
                  <a:cubicBezTo>
                    <a:pt x="4947" y="1126"/>
                    <a:pt x="4954" y="1205"/>
                    <a:pt x="4934" y="1184"/>
                  </a:cubicBezTo>
                  <a:close/>
                  <a:moveTo>
                    <a:pt x="877" y="4983"/>
                  </a:moveTo>
                  <a:cubicBezTo>
                    <a:pt x="1017" y="4976"/>
                    <a:pt x="794" y="5039"/>
                    <a:pt x="986" y="5021"/>
                  </a:cubicBezTo>
                  <a:cubicBezTo>
                    <a:pt x="974" y="5030"/>
                    <a:pt x="934" y="5035"/>
                    <a:pt x="925" y="5046"/>
                  </a:cubicBezTo>
                  <a:cubicBezTo>
                    <a:pt x="832" y="5042"/>
                    <a:pt x="904" y="5010"/>
                    <a:pt x="816" y="5017"/>
                  </a:cubicBezTo>
                  <a:cubicBezTo>
                    <a:pt x="819" y="4999"/>
                    <a:pt x="895" y="5001"/>
                    <a:pt x="877" y="4981"/>
                  </a:cubicBezTo>
                  <a:close/>
                  <a:moveTo>
                    <a:pt x="1704" y="4940"/>
                  </a:moveTo>
                  <a:cubicBezTo>
                    <a:pt x="1652" y="4956"/>
                    <a:pt x="1555" y="4965"/>
                    <a:pt x="1444" y="4969"/>
                  </a:cubicBezTo>
                  <a:cubicBezTo>
                    <a:pt x="1489" y="4933"/>
                    <a:pt x="1566" y="4949"/>
                    <a:pt x="1704" y="4938"/>
                  </a:cubicBezTo>
                  <a:close/>
                  <a:moveTo>
                    <a:pt x="4956" y="985"/>
                  </a:moveTo>
                  <a:cubicBezTo>
                    <a:pt x="4938" y="981"/>
                    <a:pt x="4936" y="861"/>
                    <a:pt x="4965" y="900"/>
                  </a:cubicBezTo>
                  <a:lnTo>
                    <a:pt x="4965" y="843"/>
                  </a:lnTo>
                  <a:cubicBezTo>
                    <a:pt x="4988" y="791"/>
                    <a:pt x="4958" y="940"/>
                    <a:pt x="4958" y="985"/>
                  </a:cubicBezTo>
                  <a:close/>
                  <a:moveTo>
                    <a:pt x="2589" y="4884"/>
                  </a:moveTo>
                  <a:cubicBezTo>
                    <a:pt x="2646" y="4877"/>
                    <a:pt x="2702" y="4877"/>
                    <a:pt x="2759" y="4881"/>
                  </a:cubicBezTo>
                  <a:cubicBezTo>
                    <a:pt x="2720" y="4890"/>
                    <a:pt x="2546" y="4924"/>
                    <a:pt x="2589" y="4884"/>
                  </a:cubicBezTo>
                  <a:close/>
                  <a:moveTo>
                    <a:pt x="4954" y="2300"/>
                  </a:moveTo>
                  <a:cubicBezTo>
                    <a:pt x="4943" y="2291"/>
                    <a:pt x="4947" y="2228"/>
                    <a:pt x="4947" y="2185"/>
                  </a:cubicBezTo>
                  <a:cubicBezTo>
                    <a:pt x="4967" y="2189"/>
                    <a:pt x="4963" y="2137"/>
                    <a:pt x="4976" y="2187"/>
                  </a:cubicBezTo>
                  <a:cubicBezTo>
                    <a:pt x="4981" y="2280"/>
                    <a:pt x="4952" y="2225"/>
                    <a:pt x="4952" y="2300"/>
                  </a:cubicBezTo>
                  <a:close/>
                  <a:moveTo>
                    <a:pt x="2101" y="4945"/>
                  </a:moveTo>
                  <a:cubicBezTo>
                    <a:pt x="2113" y="4927"/>
                    <a:pt x="2237" y="4933"/>
                    <a:pt x="2214" y="4951"/>
                  </a:cubicBezTo>
                  <a:cubicBezTo>
                    <a:pt x="2133" y="4963"/>
                    <a:pt x="2158" y="4940"/>
                    <a:pt x="2099" y="4945"/>
                  </a:cubicBezTo>
                  <a:close/>
                  <a:moveTo>
                    <a:pt x="2472" y="4922"/>
                  </a:moveTo>
                  <a:cubicBezTo>
                    <a:pt x="2456" y="4929"/>
                    <a:pt x="2442" y="4936"/>
                    <a:pt x="2442" y="4945"/>
                  </a:cubicBezTo>
                  <a:cubicBezTo>
                    <a:pt x="2415" y="4940"/>
                    <a:pt x="2336" y="4949"/>
                    <a:pt x="2359" y="4929"/>
                  </a:cubicBezTo>
                  <a:cubicBezTo>
                    <a:pt x="2436" y="4924"/>
                    <a:pt x="2415" y="4913"/>
                    <a:pt x="2472" y="4922"/>
                  </a:cubicBezTo>
                  <a:close/>
                  <a:moveTo>
                    <a:pt x="1817" y="4960"/>
                  </a:moveTo>
                  <a:lnTo>
                    <a:pt x="1873" y="4958"/>
                  </a:lnTo>
                  <a:lnTo>
                    <a:pt x="1871" y="4974"/>
                  </a:lnTo>
                  <a:lnTo>
                    <a:pt x="1815" y="4976"/>
                  </a:lnTo>
                  <a:close/>
                  <a:moveTo>
                    <a:pt x="4967" y="4016"/>
                  </a:moveTo>
                  <a:cubicBezTo>
                    <a:pt x="4981" y="4043"/>
                    <a:pt x="4985" y="4073"/>
                    <a:pt x="4981" y="4102"/>
                  </a:cubicBezTo>
                  <a:cubicBezTo>
                    <a:pt x="4965" y="4116"/>
                    <a:pt x="4967" y="4062"/>
                    <a:pt x="4965" y="401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429050" y="3247375"/>
              <a:ext cx="110750" cy="95050"/>
            </a:xfrm>
            <a:custGeom>
              <a:rect b="b" l="l" r="r" t="t"/>
              <a:pathLst>
                <a:path extrusionOk="0" h="3802" w="4430">
                  <a:moveTo>
                    <a:pt x="4430" y="0"/>
                  </a:moveTo>
                  <a:lnTo>
                    <a:pt x="1" y="310"/>
                  </a:lnTo>
                  <a:lnTo>
                    <a:pt x="1" y="3802"/>
                  </a:lnTo>
                  <a:lnTo>
                    <a:pt x="4278" y="3503"/>
                  </a:lnTo>
                  <a:lnTo>
                    <a:pt x="4430" y="0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532000" y="3277475"/>
              <a:ext cx="475" cy="1375"/>
            </a:xfrm>
            <a:custGeom>
              <a:rect b="b" l="l" r="r" t="t"/>
              <a:pathLst>
                <a:path extrusionOk="0" h="55" w="19">
                  <a:moveTo>
                    <a:pt x="0" y="52"/>
                  </a:moveTo>
                  <a:lnTo>
                    <a:pt x="2" y="0"/>
                  </a:lnTo>
                  <a:lnTo>
                    <a:pt x="18" y="3"/>
                  </a:lnTo>
                  <a:lnTo>
                    <a:pt x="14" y="5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6531150" y="3287975"/>
              <a:ext cx="1325" cy="2100"/>
            </a:xfrm>
            <a:custGeom>
              <a:rect b="b" l="l" r="r" t="t"/>
              <a:pathLst>
                <a:path extrusionOk="0" h="84" w="53">
                  <a:moveTo>
                    <a:pt x="30" y="0"/>
                  </a:moveTo>
                  <a:cubicBezTo>
                    <a:pt x="52" y="82"/>
                    <a:pt x="0" y="84"/>
                    <a:pt x="30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6531375" y="3296450"/>
              <a:ext cx="425" cy="1375"/>
            </a:xfrm>
            <a:custGeom>
              <a:rect b="b" l="l" r="r" t="t"/>
              <a:pathLst>
                <a:path extrusionOk="0" h="55" w="17">
                  <a:moveTo>
                    <a:pt x="0" y="52"/>
                  </a:moveTo>
                  <a:lnTo>
                    <a:pt x="2" y="0"/>
                  </a:lnTo>
                  <a:lnTo>
                    <a:pt x="16" y="2"/>
                  </a:lnTo>
                  <a:lnTo>
                    <a:pt x="14" y="5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6531475" y="3298925"/>
              <a:ext cx="700" cy="3875"/>
            </a:xfrm>
            <a:custGeom>
              <a:rect b="b" l="l" r="r" t="t"/>
              <a:pathLst>
                <a:path extrusionOk="0" h="155" w="28">
                  <a:moveTo>
                    <a:pt x="1" y="111"/>
                  </a:moveTo>
                  <a:cubicBezTo>
                    <a:pt x="1" y="64"/>
                    <a:pt x="14" y="57"/>
                    <a:pt x="14" y="7"/>
                  </a:cubicBezTo>
                  <a:cubicBezTo>
                    <a:pt x="28" y="0"/>
                    <a:pt x="21" y="154"/>
                    <a:pt x="1" y="11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6531150" y="3323325"/>
              <a:ext cx="1250" cy="5550"/>
            </a:xfrm>
            <a:custGeom>
              <a:rect b="b" l="l" r="r" t="t"/>
              <a:pathLst>
                <a:path extrusionOk="0" h="222" w="50">
                  <a:moveTo>
                    <a:pt x="11" y="27"/>
                  </a:moveTo>
                  <a:cubicBezTo>
                    <a:pt x="50" y="0"/>
                    <a:pt x="23" y="161"/>
                    <a:pt x="32" y="212"/>
                  </a:cubicBezTo>
                  <a:cubicBezTo>
                    <a:pt x="0" y="221"/>
                    <a:pt x="18" y="88"/>
                    <a:pt x="11" y="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6532000" y="3308975"/>
              <a:ext cx="800" cy="5275"/>
            </a:xfrm>
            <a:custGeom>
              <a:rect b="b" l="l" r="r" t="t"/>
              <a:pathLst>
                <a:path extrusionOk="0" h="211" w="32">
                  <a:moveTo>
                    <a:pt x="0" y="211"/>
                  </a:moveTo>
                  <a:cubicBezTo>
                    <a:pt x="0" y="113"/>
                    <a:pt x="18" y="100"/>
                    <a:pt x="18" y="1"/>
                  </a:cubicBezTo>
                  <a:cubicBezTo>
                    <a:pt x="32" y="48"/>
                    <a:pt x="29" y="197"/>
                    <a:pt x="0" y="21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6441250" y="3335750"/>
              <a:ext cx="2175" cy="700"/>
            </a:xfrm>
            <a:custGeom>
              <a:rect b="b" l="l" r="r" t="t"/>
              <a:pathLst>
                <a:path extrusionOk="0" h="28" w="87">
                  <a:moveTo>
                    <a:pt x="35" y="5"/>
                  </a:moveTo>
                  <a:lnTo>
                    <a:pt x="86" y="0"/>
                  </a:lnTo>
                  <a:lnTo>
                    <a:pt x="84" y="23"/>
                  </a:lnTo>
                  <a:lnTo>
                    <a:pt x="7" y="27"/>
                  </a:lnTo>
                  <a:cubicBezTo>
                    <a:pt x="1" y="16"/>
                    <a:pt x="32" y="14"/>
                    <a:pt x="35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6526900" y="3330950"/>
              <a:ext cx="3075" cy="1075"/>
            </a:xfrm>
            <a:custGeom>
              <a:rect b="b" l="l" r="r" t="t"/>
              <a:pathLst>
                <a:path extrusionOk="0" h="43" w="123">
                  <a:moveTo>
                    <a:pt x="123" y="14"/>
                  </a:moveTo>
                  <a:cubicBezTo>
                    <a:pt x="57" y="43"/>
                    <a:pt x="1" y="0"/>
                    <a:pt x="123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6423700" y="3309775"/>
              <a:ext cx="1825" cy="3975"/>
            </a:xfrm>
            <a:custGeom>
              <a:rect b="b" l="l" r="r" t="t"/>
              <a:pathLst>
                <a:path extrusionOk="0" h="159" w="73">
                  <a:moveTo>
                    <a:pt x="45" y="27"/>
                  </a:moveTo>
                  <a:cubicBezTo>
                    <a:pt x="73" y="84"/>
                    <a:pt x="30" y="113"/>
                    <a:pt x="30" y="158"/>
                  </a:cubicBezTo>
                  <a:cubicBezTo>
                    <a:pt x="0" y="136"/>
                    <a:pt x="23" y="50"/>
                    <a:pt x="30" y="0"/>
                  </a:cubicBezTo>
                  <a:cubicBezTo>
                    <a:pt x="36" y="16"/>
                    <a:pt x="41" y="75"/>
                    <a:pt x="45" y="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6483775" y="3245725"/>
              <a:ext cx="2400" cy="600"/>
            </a:xfrm>
            <a:custGeom>
              <a:rect b="b" l="l" r="r" t="t"/>
              <a:pathLst>
                <a:path extrusionOk="0" h="24" w="96">
                  <a:moveTo>
                    <a:pt x="45" y="24"/>
                  </a:moveTo>
                  <a:cubicBezTo>
                    <a:pt x="0" y="21"/>
                    <a:pt x="43" y="10"/>
                    <a:pt x="50" y="1"/>
                  </a:cubicBezTo>
                  <a:cubicBezTo>
                    <a:pt x="95" y="3"/>
                    <a:pt x="52" y="15"/>
                    <a:pt x="45" y="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6543400" y="3292325"/>
              <a:ext cx="700" cy="4650"/>
            </a:xfrm>
            <a:custGeom>
              <a:rect b="b" l="l" r="r" t="t"/>
              <a:pathLst>
                <a:path extrusionOk="0" h="186" w="28">
                  <a:moveTo>
                    <a:pt x="9" y="0"/>
                  </a:moveTo>
                  <a:cubicBezTo>
                    <a:pt x="25" y="27"/>
                    <a:pt x="27" y="93"/>
                    <a:pt x="21" y="185"/>
                  </a:cubicBezTo>
                  <a:cubicBezTo>
                    <a:pt x="5" y="163"/>
                    <a:pt x="0" y="100"/>
                    <a:pt x="9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6544025" y="3286225"/>
              <a:ext cx="700" cy="3300"/>
            </a:xfrm>
            <a:custGeom>
              <a:rect b="b" l="l" r="r" t="t"/>
              <a:pathLst>
                <a:path extrusionOk="0" h="132" w="28">
                  <a:moveTo>
                    <a:pt x="0" y="88"/>
                  </a:moveTo>
                  <a:cubicBezTo>
                    <a:pt x="2" y="61"/>
                    <a:pt x="5" y="36"/>
                    <a:pt x="11" y="9"/>
                  </a:cubicBezTo>
                  <a:cubicBezTo>
                    <a:pt x="27" y="0"/>
                    <a:pt x="16" y="131"/>
                    <a:pt x="0" y="8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6457575" y="3346025"/>
              <a:ext cx="2450" cy="700"/>
            </a:xfrm>
            <a:custGeom>
              <a:rect b="b" l="l" r="r" t="t"/>
              <a:pathLst>
                <a:path extrusionOk="0" h="28" w="98">
                  <a:moveTo>
                    <a:pt x="7" y="5"/>
                  </a:moveTo>
                  <a:lnTo>
                    <a:pt x="86" y="0"/>
                  </a:lnTo>
                  <a:cubicBezTo>
                    <a:pt x="97" y="16"/>
                    <a:pt x="34" y="14"/>
                    <a:pt x="30" y="27"/>
                  </a:cubicBezTo>
                  <a:cubicBezTo>
                    <a:pt x="0" y="27"/>
                    <a:pt x="9" y="14"/>
                    <a:pt x="7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6423875" y="3240475"/>
              <a:ext cx="123675" cy="108325"/>
            </a:xfrm>
            <a:custGeom>
              <a:rect b="b" l="l" r="r" t="t"/>
              <a:pathLst>
                <a:path extrusionOk="0" h="4333" w="4947">
                  <a:moveTo>
                    <a:pt x="474" y="3395"/>
                  </a:moveTo>
                  <a:cubicBezTo>
                    <a:pt x="452" y="3310"/>
                    <a:pt x="463" y="3493"/>
                    <a:pt x="436" y="3470"/>
                  </a:cubicBezTo>
                  <a:cubicBezTo>
                    <a:pt x="436" y="3386"/>
                    <a:pt x="452" y="3344"/>
                    <a:pt x="468" y="3316"/>
                  </a:cubicBezTo>
                  <a:cubicBezTo>
                    <a:pt x="454" y="3104"/>
                    <a:pt x="454" y="3093"/>
                    <a:pt x="443" y="2896"/>
                  </a:cubicBezTo>
                  <a:cubicBezTo>
                    <a:pt x="452" y="2896"/>
                    <a:pt x="459" y="2910"/>
                    <a:pt x="465" y="2926"/>
                  </a:cubicBezTo>
                  <a:cubicBezTo>
                    <a:pt x="492" y="2704"/>
                    <a:pt x="472" y="2436"/>
                    <a:pt x="434" y="2298"/>
                  </a:cubicBezTo>
                  <a:cubicBezTo>
                    <a:pt x="436" y="2167"/>
                    <a:pt x="449" y="1982"/>
                    <a:pt x="461" y="1803"/>
                  </a:cubicBezTo>
                  <a:cubicBezTo>
                    <a:pt x="429" y="1584"/>
                    <a:pt x="427" y="1309"/>
                    <a:pt x="468" y="1101"/>
                  </a:cubicBezTo>
                  <a:cubicBezTo>
                    <a:pt x="445" y="1056"/>
                    <a:pt x="445" y="1230"/>
                    <a:pt x="438" y="1151"/>
                  </a:cubicBezTo>
                  <a:cubicBezTo>
                    <a:pt x="459" y="1056"/>
                    <a:pt x="465" y="961"/>
                    <a:pt x="456" y="864"/>
                  </a:cubicBezTo>
                  <a:cubicBezTo>
                    <a:pt x="492" y="848"/>
                    <a:pt x="452" y="719"/>
                    <a:pt x="472" y="656"/>
                  </a:cubicBezTo>
                  <a:cubicBezTo>
                    <a:pt x="463" y="629"/>
                    <a:pt x="459" y="599"/>
                    <a:pt x="456" y="570"/>
                  </a:cubicBezTo>
                  <a:lnTo>
                    <a:pt x="210" y="832"/>
                  </a:lnTo>
                  <a:cubicBezTo>
                    <a:pt x="285" y="821"/>
                    <a:pt x="359" y="816"/>
                    <a:pt x="436" y="821"/>
                  </a:cubicBezTo>
                  <a:cubicBezTo>
                    <a:pt x="501" y="814"/>
                    <a:pt x="542" y="760"/>
                    <a:pt x="621" y="780"/>
                  </a:cubicBezTo>
                  <a:cubicBezTo>
                    <a:pt x="601" y="796"/>
                    <a:pt x="544" y="791"/>
                    <a:pt x="594" y="805"/>
                  </a:cubicBezTo>
                  <a:cubicBezTo>
                    <a:pt x="725" y="798"/>
                    <a:pt x="603" y="778"/>
                    <a:pt x="700" y="769"/>
                  </a:cubicBezTo>
                  <a:cubicBezTo>
                    <a:pt x="752" y="776"/>
                    <a:pt x="804" y="780"/>
                    <a:pt x="854" y="782"/>
                  </a:cubicBezTo>
                  <a:cubicBezTo>
                    <a:pt x="942" y="753"/>
                    <a:pt x="1204" y="726"/>
                    <a:pt x="1326" y="730"/>
                  </a:cubicBezTo>
                  <a:cubicBezTo>
                    <a:pt x="1285" y="733"/>
                    <a:pt x="1235" y="735"/>
                    <a:pt x="1247" y="751"/>
                  </a:cubicBezTo>
                  <a:cubicBezTo>
                    <a:pt x="1353" y="758"/>
                    <a:pt x="1443" y="762"/>
                    <a:pt x="1509" y="726"/>
                  </a:cubicBezTo>
                  <a:cubicBezTo>
                    <a:pt x="1511" y="735"/>
                    <a:pt x="1502" y="749"/>
                    <a:pt x="1531" y="749"/>
                  </a:cubicBezTo>
                  <a:cubicBezTo>
                    <a:pt x="1588" y="737"/>
                    <a:pt x="1581" y="712"/>
                    <a:pt x="1665" y="710"/>
                  </a:cubicBezTo>
                  <a:cubicBezTo>
                    <a:pt x="1714" y="708"/>
                    <a:pt x="1680" y="735"/>
                    <a:pt x="1741" y="728"/>
                  </a:cubicBezTo>
                  <a:cubicBezTo>
                    <a:pt x="1796" y="710"/>
                    <a:pt x="2091" y="703"/>
                    <a:pt x="1951" y="685"/>
                  </a:cubicBezTo>
                  <a:cubicBezTo>
                    <a:pt x="1978" y="683"/>
                    <a:pt x="2006" y="681"/>
                    <a:pt x="2030" y="674"/>
                  </a:cubicBezTo>
                  <a:cubicBezTo>
                    <a:pt x="2044" y="688"/>
                    <a:pt x="2085" y="694"/>
                    <a:pt x="2105" y="706"/>
                  </a:cubicBezTo>
                  <a:cubicBezTo>
                    <a:pt x="2286" y="679"/>
                    <a:pt x="2417" y="688"/>
                    <a:pt x="2527" y="642"/>
                  </a:cubicBezTo>
                  <a:cubicBezTo>
                    <a:pt x="2491" y="683"/>
                    <a:pt x="2629" y="654"/>
                    <a:pt x="2681" y="649"/>
                  </a:cubicBezTo>
                  <a:cubicBezTo>
                    <a:pt x="2688" y="658"/>
                    <a:pt x="2717" y="660"/>
                    <a:pt x="2703" y="676"/>
                  </a:cubicBezTo>
                  <a:cubicBezTo>
                    <a:pt x="3011" y="649"/>
                    <a:pt x="3173" y="611"/>
                    <a:pt x="3514" y="599"/>
                  </a:cubicBezTo>
                  <a:cubicBezTo>
                    <a:pt x="3512" y="579"/>
                    <a:pt x="3514" y="561"/>
                    <a:pt x="3571" y="557"/>
                  </a:cubicBezTo>
                  <a:cubicBezTo>
                    <a:pt x="3571" y="570"/>
                    <a:pt x="3562" y="581"/>
                    <a:pt x="3544" y="588"/>
                  </a:cubicBezTo>
                  <a:cubicBezTo>
                    <a:pt x="3693" y="593"/>
                    <a:pt x="3679" y="575"/>
                    <a:pt x="3675" y="559"/>
                  </a:cubicBezTo>
                  <a:lnTo>
                    <a:pt x="3781" y="552"/>
                  </a:lnTo>
                  <a:cubicBezTo>
                    <a:pt x="3756" y="575"/>
                    <a:pt x="3815" y="570"/>
                    <a:pt x="3801" y="588"/>
                  </a:cubicBezTo>
                  <a:cubicBezTo>
                    <a:pt x="3930" y="579"/>
                    <a:pt x="3946" y="557"/>
                    <a:pt x="4063" y="572"/>
                  </a:cubicBezTo>
                  <a:cubicBezTo>
                    <a:pt x="4070" y="541"/>
                    <a:pt x="4296" y="557"/>
                    <a:pt x="4248" y="532"/>
                  </a:cubicBezTo>
                  <a:cubicBezTo>
                    <a:pt x="4298" y="541"/>
                    <a:pt x="4350" y="543"/>
                    <a:pt x="4402" y="538"/>
                  </a:cubicBezTo>
                  <a:cubicBezTo>
                    <a:pt x="4467" y="523"/>
                    <a:pt x="4420" y="520"/>
                    <a:pt x="4458" y="511"/>
                  </a:cubicBezTo>
                  <a:cubicBezTo>
                    <a:pt x="4519" y="505"/>
                    <a:pt x="4571" y="489"/>
                    <a:pt x="4587" y="511"/>
                  </a:cubicBezTo>
                  <a:cubicBezTo>
                    <a:pt x="4544" y="511"/>
                    <a:pt x="4497" y="545"/>
                    <a:pt x="4558" y="543"/>
                  </a:cubicBezTo>
                  <a:cubicBezTo>
                    <a:pt x="4569" y="516"/>
                    <a:pt x="4603" y="527"/>
                    <a:pt x="4641" y="532"/>
                  </a:cubicBezTo>
                  <a:lnTo>
                    <a:pt x="4386" y="283"/>
                  </a:lnTo>
                  <a:cubicBezTo>
                    <a:pt x="4382" y="299"/>
                    <a:pt x="4379" y="315"/>
                    <a:pt x="4379" y="331"/>
                  </a:cubicBezTo>
                  <a:cubicBezTo>
                    <a:pt x="4395" y="367"/>
                    <a:pt x="4418" y="276"/>
                    <a:pt x="4415" y="335"/>
                  </a:cubicBezTo>
                  <a:cubicBezTo>
                    <a:pt x="4400" y="516"/>
                    <a:pt x="4343" y="450"/>
                    <a:pt x="4370" y="645"/>
                  </a:cubicBezTo>
                  <a:cubicBezTo>
                    <a:pt x="4372" y="606"/>
                    <a:pt x="4372" y="550"/>
                    <a:pt x="4382" y="541"/>
                  </a:cubicBezTo>
                  <a:cubicBezTo>
                    <a:pt x="4382" y="629"/>
                    <a:pt x="4372" y="717"/>
                    <a:pt x="4354" y="800"/>
                  </a:cubicBezTo>
                  <a:cubicBezTo>
                    <a:pt x="4382" y="907"/>
                    <a:pt x="4366" y="1042"/>
                    <a:pt x="4354" y="1221"/>
                  </a:cubicBezTo>
                  <a:cubicBezTo>
                    <a:pt x="4393" y="1257"/>
                    <a:pt x="4325" y="1455"/>
                    <a:pt x="4370" y="1485"/>
                  </a:cubicBezTo>
                  <a:cubicBezTo>
                    <a:pt x="4375" y="1435"/>
                    <a:pt x="4366" y="1426"/>
                    <a:pt x="4368" y="1381"/>
                  </a:cubicBezTo>
                  <a:cubicBezTo>
                    <a:pt x="4391" y="1401"/>
                    <a:pt x="4397" y="1356"/>
                    <a:pt x="4413" y="1358"/>
                  </a:cubicBezTo>
                  <a:cubicBezTo>
                    <a:pt x="4404" y="1401"/>
                    <a:pt x="4400" y="1444"/>
                    <a:pt x="4400" y="1487"/>
                  </a:cubicBezTo>
                  <a:lnTo>
                    <a:pt x="4377" y="1485"/>
                  </a:lnTo>
                  <a:cubicBezTo>
                    <a:pt x="4402" y="1600"/>
                    <a:pt x="4391" y="1711"/>
                    <a:pt x="4377" y="1905"/>
                  </a:cubicBezTo>
                  <a:cubicBezTo>
                    <a:pt x="4404" y="1946"/>
                    <a:pt x="4384" y="1790"/>
                    <a:pt x="4411" y="1830"/>
                  </a:cubicBezTo>
                  <a:cubicBezTo>
                    <a:pt x="4388" y="1839"/>
                    <a:pt x="4418" y="1894"/>
                    <a:pt x="4413" y="1934"/>
                  </a:cubicBezTo>
                  <a:cubicBezTo>
                    <a:pt x="4411" y="1961"/>
                    <a:pt x="4397" y="1921"/>
                    <a:pt x="4395" y="1986"/>
                  </a:cubicBezTo>
                  <a:cubicBezTo>
                    <a:pt x="4393" y="2056"/>
                    <a:pt x="4395" y="2126"/>
                    <a:pt x="4400" y="2196"/>
                  </a:cubicBezTo>
                  <a:cubicBezTo>
                    <a:pt x="4406" y="2223"/>
                    <a:pt x="4418" y="2185"/>
                    <a:pt x="4420" y="2226"/>
                  </a:cubicBezTo>
                  <a:cubicBezTo>
                    <a:pt x="4422" y="2257"/>
                    <a:pt x="4424" y="2318"/>
                    <a:pt x="4406" y="2329"/>
                  </a:cubicBezTo>
                  <a:cubicBezTo>
                    <a:pt x="4382" y="2144"/>
                    <a:pt x="4366" y="1959"/>
                    <a:pt x="4361" y="1774"/>
                  </a:cubicBezTo>
                  <a:cubicBezTo>
                    <a:pt x="4339" y="1853"/>
                    <a:pt x="4363" y="1668"/>
                    <a:pt x="4321" y="1690"/>
                  </a:cubicBezTo>
                  <a:cubicBezTo>
                    <a:pt x="4325" y="1772"/>
                    <a:pt x="4345" y="1799"/>
                    <a:pt x="4350" y="1878"/>
                  </a:cubicBezTo>
                  <a:cubicBezTo>
                    <a:pt x="4343" y="2011"/>
                    <a:pt x="4330" y="2047"/>
                    <a:pt x="4334" y="2165"/>
                  </a:cubicBezTo>
                  <a:cubicBezTo>
                    <a:pt x="4325" y="2158"/>
                    <a:pt x="4321" y="2122"/>
                    <a:pt x="4318" y="2189"/>
                  </a:cubicBezTo>
                  <a:cubicBezTo>
                    <a:pt x="4345" y="2232"/>
                    <a:pt x="4336" y="2122"/>
                    <a:pt x="4352" y="2113"/>
                  </a:cubicBezTo>
                  <a:cubicBezTo>
                    <a:pt x="4361" y="2131"/>
                    <a:pt x="4368" y="2149"/>
                    <a:pt x="4370" y="2167"/>
                  </a:cubicBezTo>
                  <a:cubicBezTo>
                    <a:pt x="4359" y="2237"/>
                    <a:pt x="4363" y="2309"/>
                    <a:pt x="4382" y="2379"/>
                  </a:cubicBezTo>
                  <a:cubicBezTo>
                    <a:pt x="4372" y="2399"/>
                    <a:pt x="4361" y="2411"/>
                    <a:pt x="4343" y="2402"/>
                  </a:cubicBezTo>
                  <a:cubicBezTo>
                    <a:pt x="4341" y="2506"/>
                    <a:pt x="4361" y="2519"/>
                    <a:pt x="4379" y="2458"/>
                  </a:cubicBezTo>
                  <a:cubicBezTo>
                    <a:pt x="4397" y="2614"/>
                    <a:pt x="4352" y="2871"/>
                    <a:pt x="4366" y="3113"/>
                  </a:cubicBezTo>
                  <a:cubicBezTo>
                    <a:pt x="4321" y="3165"/>
                    <a:pt x="4343" y="3377"/>
                    <a:pt x="4363" y="3427"/>
                  </a:cubicBezTo>
                  <a:cubicBezTo>
                    <a:pt x="4336" y="3542"/>
                    <a:pt x="4352" y="3646"/>
                    <a:pt x="4352" y="3784"/>
                  </a:cubicBezTo>
                  <a:lnTo>
                    <a:pt x="4490" y="3644"/>
                  </a:lnTo>
                  <a:cubicBezTo>
                    <a:pt x="4418" y="3651"/>
                    <a:pt x="4345" y="3653"/>
                    <a:pt x="4273" y="3651"/>
                  </a:cubicBezTo>
                  <a:cubicBezTo>
                    <a:pt x="4257" y="3662"/>
                    <a:pt x="4239" y="3671"/>
                    <a:pt x="4219" y="3676"/>
                  </a:cubicBezTo>
                  <a:cubicBezTo>
                    <a:pt x="4228" y="3648"/>
                    <a:pt x="4199" y="3676"/>
                    <a:pt x="4142" y="3673"/>
                  </a:cubicBezTo>
                  <a:cubicBezTo>
                    <a:pt x="4208" y="3648"/>
                    <a:pt x="4038" y="3660"/>
                    <a:pt x="3961" y="3662"/>
                  </a:cubicBezTo>
                  <a:cubicBezTo>
                    <a:pt x="4047" y="3628"/>
                    <a:pt x="3830" y="3653"/>
                    <a:pt x="3783" y="3642"/>
                  </a:cubicBezTo>
                  <a:cubicBezTo>
                    <a:pt x="3745" y="3664"/>
                    <a:pt x="3754" y="3682"/>
                    <a:pt x="3648" y="3703"/>
                  </a:cubicBezTo>
                  <a:cubicBezTo>
                    <a:pt x="3679" y="3689"/>
                    <a:pt x="3679" y="3682"/>
                    <a:pt x="3650" y="3673"/>
                  </a:cubicBezTo>
                  <a:cubicBezTo>
                    <a:pt x="3564" y="3678"/>
                    <a:pt x="3577" y="3707"/>
                    <a:pt x="3517" y="3718"/>
                  </a:cubicBezTo>
                  <a:cubicBezTo>
                    <a:pt x="3469" y="3694"/>
                    <a:pt x="3327" y="3718"/>
                    <a:pt x="3282" y="3718"/>
                  </a:cubicBezTo>
                  <a:cubicBezTo>
                    <a:pt x="3306" y="3696"/>
                    <a:pt x="3248" y="3700"/>
                    <a:pt x="3261" y="3682"/>
                  </a:cubicBezTo>
                  <a:cubicBezTo>
                    <a:pt x="3142" y="3698"/>
                    <a:pt x="3020" y="3707"/>
                    <a:pt x="2895" y="3705"/>
                  </a:cubicBezTo>
                  <a:cubicBezTo>
                    <a:pt x="2871" y="3718"/>
                    <a:pt x="2972" y="3725"/>
                    <a:pt x="2893" y="3734"/>
                  </a:cubicBezTo>
                  <a:cubicBezTo>
                    <a:pt x="2746" y="3743"/>
                    <a:pt x="2615" y="3718"/>
                    <a:pt x="2525" y="3761"/>
                  </a:cubicBezTo>
                  <a:cubicBezTo>
                    <a:pt x="2548" y="3741"/>
                    <a:pt x="2475" y="3750"/>
                    <a:pt x="2478" y="3734"/>
                  </a:cubicBezTo>
                  <a:cubicBezTo>
                    <a:pt x="2543" y="3721"/>
                    <a:pt x="2740" y="3718"/>
                    <a:pt x="2740" y="3703"/>
                  </a:cubicBezTo>
                  <a:cubicBezTo>
                    <a:pt x="2654" y="3716"/>
                    <a:pt x="2658" y="3696"/>
                    <a:pt x="2638" y="3687"/>
                  </a:cubicBezTo>
                  <a:cubicBezTo>
                    <a:pt x="2557" y="3685"/>
                    <a:pt x="2557" y="3705"/>
                    <a:pt x="2507" y="3709"/>
                  </a:cubicBezTo>
                  <a:cubicBezTo>
                    <a:pt x="2478" y="3691"/>
                    <a:pt x="2591" y="3673"/>
                    <a:pt x="2484" y="3682"/>
                  </a:cubicBezTo>
                  <a:cubicBezTo>
                    <a:pt x="2435" y="3709"/>
                    <a:pt x="2507" y="3714"/>
                    <a:pt x="2351" y="3712"/>
                  </a:cubicBezTo>
                  <a:cubicBezTo>
                    <a:pt x="2326" y="3734"/>
                    <a:pt x="2385" y="3730"/>
                    <a:pt x="2371" y="3748"/>
                  </a:cubicBezTo>
                  <a:cubicBezTo>
                    <a:pt x="2333" y="3748"/>
                    <a:pt x="2277" y="3757"/>
                    <a:pt x="2270" y="3748"/>
                  </a:cubicBezTo>
                  <a:cubicBezTo>
                    <a:pt x="2240" y="3725"/>
                    <a:pt x="2313" y="3727"/>
                    <a:pt x="2326" y="3714"/>
                  </a:cubicBezTo>
                  <a:cubicBezTo>
                    <a:pt x="2238" y="3680"/>
                    <a:pt x="2026" y="3743"/>
                    <a:pt x="1960" y="3736"/>
                  </a:cubicBezTo>
                  <a:cubicBezTo>
                    <a:pt x="1924" y="3743"/>
                    <a:pt x="1954" y="3764"/>
                    <a:pt x="1904" y="3770"/>
                  </a:cubicBezTo>
                  <a:cubicBezTo>
                    <a:pt x="1847" y="3752"/>
                    <a:pt x="1764" y="3788"/>
                    <a:pt x="1696" y="3775"/>
                  </a:cubicBezTo>
                  <a:cubicBezTo>
                    <a:pt x="1685" y="3816"/>
                    <a:pt x="1861" y="3761"/>
                    <a:pt x="1875" y="3802"/>
                  </a:cubicBezTo>
                  <a:cubicBezTo>
                    <a:pt x="1777" y="3820"/>
                    <a:pt x="1780" y="3786"/>
                    <a:pt x="1692" y="3820"/>
                  </a:cubicBezTo>
                  <a:cubicBezTo>
                    <a:pt x="1640" y="3791"/>
                    <a:pt x="1355" y="3809"/>
                    <a:pt x="1536" y="3813"/>
                  </a:cubicBezTo>
                  <a:cubicBezTo>
                    <a:pt x="1405" y="3861"/>
                    <a:pt x="1217" y="3786"/>
                    <a:pt x="1068" y="3834"/>
                  </a:cubicBezTo>
                  <a:cubicBezTo>
                    <a:pt x="1093" y="3820"/>
                    <a:pt x="1159" y="3807"/>
                    <a:pt x="1073" y="3804"/>
                  </a:cubicBezTo>
                  <a:cubicBezTo>
                    <a:pt x="1059" y="3843"/>
                    <a:pt x="1041" y="3795"/>
                    <a:pt x="1021" y="3793"/>
                  </a:cubicBezTo>
                  <a:cubicBezTo>
                    <a:pt x="937" y="3797"/>
                    <a:pt x="962" y="3829"/>
                    <a:pt x="838" y="3827"/>
                  </a:cubicBezTo>
                  <a:cubicBezTo>
                    <a:pt x="935" y="3870"/>
                    <a:pt x="660" y="3913"/>
                    <a:pt x="544" y="3904"/>
                  </a:cubicBezTo>
                  <a:cubicBezTo>
                    <a:pt x="533" y="3919"/>
                    <a:pt x="576" y="3917"/>
                    <a:pt x="592" y="3924"/>
                  </a:cubicBezTo>
                  <a:cubicBezTo>
                    <a:pt x="513" y="3933"/>
                    <a:pt x="499" y="3922"/>
                    <a:pt x="438" y="3926"/>
                  </a:cubicBezTo>
                  <a:cubicBezTo>
                    <a:pt x="425" y="3944"/>
                    <a:pt x="483" y="3940"/>
                    <a:pt x="459" y="3962"/>
                  </a:cubicBezTo>
                  <a:cubicBezTo>
                    <a:pt x="321" y="3976"/>
                    <a:pt x="416" y="3998"/>
                    <a:pt x="298" y="4017"/>
                  </a:cubicBezTo>
                  <a:cubicBezTo>
                    <a:pt x="323" y="4017"/>
                    <a:pt x="348" y="4021"/>
                    <a:pt x="375" y="4026"/>
                  </a:cubicBezTo>
                  <a:lnTo>
                    <a:pt x="296" y="4032"/>
                  </a:lnTo>
                  <a:cubicBezTo>
                    <a:pt x="375" y="4048"/>
                    <a:pt x="257" y="4096"/>
                    <a:pt x="364" y="4109"/>
                  </a:cubicBezTo>
                  <a:cubicBezTo>
                    <a:pt x="224" y="4157"/>
                    <a:pt x="328" y="4220"/>
                    <a:pt x="212" y="4299"/>
                  </a:cubicBezTo>
                  <a:cubicBezTo>
                    <a:pt x="303" y="4299"/>
                    <a:pt x="296" y="4315"/>
                    <a:pt x="370" y="4290"/>
                  </a:cubicBezTo>
                  <a:cubicBezTo>
                    <a:pt x="407" y="4333"/>
                    <a:pt x="632" y="4285"/>
                    <a:pt x="709" y="4270"/>
                  </a:cubicBezTo>
                  <a:cubicBezTo>
                    <a:pt x="822" y="4260"/>
                    <a:pt x="833" y="4276"/>
                    <a:pt x="940" y="4285"/>
                  </a:cubicBezTo>
                  <a:cubicBezTo>
                    <a:pt x="926" y="4251"/>
                    <a:pt x="967" y="4229"/>
                    <a:pt x="1023" y="4213"/>
                  </a:cubicBezTo>
                  <a:cubicBezTo>
                    <a:pt x="980" y="4245"/>
                    <a:pt x="1089" y="4224"/>
                    <a:pt x="1098" y="4238"/>
                  </a:cubicBezTo>
                  <a:cubicBezTo>
                    <a:pt x="1052" y="4242"/>
                    <a:pt x="1007" y="4251"/>
                    <a:pt x="964" y="4270"/>
                  </a:cubicBezTo>
                  <a:cubicBezTo>
                    <a:pt x="1007" y="4263"/>
                    <a:pt x="1052" y="4263"/>
                    <a:pt x="1095" y="4270"/>
                  </a:cubicBezTo>
                  <a:cubicBezTo>
                    <a:pt x="1138" y="4249"/>
                    <a:pt x="1159" y="4227"/>
                    <a:pt x="1256" y="4222"/>
                  </a:cubicBezTo>
                  <a:cubicBezTo>
                    <a:pt x="1265" y="4256"/>
                    <a:pt x="1579" y="4190"/>
                    <a:pt x="1513" y="4236"/>
                  </a:cubicBezTo>
                  <a:cubicBezTo>
                    <a:pt x="1626" y="4206"/>
                    <a:pt x="1911" y="4222"/>
                    <a:pt x="2060" y="4204"/>
                  </a:cubicBezTo>
                  <a:cubicBezTo>
                    <a:pt x="2098" y="4184"/>
                    <a:pt x="1997" y="4179"/>
                    <a:pt x="2062" y="4172"/>
                  </a:cubicBezTo>
                  <a:cubicBezTo>
                    <a:pt x="2166" y="4188"/>
                    <a:pt x="2270" y="4193"/>
                    <a:pt x="2371" y="4184"/>
                  </a:cubicBezTo>
                  <a:cubicBezTo>
                    <a:pt x="2417" y="4134"/>
                    <a:pt x="2690" y="4172"/>
                    <a:pt x="2767" y="4123"/>
                  </a:cubicBezTo>
                  <a:cubicBezTo>
                    <a:pt x="2900" y="4163"/>
                    <a:pt x="3117" y="4102"/>
                    <a:pt x="3313" y="4105"/>
                  </a:cubicBezTo>
                  <a:cubicBezTo>
                    <a:pt x="3352" y="4093"/>
                    <a:pt x="3356" y="4073"/>
                    <a:pt x="3395" y="4062"/>
                  </a:cubicBezTo>
                  <a:cubicBezTo>
                    <a:pt x="3399" y="4071"/>
                    <a:pt x="3435" y="4068"/>
                    <a:pt x="3474" y="4066"/>
                  </a:cubicBezTo>
                  <a:cubicBezTo>
                    <a:pt x="3442" y="4078"/>
                    <a:pt x="3442" y="4084"/>
                    <a:pt x="3496" y="4087"/>
                  </a:cubicBezTo>
                  <a:cubicBezTo>
                    <a:pt x="3512" y="4078"/>
                    <a:pt x="3530" y="4073"/>
                    <a:pt x="3548" y="4075"/>
                  </a:cubicBezTo>
                  <a:cubicBezTo>
                    <a:pt x="3562" y="4062"/>
                    <a:pt x="3512" y="4059"/>
                    <a:pt x="3553" y="4053"/>
                  </a:cubicBezTo>
                  <a:cubicBezTo>
                    <a:pt x="3609" y="4055"/>
                    <a:pt x="3618" y="4073"/>
                    <a:pt x="3706" y="4066"/>
                  </a:cubicBezTo>
                  <a:cubicBezTo>
                    <a:pt x="3738" y="4041"/>
                    <a:pt x="3584" y="4046"/>
                    <a:pt x="3657" y="4032"/>
                  </a:cubicBezTo>
                  <a:cubicBezTo>
                    <a:pt x="3699" y="4030"/>
                    <a:pt x="3742" y="4035"/>
                    <a:pt x="3785" y="4046"/>
                  </a:cubicBezTo>
                  <a:cubicBezTo>
                    <a:pt x="3781" y="4062"/>
                    <a:pt x="3699" y="4057"/>
                    <a:pt x="3704" y="4075"/>
                  </a:cubicBezTo>
                  <a:cubicBezTo>
                    <a:pt x="3808" y="4066"/>
                    <a:pt x="3912" y="4062"/>
                    <a:pt x="4016" y="4064"/>
                  </a:cubicBezTo>
                  <a:cubicBezTo>
                    <a:pt x="4040" y="4048"/>
                    <a:pt x="4068" y="4039"/>
                    <a:pt x="4095" y="4035"/>
                  </a:cubicBezTo>
                  <a:cubicBezTo>
                    <a:pt x="4158" y="4046"/>
                    <a:pt x="4223" y="4048"/>
                    <a:pt x="4287" y="4041"/>
                  </a:cubicBezTo>
                  <a:cubicBezTo>
                    <a:pt x="4318" y="4039"/>
                    <a:pt x="4352" y="4035"/>
                    <a:pt x="4386" y="4030"/>
                  </a:cubicBezTo>
                  <a:lnTo>
                    <a:pt x="4436" y="4021"/>
                  </a:lnTo>
                  <a:lnTo>
                    <a:pt x="4461" y="4017"/>
                  </a:lnTo>
                  <a:lnTo>
                    <a:pt x="4474" y="4014"/>
                  </a:lnTo>
                  <a:lnTo>
                    <a:pt x="4481" y="4014"/>
                  </a:lnTo>
                  <a:lnTo>
                    <a:pt x="4483" y="4014"/>
                  </a:lnTo>
                  <a:lnTo>
                    <a:pt x="4485" y="4014"/>
                  </a:lnTo>
                  <a:cubicBezTo>
                    <a:pt x="4946" y="3542"/>
                    <a:pt x="4614" y="3883"/>
                    <a:pt x="4716" y="3777"/>
                  </a:cubicBezTo>
                  <a:cubicBezTo>
                    <a:pt x="4763" y="3797"/>
                    <a:pt x="4754" y="3454"/>
                    <a:pt x="4772" y="3285"/>
                  </a:cubicBezTo>
                  <a:cubicBezTo>
                    <a:pt x="4754" y="3280"/>
                    <a:pt x="4768" y="3181"/>
                    <a:pt x="4747" y="3176"/>
                  </a:cubicBezTo>
                  <a:cubicBezTo>
                    <a:pt x="4752" y="3264"/>
                    <a:pt x="4702" y="3194"/>
                    <a:pt x="4704" y="3147"/>
                  </a:cubicBezTo>
                  <a:cubicBezTo>
                    <a:pt x="4716" y="3147"/>
                    <a:pt x="4714" y="3102"/>
                    <a:pt x="4723" y="3097"/>
                  </a:cubicBezTo>
                  <a:cubicBezTo>
                    <a:pt x="4729" y="3122"/>
                    <a:pt x="4720" y="3192"/>
                    <a:pt x="4741" y="3176"/>
                  </a:cubicBezTo>
                  <a:cubicBezTo>
                    <a:pt x="4727" y="3059"/>
                    <a:pt x="4750" y="3109"/>
                    <a:pt x="4761" y="3075"/>
                  </a:cubicBezTo>
                  <a:cubicBezTo>
                    <a:pt x="4770" y="3045"/>
                    <a:pt x="4770" y="2885"/>
                    <a:pt x="4781" y="2996"/>
                  </a:cubicBezTo>
                  <a:cubicBezTo>
                    <a:pt x="4786" y="2946"/>
                    <a:pt x="4763" y="2883"/>
                    <a:pt x="4793" y="2892"/>
                  </a:cubicBezTo>
                  <a:cubicBezTo>
                    <a:pt x="4790" y="2745"/>
                    <a:pt x="4797" y="2596"/>
                    <a:pt x="4811" y="2449"/>
                  </a:cubicBezTo>
                  <a:cubicBezTo>
                    <a:pt x="4797" y="2397"/>
                    <a:pt x="4779" y="2474"/>
                    <a:pt x="4756" y="2469"/>
                  </a:cubicBezTo>
                  <a:cubicBezTo>
                    <a:pt x="4770" y="2411"/>
                    <a:pt x="4770" y="2329"/>
                    <a:pt x="4781" y="2420"/>
                  </a:cubicBezTo>
                  <a:cubicBezTo>
                    <a:pt x="4799" y="2278"/>
                    <a:pt x="4741" y="2255"/>
                    <a:pt x="4718" y="2203"/>
                  </a:cubicBezTo>
                  <a:cubicBezTo>
                    <a:pt x="4754" y="2201"/>
                    <a:pt x="4725" y="2108"/>
                    <a:pt x="4716" y="2099"/>
                  </a:cubicBezTo>
                  <a:cubicBezTo>
                    <a:pt x="4718" y="2067"/>
                    <a:pt x="4718" y="2025"/>
                    <a:pt x="4727" y="2020"/>
                  </a:cubicBezTo>
                  <a:cubicBezTo>
                    <a:pt x="4756" y="2072"/>
                    <a:pt x="4734" y="2158"/>
                    <a:pt x="4763" y="2183"/>
                  </a:cubicBezTo>
                  <a:cubicBezTo>
                    <a:pt x="4777" y="1839"/>
                    <a:pt x="4869" y="1749"/>
                    <a:pt x="4842" y="1428"/>
                  </a:cubicBezTo>
                  <a:cubicBezTo>
                    <a:pt x="4874" y="1184"/>
                    <a:pt x="4858" y="934"/>
                    <a:pt x="4847" y="746"/>
                  </a:cubicBezTo>
                  <a:lnTo>
                    <a:pt x="4869" y="749"/>
                  </a:lnTo>
                  <a:cubicBezTo>
                    <a:pt x="4867" y="579"/>
                    <a:pt x="4892" y="417"/>
                    <a:pt x="4892" y="274"/>
                  </a:cubicBezTo>
                  <a:lnTo>
                    <a:pt x="4894" y="1"/>
                  </a:lnTo>
                  <a:lnTo>
                    <a:pt x="4641" y="30"/>
                  </a:lnTo>
                  <a:cubicBezTo>
                    <a:pt x="4587" y="35"/>
                    <a:pt x="4535" y="44"/>
                    <a:pt x="4485" y="57"/>
                  </a:cubicBezTo>
                  <a:cubicBezTo>
                    <a:pt x="4239" y="51"/>
                    <a:pt x="4004" y="82"/>
                    <a:pt x="3781" y="100"/>
                  </a:cubicBezTo>
                  <a:cubicBezTo>
                    <a:pt x="3645" y="112"/>
                    <a:pt x="3528" y="134"/>
                    <a:pt x="3467" y="141"/>
                  </a:cubicBezTo>
                  <a:cubicBezTo>
                    <a:pt x="3395" y="150"/>
                    <a:pt x="3277" y="141"/>
                    <a:pt x="3207" y="150"/>
                  </a:cubicBezTo>
                  <a:cubicBezTo>
                    <a:pt x="3171" y="155"/>
                    <a:pt x="3139" y="168"/>
                    <a:pt x="3101" y="170"/>
                  </a:cubicBezTo>
                  <a:cubicBezTo>
                    <a:pt x="2974" y="182"/>
                    <a:pt x="2830" y="175"/>
                    <a:pt x="2708" y="211"/>
                  </a:cubicBezTo>
                  <a:cubicBezTo>
                    <a:pt x="2665" y="204"/>
                    <a:pt x="2622" y="204"/>
                    <a:pt x="2579" y="211"/>
                  </a:cubicBezTo>
                  <a:cubicBezTo>
                    <a:pt x="2507" y="220"/>
                    <a:pt x="2509" y="245"/>
                    <a:pt x="2419" y="249"/>
                  </a:cubicBezTo>
                  <a:cubicBezTo>
                    <a:pt x="2329" y="254"/>
                    <a:pt x="2281" y="243"/>
                    <a:pt x="2292" y="227"/>
                  </a:cubicBezTo>
                  <a:cubicBezTo>
                    <a:pt x="2166" y="279"/>
                    <a:pt x="1784" y="249"/>
                    <a:pt x="1766" y="313"/>
                  </a:cubicBezTo>
                  <a:cubicBezTo>
                    <a:pt x="1768" y="304"/>
                    <a:pt x="1800" y="304"/>
                    <a:pt x="1791" y="317"/>
                  </a:cubicBezTo>
                  <a:cubicBezTo>
                    <a:pt x="1694" y="315"/>
                    <a:pt x="1705" y="340"/>
                    <a:pt x="1658" y="349"/>
                  </a:cubicBezTo>
                  <a:cubicBezTo>
                    <a:pt x="1642" y="340"/>
                    <a:pt x="1556" y="353"/>
                    <a:pt x="1554" y="340"/>
                  </a:cubicBezTo>
                  <a:cubicBezTo>
                    <a:pt x="1581" y="331"/>
                    <a:pt x="1651" y="331"/>
                    <a:pt x="1635" y="310"/>
                  </a:cubicBezTo>
                  <a:cubicBezTo>
                    <a:pt x="1502" y="308"/>
                    <a:pt x="1561" y="351"/>
                    <a:pt x="1475" y="358"/>
                  </a:cubicBezTo>
                  <a:cubicBezTo>
                    <a:pt x="1436" y="349"/>
                    <a:pt x="1305" y="369"/>
                    <a:pt x="1267" y="365"/>
                  </a:cubicBezTo>
                  <a:cubicBezTo>
                    <a:pt x="1333" y="349"/>
                    <a:pt x="1432" y="340"/>
                    <a:pt x="1455" y="315"/>
                  </a:cubicBezTo>
                  <a:cubicBezTo>
                    <a:pt x="1373" y="324"/>
                    <a:pt x="1294" y="340"/>
                    <a:pt x="1217" y="360"/>
                  </a:cubicBezTo>
                  <a:cubicBezTo>
                    <a:pt x="1213" y="344"/>
                    <a:pt x="1247" y="340"/>
                    <a:pt x="1244" y="326"/>
                  </a:cubicBezTo>
                  <a:cubicBezTo>
                    <a:pt x="1064" y="342"/>
                    <a:pt x="1242" y="362"/>
                    <a:pt x="1136" y="378"/>
                  </a:cubicBezTo>
                  <a:cubicBezTo>
                    <a:pt x="1118" y="353"/>
                    <a:pt x="1019" y="351"/>
                    <a:pt x="931" y="369"/>
                  </a:cubicBezTo>
                  <a:cubicBezTo>
                    <a:pt x="921" y="356"/>
                    <a:pt x="971" y="347"/>
                    <a:pt x="933" y="347"/>
                  </a:cubicBezTo>
                  <a:cubicBezTo>
                    <a:pt x="903" y="367"/>
                    <a:pt x="743" y="358"/>
                    <a:pt x="770" y="394"/>
                  </a:cubicBezTo>
                  <a:cubicBezTo>
                    <a:pt x="849" y="378"/>
                    <a:pt x="933" y="374"/>
                    <a:pt x="951" y="398"/>
                  </a:cubicBezTo>
                  <a:cubicBezTo>
                    <a:pt x="854" y="392"/>
                    <a:pt x="942" y="432"/>
                    <a:pt x="845" y="426"/>
                  </a:cubicBezTo>
                  <a:cubicBezTo>
                    <a:pt x="888" y="389"/>
                    <a:pt x="748" y="417"/>
                    <a:pt x="718" y="403"/>
                  </a:cubicBezTo>
                  <a:cubicBezTo>
                    <a:pt x="653" y="417"/>
                    <a:pt x="763" y="423"/>
                    <a:pt x="689" y="435"/>
                  </a:cubicBezTo>
                  <a:cubicBezTo>
                    <a:pt x="666" y="421"/>
                    <a:pt x="556" y="437"/>
                    <a:pt x="562" y="412"/>
                  </a:cubicBezTo>
                  <a:cubicBezTo>
                    <a:pt x="644" y="412"/>
                    <a:pt x="655" y="394"/>
                    <a:pt x="745" y="394"/>
                  </a:cubicBezTo>
                  <a:cubicBezTo>
                    <a:pt x="732" y="376"/>
                    <a:pt x="689" y="371"/>
                    <a:pt x="646" y="362"/>
                  </a:cubicBezTo>
                  <a:cubicBezTo>
                    <a:pt x="558" y="376"/>
                    <a:pt x="522" y="401"/>
                    <a:pt x="459" y="419"/>
                  </a:cubicBezTo>
                  <a:cubicBezTo>
                    <a:pt x="479" y="398"/>
                    <a:pt x="334" y="432"/>
                    <a:pt x="355" y="410"/>
                  </a:cubicBezTo>
                  <a:cubicBezTo>
                    <a:pt x="411" y="407"/>
                    <a:pt x="440" y="398"/>
                    <a:pt x="436" y="383"/>
                  </a:cubicBezTo>
                  <a:cubicBezTo>
                    <a:pt x="359" y="392"/>
                    <a:pt x="285" y="405"/>
                    <a:pt x="210" y="423"/>
                  </a:cubicBezTo>
                  <a:lnTo>
                    <a:pt x="16" y="468"/>
                  </a:lnTo>
                  <a:lnTo>
                    <a:pt x="45" y="602"/>
                  </a:lnTo>
                  <a:lnTo>
                    <a:pt x="47" y="613"/>
                  </a:lnTo>
                  <a:cubicBezTo>
                    <a:pt x="36" y="638"/>
                    <a:pt x="36" y="701"/>
                    <a:pt x="23" y="717"/>
                  </a:cubicBezTo>
                  <a:cubicBezTo>
                    <a:pt x="47" y="726"/>
                    <a:pt x="29" y="895"/>
                    <a:pt x="14" y="925"/>
                  </a:cubicBezTo>
                  <a:cubicBezTo>
                    <a:pt x="32" y="988"/>
                    <a:pt x="0" y="1205"/>
                    <a:pt x="34" y="1318"/>
                  </a:cubicBezTo>
                  <a:cubicBezTo>
                    <a:pt x="25" y="1320"/>
                    <a:pt x="11" y="1311"/>
                    <a:pt x="9" y="1342"/>
                  </a:cubicBezTo>
                  <a:cubicBezTo>
                    <a:pt x="52" y="1347"/>
                    <a:pt x="41" y="1514"/>
                    <a:pt x="68" y="1501"/>
                  </a:cubicBezTo>
                  <a:cubicBezTo>
                    <a:pt x="56" y="1532"/>
                    <a:pt x="56" y="1600"/>
                    <a:pt x="45" y="1632"/>
                  </a:cubicBezTo>
                  <a:cubicBezTo>
                    <a:pt x="54" y="1634"/>
                    <a:pt x="63" y="1638"/>
                    <a:pt x="59" y="1684"/>
                  </a:cubicBezTo>
                  <a:cubicBezTo>
                    <a:pt x="90" y="1706"/>
                    <a:pt x="90" y="1614"/>
                    <a:pt x="104" y="1582"/>
                  </a:cubicBezTo>
                  <a:cubicBezTo>
                    <a:pt x="99" y="1699"/>
                    <a:pt x="108" y="1699"/>
                    <a:pt x="120" y="1713"/>
                  </a:cubicBezTo>
                  <a:cubicBezTo>
                    <a:pt x="117" y="1749"/>
                    <a:pt x="102" y="1740"/>
                    <a:pt x="95" y="1765"/>
                  </a:cubicBezTo>
                  <a:cubicBezTo>
                    <a:pt x="104" y="1609"/>
                    <a:pt x="54" y="1772"/>
                    <a:pt x="45" y="1656"/>
                  </a:cubicBezTo>
                  <a:lnTo>
                    <a:pt x="45" y="1787"/>
                  </a:lnTo>
                  <a:cubicBezTo>
                    <a:pt x="54" y="1846"/>
                    <a:pt x="63" y="1756"/>
                    <a:pt x="66" y="1815"/>
                  </a:cubicBezTo>
                  <a:cubicBezTo>
                    <a:pt x="38" y="1864"/>
                    <a:pt x="61" y="1946"/>
                    <a:pt x="56" y="2049"/>
                  </a:cubicBezTo>
                  <a:cubicBezTo>
                    <a:pt x="70" y="2065"/>
                    <a:pt x="102" y="2022"/>
                    <a:pt x="102" y="2079"/>
                  </a:cubicBezTo>
                  <a:cubicBezTo>
                    <a:pt x="68" y="2049"/>
                    <a:pt x="84" y="2192"/>
                    <a:pt x="56" y="2180"/>
                  </a:cubicBezTo>
                  <a:cubicBezTo>
                    <a:pt x="45" y="2142"/>
                    <a:pt x="50" y="2047"/>
                    <a:pt x="50" y="1970"/>
                  </a:cubicBezTo>
                  <a:cubicBezTo>
                    <a:pt x="32" y="2029"/>
                    <a:pt x="20" y="2090"/>
                    <a:pt x="18" y="2153"/>
                  </a:cubicBezTo>
                  <a:cubicBezTo>
                    <a:pt x="29" y="2178"/>
                    <a:pt x="36" y="2205"/>
                    <a:pt x="41" y="2232"/>
                  </a:cubicBezTo>
                  <a:cubicBezTo>
                    <a:pt x="32" y="2248"/>
                    <a:pt x="27" y="2264"/>
                    <a:pt x="25" y="2282"/>
                  </a:cubicBezTo>
                  <a:cubicBezTo>
                    <a:pt x="34" y="2309"/>
                    <a:pt x="38" y="2334"/>
                    <a:pt x="38" y="2361"/>
                  </a:cubicBezTo>
                  <a:cubicBezTo>
                    <a:pt x="36" y="2467"/>
                    <a:pt x="20" y="2515"/>
                    <a:pt x="45" y="2544"/>
                  </a:cubicBezTo>
                  <a:cubicBezTo>
                    <a:pt x="32" y="2610"/>
                    <a:pt x="32" y="2562"/>
                    <a:pt x="14" y="2596"/>
                  </a:cubicBezTo>
                  <a:lnTo>
                    <a:pt x="14" y="2727"/>
                  </a:lnTo>
                  <a:cubicBezTo>
                    <a:pt x="20" y="2731"/>
                    <a:pt x="29" y="2727"/>
                    <a:pt x="29" y="2752"/>
                  </a:cubicBezTo>
                  <a:cubicBezTo>
                    <a:pt x="54" y="2777"/>
                    <a:pt x="68" y="2628"/>
                    <a:pt x="81" y="2702"/>
                  </a:cubicBezTo>
                  <a:cubicBezTo>
                    <a:pt x="79" y="2734"/>
                    <a:pt x="72" y="2718"/>
                    <a:pt x="68" y="2702"/>
                  </a:cubicBezTo>
                  <a:cubicBezTo>
                    <a:pt x="63" y="2772"/>
                    <a:pt x="68" y="2842"/>
                    <a:pt x="79" y="2912"/>
                  </a:cubicBezTo>
                  <a:cubicBezTo>
                    <a:pt x="56" y="3030"/>
                    <a:pt x="59" y="3066"/>
                    <a:pt x="47" y="3224"/>
                  </a:cubicBezTo>
                  <a:cubicBezTo>
                    <a:pt x="38" y="3183"/>
                    <a:pt x="41" y="3106"/>
                    <a:pt x="18" y="3118"/>
                  </a:cubicBezTo>
                  <a:cubicBezTo>
                    <a:pt x="25" y="3179"/>
                    <a:pt x="25" y="3240"/>
                    <a:pt x="16" y="3301"/>
                  </a:cubicBezTo>
                  <a:cubicBezTo>
                    <a:pt x="36" y="3287"/>
                    <a:pt x="45" y="3258"/>
                    <a:pt x="45" y="3353"/>
                  </a:cubicBezTo>
                  <a:cubicBezTo>
                    <a:pt x="36" y="3350"/>
                    <a:pt x="34" y="3319"/>
                    <a:pt x="23" y="3325"/>
                  </a:cubicBezTo>
                  <a:cubicBezTo>
                    <a:pt x="9" y="3418"/>
                    <a:pt x="47" y="3341"/>
                    <a:pt x="45" y="3404"/>
                  </a:cubicBezTo>
                  <a:cubicBezTo>
                    <a:pt x="11" y="3594"/>
                    <a:pt x="32" y="3788"/>
                    <a:pt x="9" y="4028"/>
                  </a:cubicBezTo>
                  <a:cubicBezTo>
                    <a:pt x="32" y="4017"/>
                    <a:pt x="27" y="4118"/>
                    <a:pt x="45" y="4057"/>
                  </a:cubicBezTo>
                  <a:cubicBezTo>
                    <a:pt x="54" y="3985"/>
                    <a:pt x="27" y="3874"/>
                    <a:pt x="47" y="3770"/>
                  </a:cubicBezTo>
                  <a:cubicBezTo>
                    <a:pt x="45" y="3874"/>
                    <a:pt x="61" y="3890"/>
                    <a:pt x="70" y="3822"/>
                  </a:cubicBezTo>
                  <a:cubicBezTo>
                    <a:pt x="63" y="3942"/>
                    <a:pt x="81" y="3969"/>
                    <a:pt x="90" y="4032"/>
                  </a:cubicBezTo>
                  <a:cubicBezTo>
                    <a:pt x="86" y="3971"/>
                    <a:pt x="95" y="3910"/>
                    <a:pt x="115" y="3852"/>
                  </a:cubicBezTo>
                  <a:cubicBezTo>
                    <a:pt x="151" y="3897"/>
                    <a:pt x="102" y="4075"/>
                    <a:pt x="145" y="4087"/>
                  </a:cubicBezTo>
                  <a:cubicBezTo>
                    <a:pt x="163" y="4021"/>
                    <a:pt x="149" y="3922"/>
                    <a:pt x="160" y="3879"/>
                  </a:cubicBezTo>
                  <a:cubicBezTo>
                    <a:pt x="158" y="3949"/>
                    <a:pt x="169" y="3967"/>
                    <a:pt x="190" y="3960"/>
                  </a:cubicBezTo>
                  <a:cubicBezTo>
                    <a:pt x="185" y="3906"/>
                    <a:pt x="178" y="3761"/>
                    <a:pt x="212" y="3777"/>
                  </a:cubicBezTo>
                  <a:cubicBezTo>
                    <a:pt x="206" y="3933"/>
                    <a:pt x="251" y="3718"/>
                    <a:pt x="267" y="3703"/>
                  </a:cubicBezTo>
                  <a:cubicBezTo>
                    <a:pt x="260" y="3736"/>
                    <a:pt x="257" y="3770"/>
                    <a:pt x="257" y="3807"/>
                  </a:cubicBezTo>
                  <a:cubicBezTo>
                    <a:pt x="287" y="3827"/>
                    <a:pt x="264" y="3669"/>
                    <a:pt x="296" y="3703"/>
                  </a:cubicBezTo>
                  <a:cubicBezTo>
                    <a:pt x="282" y="3560"/>
                    <a:pt x="330" y="3456"/>
                    <a:pt x="298" y="3416"/>
                  </a:cubicBezTo>
                  <a:cubicBezTo>
                    <a:pt x="307" y="3560"/>
                    <a:pt x="264" y="3524"/>
                    <a:pt x="260" y="3624"/>
                  </a:cubicBezTo>
                  <a:cubicBezTo>
                    <a:pt x="257" y="3520"/>
                    <a:pt x="273" y="3479"/>
                    <a:pt x="269" y="3364"/>
                  </a:cubicBezTo>
                  <a:cubicBezTo>
                    <a:pt x="278" y="3362"/>
                    <a:pt x="280" y="3402"/>
                    <a:pt x="285" y="3364"/>
                  </a:cubicBezTo>
                  <a:cubicBezTo>
                    <a:pt x="271" y="3310"/>
                    <a:pt x="300" y="3133"/>
                    <a:pt x="264" y="3075"/>
                  </a:cubicBezTo>
                  <a:cubicBezTo>
                    <a:pt x="285" y="3066"/>
                    <a:pt x="287" y="2996"/>
                    <a:pt x="296" y="2946"/>
                  </a:cubicBezTo>
                  <a:cubicBezTo>
                    <a:pt x="296" y="2903"/>
                    <a:pt x="276" y="2930"/>
                    <a:pt x="273" y="2894"/>
                  </a:cubicBezTo>
                  <a:cubicBezTo>
                    <a:pt x="271" y="2781"/>
                    <a:pt x="294" y="2860"/>
                    <a:pt x="298" y="2817"/>
                  </a:cubicBezTo>
                  <a:cubicBezTo>
                    <a:pt x="269" y="2774"/>
                    <a:pt x="314" y="2779"/>
                    <a:pt x="305" y="2711"/>
                  </a:cubicBezTo>
                  <a:cubicBezTo>
                    <a:pt x="291" y="2698"/>
                    <a:pt x="276" y="2698"/>
                    <a:pt x="269" y="2659"/>
                  </a:cubicBezTo>
                  <a:cubicBezTo>
                    <a:pt x="289" y="2637"/>
                    <a:pt x="255" y="2562"/>
                    <a:pt x="285" y="2555"/>
                  </a:cubicBezTo>
                  <a:cubicBezTo>
                    <a:pt x="285" y="2587"/>
                    <a:pt x="287" y="2616"/>
                    <a:pt x="298" y="2607"/>
                  </a:cubicBezTo>
                  <a:cubicBezTo>
                    <a:pt x="289" y="2463"/>
                    <a:pt x="269" y="2250"/>
                    <a:pt x="305" y="2034"/>
                  </a:cubicBezTo>
                  <a:cubicBezTo>
                    <a:pt x="296" y="1970"/>
                    <a:pt x="282" y="2079"/>
                    <a:pt x="276" y="2006"/>
                  </a:cubicBezTo>
                  <a:cubicBezTo>
                    <a:pt x="271" y="1946"/>
                    <a:pt x="278" y="1839"/>
                    <a:pt x="300" y="1799"/>
                  </a:cubicBezTo>
                  <a:cubicBezTo>
                    <a:pt x="285" y="1661"/>
                    <a:pt x="303" y="1505"/>
                    <a:pt x="303" y="1408"/>
                  </a:cubicBezTo>
                  <a:cubicBezTo>
                    <a:pt x="278" y="1392"/>
                    <a:pt x="287" y="1537"/>
                    <a:pt x="264" y="1458"/>
                  </a:cubicBezTo>
                  <a:cubicBezTo>
                    <a:pt x="246" y="1614"/>
                    <a:pt x="273" y="1774"/>
                    <a:pt x="239" y="1848"/>
                  </a:cubicBezTo>
                  <a:cubicBezTo>
                    <a:pt x="235" y="1812"/>
                    <a:pt x="230" y="1778"/>
                    <a:pt x="226" y="1742"/>
                  </a:cubicBezTo>
                  <a:cubicBezTo>
                    <a:pt x="242" y="1711"/>
                    <a:pt x="251" y="1772"/>
                    <a:pt x="248" y="1638"/>
                  </a:cubicBezTo>
                  <a:cubicBezTo>
                    <a:pt x="235" y="1629"/>
                    <a:pt x="228" y="1677"/>
                    <a:pt x="226" y="1638"/>
                  </a:cubicBezTo>
                  <a:cubicBezTo>
                    <a:pt x="257" y="1530"/>
                    <a:pt x="273" y="1318"/>
                    <a:pt x="237" y="1275"/>
                  </a:cubicBezTo>
                  <a:cubicBezTo>
                    <a:pt x="257" y="1329"/>
                    <a:pt x="246" y="1218"/>
                    <a:pt x="276" y="1277"/>
                  </a:cubicBezTo>
                  <a:cubicBezTo>
                    <a:pt x="276" y="1171"/>
                    <a:pt x="276" y="1169"/>
                    <a:pt x="298" y="1198"/>
                  </a:cubicBezTo>
                  <a:cubicBezTo>
                    <a:pt x="298" y="1128"/>
                    <a:pt x="287" y="1146"/>
                    <a:pt x="298" y="1094"/>
                  </a:cubicBezTo>
                  <a:cubicBezTo>
                    <a:pt x="273" y="1062"/>
                    <a:pt x="291" y="1180"/>
                    <a:pt x="267" y="1146"/>
                  </a:cubicBezTo>
                  <a:cubicBezTo>
                    <a:pt x="287" y="1081"/>
                    <a:pt x="248" y="1058"/>
                    <a:pt x="253" y="963"/>
                  </a:cubicBezTo>
                  <a:cubicBezTo>
                    <a:pt x="285" y="959"/>
                    <a:pt x="251" y="870"/>
                    <a:pt x="271" y="807"/>
                  </a:cubicBezTo>
                  <a:cubicBezTo>
                    <a:pt x="246" y="787"/>
                    <a:pt x="239" y="807"/>
                    <a:pt x="233" y="778"/>
                  </a:cubicBezTo>
                  <a:cubicBezTo>
                    <a:pt x="242" y="730"/>
                    <a:pt x="244" y="654"/>
                    <a:pt x="271" y="676"/>
                  </a:cubicBezTo>
                  <a:cubicBezTo>
                    <a:pt x="276" y="807"/>
                    <a:pt x="289" y="902"/>
                    <a:pt x="314" y="965"/>
                  </a:cubicBezTo>
                  <a:cubicBezTo>
                    <a:pt x="316" y="945"/>
                    <a:pt x="314" y="913"/>
                    <a:pt x="323" y="913"/>
                  </a:cubicBezTo>
                  <a:cubicBezTo>
                    <a:pt x="328" y="821"/>
                    <a:pt x="296" y="848"/>
                    <a:pt x="300" y="755"/>
                  </a:cubicBezTo>
                  <a:cubicBezTo>
                    <a:pt x="312" y="767"/>
                    <a:pt x="314" y="787"/>
                    <a:pt x="323" y="755"/>
                  </a:cubicBezTo>
                  <a:cubicBezTo>
                    <a:pt x="316" y="697"/>
                    <a:pt x="312" y="640"/>
                    <a:pt x="312" y="581"/>
                  </a:cubicBezTo>
                  <a:lnTo>
                    <a:pt x="212" y="690"/>
                  </a:lnTo>
                  <a:cubicBezTo>
                    <a:pt x="248" y="685"/>
                    <a:pt x="287" y="690"/>
                    <a:pt x="323" y="703"/>
                  </a:cubicBezTo>
                  <a:lnTo>
                    <a:pt x="212" y="730"/>
                  </a:lnTo>
                  <a:lnTo>
                    <a:pt x="355" y="577"/>
                  </a:lnTo>
                  <a:cubicBezTo>
                    <a:pt x="368" y="654"/>
                    <a:pt x="370" y="733"/>
                    <a:pt x="361" y="809"/>
                  </a:cubicBezTo>
                  <a:cubicBezTo>
                    <a:pt x="348" y="805"/>
                    <a:pt x="355" y="742"/>
                    <a:pt x="339" y="755"/>
                  </a:cubicBezTo>
                  <a:cubicBezTo>
                    <a:pt x="346" y="902"/>
                    <a:pt x="305" y="920"/>
                    <a:pt x="343" y="965"/>
                  </a:cubicBezTo>
                  <a:lnTo>
                    <a:pt x="314" y="963"/>
                  </a:lnTo>
                  <a:cubicBezTo>
                    <a:pt x="328" y="1049"/>
                    <a:pt x="330" y="1137"/>
                    <a:pt x="328" y="1225"/>
                  </a:cubicBezTo>
                  <a:cubicBezTo>
                    <a:pt x="309" y="1214"/>
                    <a:pt x="309" y="1270"/>
                    <a:pt x="289" y="1250"/>
                  </a:cubicBezTo>
                  <a:cubicBezTo>
                    <a:pt x="276" y="1340"/>
                    <a:pt x="314" y="1266"/>
                    <a:pt x="309" y="1329"/>
                  </a:cubicBezTo>
                  <a:cubicBezTo>
                    <a:pt x="307" y="1433"/>
                    <a:pt x="307" y="1537"/>
                    <a:pt x="314" y="1641"/>
                  </a:cubicBezTo>
                  <a:cubicBezTo>
                    <a:pt x="330" y="1650"/>
                    <a:pt x="330" y="1607"/>
                    <a:pt x="339" y="1591"/>
                  </a:cubicBezTo>
                  <a:cubicBezTo>
                    <a:pt x="355" y="1650"/>
                    <a:pt x="337" y="1720"/>
                    <a:pt x="328" y="1772"/>
                  </a:cubicBezTo>
                  <a:cubicBezTo>
                    <a:pt x="352" y="1803"/>
                    <a:pt x="355" y="2183"/>
                    <a:pt x="325" y="2189"/>
                  </a:cubicBezTo>
                  <a:cubicBezTo>
                    <a:pt x="321" y="2108"/>
                    <a:pt x="343" y="2083"/>
                    <a:pt x="318" y="2058"/>
                  </a:cubicBezTo>
                  <a:cubicBezTo>
                    <a:pt x="312" y="2128"/>
                    <a:pt x="307" y="2196"/>
                    <a:pt x="309" y="2266"/>
                  </a:cubicBezTo>
                  <a:cubicBezTo>
                    <a:pt x="321" y="2266"/>
                    <a:pt x="328" y="2289"/>
                    <a:pt x="330" y="2320"/>
                  </a:cubicBezTo>
                  <a:cubicBezTo>
                    <a:pt x="298" y="2320"/>
                    <a:pt x="339" y="2431"/>
                    <a:pt x="307" y="2449"/>
                  </a:cubicBezTo>
                  <a:cubicBezTo>
                    <a:pt x="334" y="2479"/>
                    <a:pt x="339" y="2524"/>
                    <a:pt x="328" y="2632"/>
                  </a:cubicBezTo>
                  <a:cubicBezTo>
                    <a:pt x="350" y="2664"/>
                    <a:pt x="357" y="2756"/>
                    <a:pt x="373" y="2741"/>
                  </a:cubicBezTo>
                  <a:cubicBezTo>
                    <a:pt x="361" y="2820"/>
                    <a:pt x="348" y="2752"/>
                    <a:pt x="341" y="2869"/>
                  </a:cubicBezTo>
                  <a:cubicBezTo>
                    <a:pt x="343" y="2826"/>
                    <a:pt x="332" y="2797"/>
                    <a:pt x="325" y="2842"/>
                  </a:cubicBezTo>
                  <a:cubicBezTo>
                    <a:pt x="348" y="3027"/>
                    <a:pt x="309" y="3373"/>
                    <a:pt x="348" y="3574"/>
                  </a:cubicBezTo>
                  <a:cubicBezTo>
                    <a:pt x="339" y="3563"/>
                    <a:pt x="337" y="3540"/>
                    <a:pt x="325" y="3574"/>
                  </a:cubicBezTo>
                  <a:cubicBezTo>
                    <a:pt x="332" y="3648"/>
                    <a:pt x="361" y="3725"/>
                    <a:pt x="332" y="3782"/>
                  </a:cubicBezTo>
                  <a:cubicBezTo>
                    <a:pt x="321" y="3779"/>
                    <a:pt x="328" y="3714"/>
                    <a:pt x="309" y="3727"/>
                  </a:cubicBezTo>
                  <a:cubicBezTo>
                    <a:pt x="314" y="3856"/>
                    <a:pt x="341" y="3777"/>
                    <a:pt x="361" y="3757"/>
                  </a:cubicBezTo>
                  <a:cubicBezTo>
                    <a:pt x="357" y="3825"/>
                    <a:pt x="328" y="3811"/>
                    <a:pt x="323" y="3886"/>
                  </a:cubicBezTo>
                  <a:cubicBezTo>
                    <a:pt x="359" y="3926"/>
                    <a:pt x="393" y="3906"/>
                    <a:pt x="391" y="3811"/>
                  </a:cubicBezTo>
                  <a:cubicBezTo>
                    <a:pt x="409" y="3800"/>
                    <a:pt x="386" y="3928"/>
                    <a:pt x="413" y="3890"/>
                  </a:cubicBezTo>
                  <a:cubicBezTo>
                    <a:pt x="416" y="3750"/>
                    <a:pt x="452" y="3867"/>
                    <a:pt x="443" y="3890"/>
                  </a:cubicBezTo>
                  <a:cubicBezTo>
                    <a:pt x="456" y="3858"/>
                    <a:pt x="438" y="3655"/>
                    <a:pt x="468" y="3786"/>
                  </a:cubicBezTo>
                  <a:cubicBezTo>
                    <a:pt x="474" y="3664"/>
                    <a:pt x="472" y="3542"/>
                    <a:pt x="463" y="3420"/>
                  </a:cubicBezTo>
                  <a:cubicBezTo>
                    <a:pt x="465" y="3414"/>
                    <a:pt x="474" y="3420"/>
                    <a:pt x="474" y="3395"/>
                  </a:cubicBezTo>
                  <a:close/>
                  <a:moveTo>
                    <a:pt x="4379" y="4023"/>
                  </a:moveTo>
                  <a:cubicBezTo>
                    <a:pt x="4309" y="4046"/>
                    <a:pt x="4284" y="4012"/>
                    <a:pt x="4199" y="4019"/>
                  </a:cubicBezTo>
                  <a:cubicBezTo>
                    <a:pt x="4196" y="4003"/>
                    <a:pt x="4291" y="4010"/>
                    <a:pt x="4330" y="4003"/>
                  </a:cubicBezTo>
                  <a:cubicBezTo>
                    <a:pt x="4284" y="3985"/>
                    <a:pt x="4043" y="4032"/>
                    <a:pt x="4099" y="3980"/>
                  </a:cubicBezTo>
                  <a:cubicBezTo>
                    <a:pt x="4167" y="3976"/>
                    <a:pt x="4131" y="3983"/>
                    <a:pt x="4124" y="3994"/>
                  </a:cubicBezTo>
                  <a:cubicBezTo>
                    <a:pt x="4149" y="3983"/>
                    <a:pt x="4221" y="3985"/>
                    <a:pt x="4205" y="3965"/>
                  </a:cubicBezTo>
                  <a:cubicBezTo>
                    <a:pt x="4318" y="3953"/>
                    <a:pt x="4262" y="3998"/>
                    <a:pt x="4384" y="3985"/>
                  </a:cubicBezTo>
                  <a:cubicBezTo>
                    <a:pt x="4334" y="4003"/>
                    <a:pt x="4397" y="3998"/>
                    <a:pt x="4379" y="4023"/>
                  </a:cubicBezTo>
                  <a:close/>
                  <a:moveTo>
                    <a:pt x="436" y="805"/>
                  </a:moveTo>
                  <a:cubicBezTo>
                    <a:pt x="370" y="805"/>
                    <a:pt x="438" y="776"/>
                    <a:pt x="490" y="778"/>
                  </a:cubicBezTo>
                  <a:cubicBezTo>
                    <a:pt x="481" y="789"/>
                    <a:pt x="443" y="794"/>
                    <a:pt x="436" y="805"/>
                  </a:cubicBezTo>
                  <a:close/>
                  <a:moveTo>
                    <a:pt x="420" y="2738"/>
                  </a:moveTo>
                  <a:cubicBezTo>
                    <a:pt x="420" y="2831"/>
                    <a:pt x="409" y="2745"/>
                    <a:pt x="391" y="2790"/>
                  </a:cubicBezTo>
                  <a:lnTo>
                    <a:pt x="391" y="2711"/>
                  </a:lnTo>
                  <a:cubicBezTo>
                    <a:pt x="398" y="2734"/>
                    <a:pt x="409" y="2741"/>
                    <a:pt x="420" y="2741"/>
                  </a:cubicBezTo>
                  <a:close/>
                  <a:moveTo>
                    <a:pt x="2211" y="674"/>
                  </a:moveTo>
                  <a:cubicBezTo>
                    <a:pt x="2218" y="690"/>
                    <a:pt x="2091" y="692"/>
                    <a:pt x="2132" y="672"/>
                  </a:cubicBezTo>
                  <a:lnTo>
                    <a:pt x="2184" y="669"/>
                  </a:lnTo>
                  <a:cubicBezTo>
                    <a:pt x="2179" y="676"/>
                    <a:pt x="2195" y="676"/>
                    <a:pt x="2211" y="676"/>
                  </a:cubicBezTo>
                  <a:close/>
                  <a:moveTo>
                    <a:pt x="2993" y="629"/>
                  </a:moveTo>
                  <a:cubicBezTo>
                    <a:pt x="2920" y="615"/>
                    <a:pt x="3083" y="593"/>
                    <a:pt x="3175" y="595"/>
                  </a:cubicBezTo>
                  <a:cubicBezTo>
                    <a:pt x="3164" y="618"/>
                    <a:pt x="3024" y="611"/>
                    <a:pt x="2993" y="629"/>
                  </a:cubicBezTo>
                  <a:close/>
                  <a:moveTo>
                    <a:pt x="4395" y="778"/>
                  </a:moveTo>
                  <a:cubicBezTo>
                    <a:pt x="4384" y="742"/>
                    <a:pt x="4382" y="706"/>
                    <a:pt x="4386" y="672"/>
                  </a:cubicBezTo>
                  <a:cubicBezTo>
                    <a:pt x="4397" y="608"/>
                    <a:pt x="4411" y="703"/>
                    <a:pt x="4415" y="647"/>
                  </a:cubicBezTo>
                  <a:cubicBezTo>
                    <a:pt x="4433" y="672"/>
                    <a:pt x="4400" y="739"/>
                    <a:pt x="4395" y="778"/>
                  </a:cubicBezTo>
                  <a:close/>
                  <a:moveTo>
                    <a:pt x="391" y="1198"/>
                  </a:moveTo>
                  <a:cubicBezTo>
                    <a:pt x="382" y="1250"/>
                    <a:pt x="379" y="1302"/>
                    <a:pt x="382" y="1354"/>
                  </a:cubicBezTo>
                  <a:cubicBezTo>
                    <a:pt x="375" y="1437"/>
                    <a:pt x="373" y="1309"/>
                    <a:pt x="375" y="1277"/>
                  </a:cubicBezTo>
                  <a:cubicBezTo>
                    <a:pt x="368" y="1270"/>
                    <a:pt x="368" y="1286"/>
                    <a:pt x="368" y="1302"/>
                  </a:cubicBezTo>
                  <a:cubicBezTo>
                    <a:pt x="346" y="1263"/>
                    <a:pt x="375" y="1187"/>
                    <a:pt x="391" y="1200"/>
                  </a:cubicBezTo>
                  <a:close/>
                  <a:moveTo>
                    <a:pt x="368" y="1927"/>
                  </a:moveTo>
                  <a:cubicBezTo>
                    <a:pt x="355" y="1979"/>
                    <a:pt x="368" y="1961"/>
                    <a:pt x="368" y="2031"/>
                  </a:cubicBezTo>
                  <a:cubicBezTo>
                    <a:pt x="352" y="2045"/>
                    <a:pt x="343" y="1903"/>
                    <a:pt x="368" y="1930"/>
                  </a:cubicBezTo>
                  <a:close/>
                  <a:moveTo>
                    <a:pt x="355" y="2632"/>
                  </a:moveTo>
                  <a:cubicBezTo>
                    <a:pt x="337" y="2591"/>
                    <a:pt x="343" y="2567"/>
                    <a:pt x="348" y="2501"/>
                  </a:cubicBezTo>
                  <a:cubicBezTo>
                    <a:pt x="366" y="2542"/>
                    <a:pt x="359" y="2567"/>
                    <a:pt x="355" y="2632"/>
                  </a:cubicBezTo>
                  <a:close/>
                  <a:moveTo>
                    <a:pt x="359" y="2996"/>
                  </a:moveTo>
                  <a:cubicBezTo>
                    <a:pt x="339" y="3086"/>
                    <a:pt x="341" y="2862"/>
                    <a:pt x="359" y="2996"/>
                  </a:cubicBezTo>
                  <a:close/>
                  <a:moveTo>
                    <a:pt x="4411" y="620"/>
                  </a:moveTo>
                  <a:lnTo>
                    <a:pt x="4413" y="568"/>
                  </a:lnTo>
                  <a:lnTo>
                    <a:pt x="4429" y="570"/>
                  </a:lnTo>
                  <a:lnTo>
                    <a:pt x="4424" y="622"/>
                  </a:lnTo>
                  <a:close/>
                  <a:moveTo>
                    <a:pt x="2945" y="577"/>
                  </a:moveTo>
                  <a:cubicBezTo>
                    <a:pt x="3011" y="550"/>
                    <a:pt x="3049" y="597"/>
                    <a:pt x="2945" y="577"/>
                  </a:cubicBezTo>
                  <a:close/>
                  <a:moveTo>
                    <a:pt x="3388" y="550"/>
                  </a:moveTo>
                  <a:cubicBezTo>
                    <a:pt x="3320" y="554"/>
                    <a:pt x="3239" y="561"/>
                    <a:pt x="3207" y="552"/>
                  </a:cubicBezTo>
                  <a:cubicBezTo>
                    <a:pt x="3214" y="545"/>
                    <a:pt x="3424" y="525"/>
                    <a:pt x="3388" y="552"/>
                  </a:cubicBezTo>
                  <a:close/>
                  <a:moveTo>
                    <a:pt x="361" y="1117"/>
                  </a:moveTo>
                  <a:cubicBezTo>
                    <a:pt x="348" y="1094"/>
                    <a:pt x="343" y="1065"/>
                    <a:pt x="348" y="1038"/>
                  </a:cubicBezTo>
                  <a:cubicBezTo>
                    <a:pt x="361" y="1062"/>
                    <a:pt x="366" y="1092"/>
                    <a:pt x="361" y="1121"/>
                  </a:cubicBezTo>
                  <a:close/>
                  <a:moveTo>
                    <a:pt x="4562" y="464"/>
                  </a:moveTo>
                  <a:cubicBezTo>
                    <a:pt x="4646" y="432"/>
                    <a:pt x="4648" y="482"/>
                    <a:pt x="4562" y="464"/>
                  </a:cubicBezTo>
                  <a:close/>
                  <a:moveTo>
                    <a:pt x="3546" y="532"/>
                  </a:moveTo>
                  <a:cubicBezTo>
                    <a:pt x="3521" y="534"/>
                    <a:pt x="3494" y="532"/>
                    <a:pt x="3469" y="529"/>
                  </a:cubicBezTo>
                  <a:cubicBezTo>
                    <a:pt x="3476" y="523"/>
                    <a:pt x="3496" y="520"/>
                    <a:pt x="3498" y="514"/>
                  </a:cubicBezTo>
                  <a:lnTo>
                    <a:pt x="3550" y="509"/>
                  </a:lnTo>
                  <a:close/>
                  <a:moveTo>
                    <a:pt x="1464" y="651"/>
                  </a:moveTo>
                  <a:cubicBezTo>
                    <a:pt x="1457" y="660"/>
                    <a:pt x="1436" y="656"/>
                    <a:pt x="1436" y="651"/>
                  </a:cubicBezTo>
                  <a:cubicBezTo>
                    <a:pt x="1348" y="651"/>
                    <a:pt x="1326" y="674"/>
                    <a:pt x="1281" y="663"/>
                  </a:cubicBezTo>
                  <a:cubicBezTo>
                    <a:pt x="1290" y="645"/>
                    <a:pt x="1396" y="654"/>
                    <a:pt x="1387" y="633"/>
                  </a:cubicBezTo>
                  <a:cubicBezTo>
                    <a:pt x="1448" y="629"/>
                    <a:pt x="1414" y="656"/>
                    <a:pt x="1464" y="654"/>
                  </a:cubicBezTo>
                  <a:close/>
                  <a:moveTo>
                    <a:pt x="759" y="692"/>
                  </a:moveTo>
                  <a:cubicBezTo>
                    <a:pt x="702" y="708"/>
                    <a:pt x="720" y="665"/>
                    <a:pt x="580" y="674"/>
                  </a:cubicBezTo>
                  <a:cubicBezTo>
                    <a:pt x="603" y="665"/>
                    <a:pt x="610" y="656"/>
                    <a:pt x="610" y="642"/>
                  </a:cubicBezTo>
                  <a:cubicBezTo>
                    <a:pt x="646" y="638"/>
                    <a:pt x="680" y="640"/>
                    <a:pt x="714" y="642"/>
                  </a:cubicBezTo>
                  <a:cubicBezTo>
                    <a:pt x="623" y="660"/>
                    <a:pt x="669" y="685"/>
                    <a:pt x="788" y="669"/>
                  </a:cubicBezTo>
                  <a:cubicBezTo>
                    <a:pt x="800" y="681"/>
                    <a:pt x="684" y="697"/>
                    <a:pt x="759" y="697"/>
                  </a:cubicBezTo>
                  <a:close/>
                  <a:moveTo>
                    <a:pt x="655" y="699"/>
                  </a:moveTo>
                  <a:cubicBezTo>
                    <a:pt x="650" y="708"/>
                    <a:pt x="608" y="708"/>
                    <a:pt x="576" y="712"/>
                  </a:cubicBezTo>
                  <a:lnTo>
                    <a:pt x="578" y="690"/>
                  </a:lnTo>
                  <a:cubicBezTo>
                    <a:pt x="637" y="685"/>
                    <a:pt x="614" y="703"/>
                    <a:pt x="655" y="701"/>
                  </a:cubicBezTo>
                  <a:close/>
                  <a:moveTo>
                    <a:pt x="4515" y="340"/>
                  </a:moveTo>
                  <a:cubicBezTo>
                    <a:pt x="4499" y="351"/>
                    <a:pt x="4497" y="322"/>
                    <a:pt x="4488" y="313"/>
                  </a:cubicBezTo>
                  <a:cubicBezTo>
                    <a:pt x="4497" y="410"/>
                    <a:pt x="4474" y="380"/>
                    <a:pt x="4470" y="496"/>
                  </a:cubicBezTo>
                  <a:cubicBezTo>
                    <a:pt x="4449" y="480"/>
                    <a:pt x="4449" y="410"/>
                    <a:pt x="4449" y="335"/>
                  </a:cubicBezTo>
                  <a:cubicBezTo>
                    <a:pt x="4465" y="430"/>
                    <a:pt x="4467" y="349"/>
                    <a:pt x="4476" y="279"/>
                  </a:cubicBezTo>
                  <a:lnTo>
                    <a:pt x="4637" y="435"/>
                  </a:lnTo>
                  <a:cubicBezTo>
                    <a:pt x="4621" y="435"/>
                    <a:pt x="4605" y="435"/>
                    <a:pt x="4594" y="432"/>
                  </a:cubicBezTo>
                  <a:cubicBezTo>
                    <a:pt x="4583" y="421"/>
                    <a:pt x="4612" y="417"/>
                    <a:pt x="4637" y="412"/>
                  </a:cubicBezTo>
                  <a:lnTo>
                    <a:pt x="4499" y="279"/>
                  </a:lnTo>
                  <a:cubicBezTo>
                    <a:pt x="4499" y="299"/>
                    <a:pt x="4501" y="317"/>
                    <a:pt x="4510" y="315"/>
                  </a:cubicBezTo>
                  <a:cubicBezTo>
                    <a:pt x="4517" y="313"/>
                    <a:pt x="4517" y="295"/>
                    <a:pt x="4515" y="276"/>
                  </a:cubicBezTo>
                  <a:lnTo>
                    <a:pt x="4637" y="398"/>
                  </a:lnTo>
                  <a:cubicBezTo>
                    <a:pt x="4623" y="401"/>
                    <a:pt x="4614" y="403"/>
                    <a:pt x="4625" y="387"/>
                  </a:cubicBezTo>
                  <a:lnTo>
                    <a:pt x="4637" y="387"/>
                  </a:lnTo>
                  <a:lnTo>
                    <a:pt x="4526" y="279"/>
                  </a:lnTo>
                  <a:cubicBezTo>
                    <a:pt x="4524" y="308"/>
                    <a:pt x="4517" y="315"/>
                    <a:pt x="4515" y="344"/>
                  </a:cubicBezTo>
                  <a:close/>
                  <a:moveTo>
                    <a:pt x="4440" y="622"/>
                  </a:moveTo>
                  <a:cubicBezTo>
                    <a:pt x="4461" y="620"/>
                    <a:pt x="4461" y="699"/>
                    <a:pt x="4449" y="728"/>
                  </a:cubicBezTo>
                  <a:cubicBezTo>
                    <a:pt x="4438" y="724"/>
                    <a:pt x="4436" y="685"/>
                    <a:pt x="4440" y="624"/>
                  </a:cubicBezTo>
                  <a:close/>
                  <a:moveTo>
                    <a:pt x="4409" y="459"/>
                  </a:moveTo>
                  <a:cubicBezTo>
                    <a:pt x="4404" y="468"/>
                    <a:pt x="4361" y="468"/>
                    <a:pt x="4330" y="471"/>
                  </a:cubicBezTo>
                  <a:cubicBezTo>
                    <a:pt x="4321" y="453"/>
                    <a:pt x="4379" y="453"/>
                    <a:pt x="4361" y="432"/>
                  </a:cubicBezTo>
                  <a:cubicBezTo>
                    <a:pt x="4411" y="446"/>
                    <a:pt x="4485" y="412"/>
                    <a:pt x="4542" y="428"/>
                  </a:cubicBezTo>
                  <a:cubicBezTo>
                    <a:pt x="4531" y="444"/>
                    <a:pt x="4318" y="448"/>
                    <a:pt x="4409" y="462"/>
                  </a:cubicBezTo>
                  <a:close/>
                  <a:moveTo>
                    <a:pt x="1728" y="620"/>
                  </a:moveTo>
                  <a:cubicBezTo>
                    <a:pt x="1644" y="654"/>
                    <a:pt x="1642" y="602"/>
                    <a:pt x="1728" y="620"/>
                  </a:cubicBezTo>
                  <a:close/>
                  <a:moveTo>
                    <a:pt x="1649" y="618"/>
                  </a:moveTo>
                  <a:cubicBezTo>
                    <a:pt x="1570" y="622"/>
                    <a:pt x="1572" y="647"/>
                    <a:pt x="1466" y="645"/>
                  </a:cubicBezTo>
                  <a:cubicBezTo>
                    <a:pt x="1493" y="620"/>
                    <a:pt x="1547" y="602"/>
                    <a:pt x="1626" y="588"/>
                  </a:cubicBezTo>
                  <a:cubicBezTo>
                    <a:pt x="1617" y="575"/>
                    <a:pt x="1554" y="579"/>
                    <a:pt x="1579" y="554"/>
                  </a:cubicBezTo>
                  <a:cubicBezTo>
                    <a:pt x="1520" y="572"/>
                    <a:pt x="1464" y="588"/>
                    <a:pt x="1468" y="622"/>
                  </a:cubicBezTo>
                  <a:cubicBezTo>
                    <a:pt x="1378" y="622"/>
                    <a:pt x="1355" y="642"/>
                    <a:pt x="1312" y="631"/>
                  </a:cubicBezTo>
                  <a:cubicBezTo>
                    <a:pt x="1310" y="615"/>
                    <a:pt x="1335" y="606"/>
                    <a:pt x="1394" y="602"/>
                  </a:cubicBezTo>
                  <a:cubicBezTo>
                    <a:pt x="1394" y="608"/>
                    <a:pt x="1360" y="611"/>
                    <a:pt x="1339" y="613"/>
                  </a:cubicBezTo>
                  <a:cubicBezTo>
                    <a:pt x="1342" y="622"/>
                    <a:pt x="1387" y="618"/>
                    <a:pt x="1416" y="615"/>
                  </a:cubicBezTo>
                  <a:cubicBezTo>
                    <a:pt x="1391" y="572"/>
                    <a:pt x="1339" y="584"/>
                    <a:pt x="1215" y="575"/>
                  </a:cubicBezTo>
                  <a:cubicBezTo>
                    <a:pt x="1217" y="563"/>
                    <a:pt x="1296" y="529"/>
                    <a:pt x="1168" y="541"/>
                  </a:cubicBezTo>
                  <a:cubicBezTo>
                    <a:pt x="1186" y="514"/>
                    <a:pt x="1335" y="520"/>
                    <a:pt x="1321" y="548"/>
                  </a:cubicBezTo>
                  <a:cubicBezTo>
                    <a:pt x="1588" y="523"/>
                    <a:pt x="1784" y="505"/>
                    <a:pt x="2051" y="496"/>
                  </a:cubicBezTo>
                  <a:cubicBezTo>
                    <a:pt x="2051" y="538"/>
                    <a:pt x="1719" y="518"/>
                    <a:pt x="1735" y="552"/>
                  </a:cubicBezTo>
                  <a:cubicBezTo>
                    <a:pt x="1714" y="566"/>
                    <a:pt x="1687" y="554"/>
                    <a:pt x="1656" y="557"/>
                  </a:cubicBezTo>
                  <a:cubicBezTo>
                    <a:pt x="1624" y="577"/>
                    <a:pt x="1635" y="597"/>
                    <a:pt x="1649" y="620"/>
                  </a:cubicBezTo>
                  <a:close/>
                  <a:moveTo>
                    <a:pt x="2103" y="487"/>
                  </a:moveTo>
                  <a:cubicBezTo>
                    <a:pt x="2209" y="473"/>
                    <a:pt x="2179" y="505"/>
                    <a:pt x="2283" y="491"/>
                  </a:cubicBezTo>
                  <a:cubicBezTo>
                    <a:pt x="2213" y="511"/>
                    <a:pt x="2362" y="511"/>
                    <a:pt x="2279" y="536"/>
                  </a:cubicBezTo>
                  <a:cubicBezTo>
                    <a:pt x="2207" y="502"/>
                    <a:pt x="2125" y="496"/>
                    <a:pt x="2048" y="520"/>
                  </a:cubicBezTo>
                  <a:cubicBezTo>
                    <a:pt x="2062" y="509"/>
                    <a:pt x="2089" y="500"/>
                    <a:pt x="2103" y="487"/>
                  </a:cubicBezTo>
                  <a:close/>
                  <a:moveTo>
                    <a:pt x="1321" y="534"/>
                  </a:moveTo>
                  <a:cubicBezTo>
                    <a:pt x="1357" y="507"/>
                    <a:pt x="1238" y="534"/>
                    <a:pt x="1274" y="505"/>
                  </a:cubicBezTo>
                  <a:cubicBezTo>
                    <a:pt x="1312" y="502"/>
                    <a:pt x="1378" y="527"/>
                    <a:pt x="1403" y="505"/>
                  </a:cubicBezTo>
                  <a:cubicBezTo>
                    <a:pt x="1477" y="511"/>
                    <a:pt x="1366" y="534"/>
                    <a:pt x="1321" y="534"/>
                  </a:cubicBezTo>
                  <a:close/>
                  <a:moveTo>
                    <a:pt x="1204" y="660"/>
                  </a:moveTo>
                  <a:cubicBezTo>
                    <a:pt x="1143" y="647"/>
                    <a:pt x="1174" y="636"/>
                    <a:pt x="1183" y="611"/>
                  </a:cubicBezTo>
                  <a:cubicBezTo>
                    <a:pt x="1231" y="606"/>
                    <a:pt x="1238" y="615"/>
                    <a:pt x="1287" y="611"/>
                  </a:cubicBezTo>
                  <a:lnTo>
                    <a:pt x="1283" y="647"/>
                  </a:lnTo>
                  <a:cubicBezTo>
                    <a:pt x="1244" y="651"/>
                    <a:pt x="1208" y="654"/>
                    <a:pt x="1204" y="663"/>
                  </a:cubicBezTo>
                  <a:close/>
                  <a:moveTo>
                    <a:pt x="4201" y="473"/>
                  </a:moveTo>
                  <a:cubicBezTo>
                    <a:pt x="4205" y="453"/>
                    <a:pt x="4264" y="432"/>
                    <a:pt x="4307" y="446"/>
                  </a:cubicBezTo>
                  <a:cubicBezTo>
                    <a:pt x="4312" y="464"/>
                    <a:pt x="4269" y="471"/>
                    <a:pt x="4201" y="473"/>
                  </a:cubicBezTo>
                  <a:close/>
                  <a:moveTo>
                    <a:pt x="2586" y="554"/>
                  </a:moveTo>
                  <a:cubicBezTo>
                    <a:pt x="2568" y="579"/>
                    <a:pt x="2530" y="552"/>
                    <a:pt x="2482" y="561"/>
                  </a:cubicBezTo>
                  <a:cubicBezTo>
                    <a:pt x="2489" y="543"/>
                    <a:pt x="2570" y="554"/>
                    <a:pt x="2586" y="557"/>
                  </a:cubicBezTo>
                  <a:close/>
                  <a:moveTo>
                    <a:pt x="739" y="658"/>
                  </a:moveTo>
                  <a:lnTo>
                    <a:pt x="743" y="622"/>
                  </a:lnTo>
                  <a:cubicBezTo>
                    <a:pt x="820" y="656"/>
                    <a:pt x="851" y="599"/>
                    <a:pt x="953" y="593"/>
                  </a:cubicBezTo>
                  <a:cubicBezTo>
                    <a:pt x="953" y="599"/>
                    <a:pt x="985" y="597"/>
                    <a:pt x="1003" y="597"/>
                  </a:cubicBezTo>
                  <a:cubicBezTo>
                    <a:pt x="942" y="622"/>
                    <a:pt x="1048" y="636"/>
                    <a:pt x="1129" y="636"/>
                  </a:cubicBezTo>
                  <a:cubicBezTo>
                    <a:pt x="978" y="669"/>
                    <a:pt x="883" y="649"/>
                    <a:pt x="739" y="660"/>
                  </a:cubicBezTo>
                  <a:close/>
                  <a:moveTo>
                    <a:pt x="2161" y="3750"/>
                  </a:moveTo>
                  <a:cubicBezTo>
                    <a:pt x="2114" y="3739"/>
                    <a:pt x="2067" y="3755"/>
                    <a:pt x="2003" y="3759"/>
                  </a:cubicBezTo>
                  <a:cubicBezTo>
                    <a:pt x="1963" y="3761"/>
                    <a:pt x="2195" y="3705"/>
                    <a:pt x="2159" y="3750"/>
                  </a:cubicBezTo>
                  <a:close/>
                  <a:moveTo>
                    <a:pt x="4411" y="1724"/>
                  </a:moveTo>
                  <a:cubicBezTo>
                    <a:pt x="4395" y="1711"/>
                    <a:pt x="4413" y="1584"/>
                    <a:pt x="4420" y="1566"/>
                  </a:cubicBezTo>
                  <a:cubicBezTo>
                    <a:pt x="4424" y="1632"/>
                    <a:pt x="4454" y="1684"/>
                    <a:pt x="4433" y="1751"/>
                  </a:cubicBezTo>
                  <a:cubicBezTo>
                    <a:pt x="4422" y="1733"/>
                    <a:pt x="4420" y="1562"/>
                    <a:pt x="4411" y="1724"/>
                  </a:cubicBezTo>
                  <a:close/>
                  <a:moveTo>
                    <a:pt x="1960" y="593"/>
                  </a:moveTo>
                  <a:cubicBezTo>
                    <a:pt x="1870" y="593"/>
                    <a:pt x="1960" y="575"/>
                    <a:pt x="1940" y="550"/>
                  </a:cubicBezTo>
                  <a:cubicBezTo>
                    <a:pt x="1994" y="550"/>
                    <a:pt x="1945" y="586"/>
                    <a:pt x="2042" y="572"/>
                  </a:cubicBezTo>
                  <a:cubicBezTo>
                    <a:pt x="2035" y="586"/>
                    <a:pt x="1963" y="581"/>
                    <a:pt x="1963" y="593"/>
                  </a:cubicBezTo>
                  <a:close/>
                  <a:moveTo>
                    <a:pt x="4456" y="913"/>
                  </a:moveTo>
                  <a:cubicBezTo>
                    <a:pt x="4474" y="846"/>
                    <a:pt x="4497" y="952"/>
                    <a:pt x="4494" y="1022"/>
                  </a:cubicBezTo>
                  <a:cubicBezTo>
                    <a:pt x="4456" y="1062"/>
                    <a:pt x="4490" y="889"/>
                    <a:pt x="4454" y="916"/>
                  </a:cubicBezTo>
                  <a:close/>
                  <a:moveTo>
                    <a:pt x="2146" y="575"/>
                  </a:moveTo>
                  <a:cubicBezTo>
                    <a:pt x="2121" y="568"/>
                    <a:pt x="2048" y="579"/>
                    <a:pt x="2069" y="557"/>
                  </a:cubicBezTo>
                  <a:cubicBezTo>
                    <a:pt x="2119" y="568"/>
                    <a:pt x="2134" y="554"/>
                    <a:pt x="2200" y="550"/>
                  </a:cubicBezTo>
                  <a:cubicBezTo>
                    <a:pt x="2189" y="559"/>
                    <a:pt x="2152" y="563"/>
                    <a:pt x="2146" y="575"/>
                  </a:cubicBezTo>
                  <a:close/>
                  <a:moveTo>
                    <a:pt x="3085" y="511"/>
                  </a:moveTo>
                  <a:cubicBezTo>
                    <a:pt x="3020" y="516"/>
                    <a:pt x="3004" y="505"/>
                    <a:pt x="2954" y="505"/>
                  </a:cubicBezTo>
                  <a:cubicBezTo>
                    <a:pt x="2993" y="489"/>
                    <a:pt x="3085" y="505"/>
                    <a:pt x="3115" y="473"/>
                  </a:cubicBezTo>
                  <a:cubicBezTo>
                    <a:pt x="3148" y="480"/>
                    <a:pt x="3126" y="493"/>
                    <a:pt x="3083" y="511"/>
                  </a:cubicBezTo>
                  <a:close/>
                  <a:moveTo>
                    <a:pt x="2640" y="538"/>
                  </a:moveTo>
                  <a:cubicBezTo>
                    <a:pt x="2631" y="516"/>
                    <a:pt x="2667" y="502"/>
                    <a:pt x="2749" y="502"/>
                  </a:cubicBezTo>
                  <a:cubicBezTo>
                    <a:pt x="2744" y="473"/>
                    <a:pt x="2588" y="518"/>
                    <a:pt x="2570" y="482"/>
                  </a:cubicBezTo>
                  <a:cubicBezTo>
                    <a:pt x="2726" y="482"/>
                    <a:pt x="2737" y="450"/>
                    <a:pt x="2884" y="448"/>
                  </a:cubicBezTo>
                  <a:cubicBezTo>
                    <a:pt x="2810" y="484"/>
                    <a:pt x="2981" y="473"/>
                    <a:pt x="2902" y="516"/>
                  </a:cubicBezTo>
                  <a:cubicBezTo>
                    <a:pt x="2778" y="529"/>
                    <a:pt x="2764" y="523"/>
                    <a:pt x="2640" y="538"/>
                  </a:cubicBezTo>
                  <a:close/>
                  <a:moveTo>
                    <a:pt x="4488" y="604"/>
                  </a:moveTo>
                  <a:cubicBezTo>
                    <a:pt x="4494" y="475"/>
                    <a:pt x="4513" y="396"/>
                    <a:pt x="4537" y="347"/>
                  </a:cubicBezTo>
                  <a:cubicBezTo>
                    <a:pt x="4515" y="407"/>
                    <a:pt x="4528" y="622"/>
                    <a:pt x="4485" y="602"/>
                  </a:cubicBezTo>
                  <a:close/>
                  <a:moveTo>
                    <a:pt x="4413" y="423"/>
                  </a:moveTo>
                  <a:cubicBezTo>
                    <a:pt x="4438" y="410"/>
                    <a:pt x="4465" y="403"/>
                    <a:pt x="4492" y="403"/>
                  </a:cubicBezTo>
                  <a:cubicBezTo>
                    <a:pt x="4503" y="419"/>
                    <a:pt x="4454" y="421"/>
                    <a:pt x="4413" y="423"/>
                  </a:cubicBezTo>
                  <a:close/>
                  <a:moveTo>
                    <a:pt x="2484" y="541"/>
                  </a:moveTo>
                  <a:cubicBezTo>
                    <a:pt x="2484" y="518"/>
                    <a:pt x="2593" y="511"/>
                    <a:pt x="2618" y="516"/>
                  </a:cubicBezTo>
                  <a:cubicBezTo>
                    <a:pt x="2611" y="534"/>
                    <a:pt x="2550" y="536"/>
                    <a:pt x="2484" y="538"/>
                  </a:cubicBezTo>
                  <a:close/>
                  <a:moveTo>
                    <a:pt x="4431" y="1805"/>
                  </a:moveTo>
                  <a:cubicBezTo>
                    <a:pt x="4433" y="1774"/>
                    <a:pt x="4445" y="1785"/>
                    <a:pt x="4454" y="1781"/>
                  </a:cubicBezTo>
                  <a:lnTo>
                    <a:pt x="4449" y="1860"/>
                  </a:lnTo>
                  <a:cubicBezTo>
                    <a:pt x="4431" y="1871"/>
                    <a:pt x="4440" y="1808"/>
                    <a:pt x="4429" y="1805"/>
                  </a:cubicBezTo>
                  <a:close/>
                  <a:moveTo>
                    <a:pt x="4501" y="631"/>
                  </a:moveTo>
                  <a:cubicBezTo>
                    <a:pt x="4508" y="636"/>
                    <a:pt x="4515" y="627"/>
                    <a:pt x="4517" y="606"/>
                  </a:cubicBezTo>
                  <a:cubicBezTo>
                    <a:pt x="4528" y="624"/>
                    <a:pt x="4517" y="667"/>
                    <a:pt x="4506" y="658"/>
                  </a:cubicBezTo>
                  <a:cubicBezTo>
                    <a:pt x="4526" y="717"/>
                    <a:pt x="4508" y="819"/>
                    <a:pt x="4494" y="893"/>
                  </a:cubicBezTo>
                  <a:cubicBezTo>
                    <a:pt x="4479" y="809"/>
                    <a:pt x="4492" y="746"/>
                    <a:pt x="4499" y="631"/>
                  </a:cubicBezTo>
                  <a:close/>
                  <a:moveTo>
                    <a:pt x="273" y="658"/>
                  </a:moveTo>
                  <a:cubicBezTo>
                    <a:pt x="348" y="647"/>
                    <a:pt x="420" y="631"/>
                    <a:pt x="486" y="615"/>
                  </a:cubicBezTo>
                  <a:cubicBezTo>
                    <a:pt x="449" y="642"/>
                    <a:pt x="357" y="665"/>
                    <a:pt x="271" y="658"/>
                  </a:cubicBezTo>
                  <a:close/>
                  <a:moveTo>
                    <a:pt x="273" y="2761"/>
                  </a:moveTo>
                  <a:lnTo>
                    <a:pt x="273" y="2813"/>
                  </a:lnTo>
                  <a:lnTo>
                    <a:pt x="257" y="2813"/>
                  </a:lnTo>
                  <a:lnTo>
                    <a:pt x="257" y="2761"/>
                  </a:lnTo>
                  <a:close/>
                  <a:moveTo>
                    <a:pt x="2261" y="3800"/>
                  </a:moveTo>
                  <a:cubicBezTo>
                    <a:pt x="2222" y="3822"/>
                    <a:pt x="2281" y="3752"/>
                    <a:pt x="2369" y="3755"/>
                  </a:cubicBezTo>
                  <a:lnTo>
                    <a:pt x="2367" y="3777"/>
                  </a:lnTo>
                  <a:cubicBezTo>
                    <a:pt x="2369" y="3786"/>
                    <a:pt x="2412" y="3782"/>
                    <a:pt x="2444" y="3782"/>
                  </a:cubicBezTo>
                  <a:cubicBezTo>
                    <a:pt x="2437" y="3786"/>
                    <a:pt x="2417" y="3791"/>
                    <a:pt x="2414" y="3797"/>
                  </a:cubicBezTo>
                  <a:lnTo>
                    <a:pt x="2362" y="3800"/>
                  </a:lnTo>
                  <a:cubicBezTo>
                    <a:pt x="2358" y="3773"/>
                    <a:pt x="2281" y="3779"/>
                    <a:pt x="2259" y="3797"/>
                  </a:cubicBezTo>
                  <a:close/>
                  <a:moveTo>
                    <a:pt x="2046" y="552"/>
                  </a:moveTo>
                  <a:lnTo>
                    <a:pt x="1994" y="557"/>
                  </a:lnTo>
                  <a:lnTo>
                    <a:pt x="1994" y="541"/>
                  </a:lnTo>
                  <a:lnTo>
                    <a:pt x="2048" y="536"/>
                  </a:lnTo>
                  <a:close/>
                  <a:moveTo>
                    <a:pt x="271" y="647"/>
                  </a:moveTo>
                  <a:cubicBezTo>
                    <a:pt x="278" y="627"/>
                    <a:pt x="278" y="604"/>
                    <a:pt x="273" y="584"/>
                  </a:cubicBezTo>
                  <a:lnTo>
                    <a:pt x="210" y="649"/>
                  </a:lnTo>
                  <a:cubicBezTo>
                    <a:pt x="224" y="647"/>
                    <a:pt x="237" y="647"/>
                    <a:pt x="251" y="645"/>
                  </a:cubicBezTo>
                  <a:cubicBezTo>
                    <a:pt x="267" y="654"/>
                    <a:pt x="242" y="660"/>
                    <a:pt x="210" y="665"/>
                  </a:cubicBezTo>
                  <a:lnTo>
                    <a:pt x="287" y="581"/>
                  </a:lnTo>
                  <a:cubicBezTo>
                    <a:pt x="287" y="620"/>
                    <a:pt x="282" y="669"/>
                    <a:pt x="269" y="647"/>
                  </a:cubicBezTo>
                  <a:close/>
                  <a:moveTo>
                    <a:pt x="276" y="1614"/>
                  </a:moveTo>
                  <a:cubicBezTo>
                    <a:pt x="253" y="1555"/>
                    <a:pt x="287" y="1446"/>
                    <a:pt x="276" y="1614"/>
                  </a:cubicBezTo>
                  <a:close/>
                  <a:moveTo>
                    <a:pt x="271" y="2056"/>
                  </a:moveTo>
                  <a:cubicBezTo>
                    <a:pt x="255" y="2217"/>
                    <a:pt x="210" y="1851"/>
                    <a:pt x="260" y="1873"/>
                  </a:cubicBezTo>
                  <a:cubicBezTo>
                    <a:pt x="257" y="1946"/>
                    <a:pt x="248" y="2049"/>
                    <a:pt x="271" y="2054"/>
                  </a:cubicBezTo>
                  <a:close/>
                  <a:moveTo>
                    <a:pt x="253" y="3359"/>
                  </a:moveTo>
                  <a:cubicBezTo>
                    <a:pt x="280" y="3404"/>
                    <a:pt x="235" y="3400"/>
                    <a:pt x="237" y="3436"/>
                  </a:cubicBezTo>
                  <a:cubicBezTo>
                    <a:pt x="206" y="3389"/>
                    <a:pt x="251" y="3395"/>
                    <a:pt x="251" y="3357"/>
                  </a:cubicBezTo>
                  <a:close/>
                  <a:moveTo>
                    <a:pt x="1066" y="3840"/>
                  </a:moveTo>
                  <a:lnTo>
                    <a:pt x="1143" y="3836"/>
                  </a:lnTo>
                  <a:cubicBezTo>
                    <a:pt x="1143" y="3845"/>
                    <a:pt x="1111" y="3845"/>
                    <a:pt x="1091" y="3847"/>
                  </a:cubicBezTo>
                  <a:cubicBezTo>
                    <a:pt x="1127" y="3856"/>
                    <a:pt x="1172" y="3858"/>
                    <a:pt x="1062" y="3863"/>
                  </a:cubicBezTo>
                  <a:close/>
                  <a:moveTo>
                    <a:pt x="4461" y="1704"/>
                  </a:moveTo>
                  <a:cubicBezTo>
                    <a:pt x="4424" y="1817"/>
                    <a:pt x="4506" y="1562"/>
                    <a:pt x="4461" y="1704"/>
                  </a:cubicBezTo>
                  <a:close/>
                  <a:moveTo>
                    <a:pt x="2706" y="3750"/>
                  </a:moveTo>
                  <a:cubicBezTo>
                    <a:pt x="2749" y="3768"/>
                    <a:pt x="2807" y="3741"/>
                    <a:pt x="2807" y="3766"/>
                  </a:cubicBezTo>
                  <a:cubicBezTo>
                    <a:pt x="2755" y="3764"/>
                    <a:pt x="2694" y="3768"/>
                    <a:pt x="2703" y="3748"/>
                  </a:cubicBezTo>
                  <a:close/>
                  <a:moveTo>
                    <a:pt x="3747" y="3694"/>
                  </a:moveTo>
                  <a:lnTo>
                    <a:pt x="3799" y="3691"/>
                  </a:lnTo>
                  <a:lnTo>
                    <a:pt x="3797" y="3705"/>
                  </a:lnTo>
                  <a:lnTo>
                    <a:pt x="3745" y="3709"/>
                  </a:lnTo>
                  <a:close/>
                  <a:moveTo>
                    <a:pt x="3878" y="3685"/>
                  </a:moveTo>
                  <a:cubicBezTo>
                    <a:pt x="3959" y="3691"/>
                    <a:pt x="3964" y="3682"/>
                    <a:pt x="4059" y="3676"/>
                  </a:cubicBezTo>
                  <a:cubicBezTo>
                    <a:pt x="4047" y="3689"/>
                    <a:pt x="3957" y="3687"/>
                    <a:pt x="3977" y="3709"/>
                  </a:cubicBezTo>
                  <a:cubicBezTo>
                    <a:pt x="3909" y="3712"/>
                    <a:pt x="3876" y="3705"/>
                    <a:pt x="3876" y="3685"/>
                  </a:cubicBezTo>
                  <a:close/>
                  <a:moveTo>
                    <a:pt x="4293" y="3660"/>
                  </a:moveTo>
                  <a:lnTo>
                    <a:pt x="4424" y="3653"/>
                  </a:lnTo>
                  <a:cubicBezTo>
                    <a:pt x="4429" y="3673"/>
                    <a:pt x="4372" y="3680"/>
                    <a:pt x="4341" y="3696"/>
                  </a:cubicBezTo>
                  <a:cubicBezTo>
                    <a:pt x="4302" y="3691"/>
                    <a:pt x="4305" y="3673"/>
                    <a:pt x="4291" y="3660"/>
                  </a:cubicBezTo>
                  <a:close/>
                  <a:moveTo>
                    <a:pt x="4366" y="3610"/>
                  </a:moveTo>
                  <a:cubicBezTo>
                    <a:pt x="4368" y="3583"/>
                    <a:pt x="4375" y="3590"/>
                    <a:pt x="4382" y="3585"/>
                  </a:cubicBezTo>
                  <a:cubicBezTo>
                    <a:pt x="4377" y="3549"/>
                    <a:pt x="4377" y="3515"/>
                    <a:pt x="4379" y="3479"/>
                  </a:cubicBezTo>
                  <a:cubicBezTo>
                    <a:pt x="4386" y="3495"/>
                    <a:pt x="4391" y="3508"/>
                    <a:pt x="4402" y="3508"/>
                  </a:cubicBezTo>
                  <a:cubicBezTo>
                    <a:pt x="4393" y="3574"/>
                    <a:pt x="4377" y="3671"/>
                    <a:pt x="4363" y="3610"/>
                  </a:cubicBezTo>
                  <a:close/>
                  <a:moveTo>
                    <a:pt x="4454" y="2070"/>
                  </a:moveTo>
                  <a:cubicBezTo>
                    <a:pt x="4479" y="2151"/>
                    <a:pt x="4427" y="2153"/>
                    <a:pt x="4454" y="2070"/>
                  </a:cubicBezTo>
                  <a:close/>
                  <a:moveTo>
                    <a:pt x="1059" y="581"/>
                  </a:moveTo>
                  <a:cubicBezTo>
                    <a:pt x="1048" y="593"/>
                    <a:pt x="1014" y="577"/>
                    <a:pt x="1005" y="590"/>
                  </a:cubicBezTo>
                  <a:cubicBezTo>
                    <a:pt x="942" y="586"/>
                    <a:pt x="1039" y="552"/>
                    <a:pt x="1113" y="554"/>
                  </a:cubicBezTo>
                  <a:cubicBezTo>
                    <a:pt x="1163" y="577"/>
                    <a:pt x="962" y="575"/>
                    <a:pt x="1057" y="581"/>
                  </a:cubicBezTo>
                  <a:close/>
                  <a:moveTo>
                    <a:pt x="242" y="2811"/>
                  </a:moveTo>
                  <a:cubicBezTo>
                    <a:pt x="239" y="2844"/>
                    <a:pt x="228" y="2851"/>
                    <a:pt x="226" y="2887"/>
                  </a:cubicBezTo>
                  <a:cubicBezTo>
                    <a:pt x="219" y="2892"/>
                    <a:pt x="219" y="2878"/>
                    <a:pt x="219" y="2862"/>
                  </a:cubicBezTo>
                  <a:lnTo>
                    <a:pt x="219" y="2811"/>
                  </a:lnTo>
                  <a:close/>
                  <a:moveTo>
                    <a:pt x="3171" y="3743"/>
                  </a:moveTo>
                  <a:cubicBezTo>
                    <a:pt x="3166" y="3732"/>
                    <a:pt x="3273" y="3736"/>
                    <a:pt x="3248" y="3755"/>
                  </a:cubicBezTo>
                  <a:cubicBezTo>
                    <a:pt x="3189" y="3761"/>
                    <a:pt x="3212" y="3741"/>
                    <a:pt x="3171" y="3743"/>
                  </a:cubicBezTo>
                  <a:close/>
                  <a:moveTo>
                    <a:pt x="4404" y="3167"/>
                  </a:moveTo>
                  <a:cubicBezTo>
                    <a:pt x="4420" y="3197"/>
                    <a:pt x="4409" y="3328"/>
                    <a:pt x="4402" y="3353"/>
                  </a:cubicBezTo>
                  <a:cubicBezTo>
                    <a:pt x="4391" y="3384"/>
                    <a:pt x="4393" y="3213"/>
                    <a:pt x="4402" y="3167"/>
                  </a:cubicBezTo>
                  <a:close/>
                  <a:moveTo>
                    <a:pt x="4409" y="3063"/>
                  </a:moveTo>
                  <a:cubicBezTo>
                    <a:pt x="4400" y="3054"/>
                    <a:pt x="4406" y="2998"/>
                    <a:pt x="4409" y="2957"/>
                  </a:cubicBezTo>
                  <a:cubicBezTo>
                    <a:pt x="4418" y="2969"/>
                    <a:pt x="4418" y="3005"/>
                    <a:pt x="4427" y="3014"/>
                  </a:cubicBezTo>
                  <a:cubicBezTo>
                    <a:pt x="4422" y="3039"/>
                    <a:pt x="4411" y="3027"/>
                    <a:pt x="4409" y="3063"/>
                  </a:cubicBezTo>
                  <a:close/>
                  <a:moveTo>
                    <a:pt x="4508" y="2628"/>
                  </a:moveTo>
                  <a:cubicBezTo>
                    <a:pt x="4479" y="2639"/>
                    <a:pt x="4465" y="2614"/>
                    <a:pt x="4467" y="2544"/>
                  </a:cubicBezTo>
                  <a:cubicBezTo>
                    <a:pt x="4447" y="2544"/>
                    <a:pt x="4449" y="2641"/>
                    <a:pt x="4438" y="2673"/>
                  </a:cubicBezTo>
                  <a:cubicBezTo>
                    <a:pt x="4418" y="2634"/>
                    <a:pt x="4433" y="2483"/>
                    <a:pt x="4445" y="2411"/>
                  </a:cubicBezTo>
                  <a:cubicBezTo>
                    <a:pt x="4452" y="2438"/>
                    <a:pt x="4456" y="2463"/>
                    <a:pt x="4456" y="2490"/>
                  </a:cubicBezTo>
                  <a:cubicBezTo>
                    <a:pt x="4467" y="2483"/>
                    <a:pt x="4465" y="2427"/>
                    <a:pt x="4470" y="2386"/>
                  </a:cubicBezTo>
                  <a:cubicBezTo>
                    <a:pt x="4481" y="2411"/>
                    <a:pt x="4485" y="2440"/>
                    <a:pt x="4481" y="2467"/>
                  </a:cubicBezTo>
                  <a:cubicBezTo>
                    <a:pt x="4485" y="2442"/>
                    <a:pt x="4524" y="2406"/>
                    <a:pt x="4506" y="2390"/>
                  </a:cubicBezTo>
                  <a:cubicBezTo>
                    <a:pt x="4510" y="2361"/>
                    <a:pt x="4515" y="2377"/>
                    <a:pt x="4515" y="2390"/>
                  </a:cubicBezTo>
                  <a:lnTo>
                    <a:pt x="4528" y="2390"/>
                  </a:lnTo>
                  <a:cubicBezTo>
                    <a:pt x="4501" y="2415"/>
                    <a:pt x="4503" y="2558"/>
                    <a:pt x="4506" y="2625"/>
                  </a:cubicBezTo>
                  <a:close/>
                  <a:moveTo>
                    <a:pt x="221" y="3357"/>
                  </a:moveTo>
                  <a:cubicBezTo>
                    <a:pt x="221" y="3382"/>
                    <a:pt x="212" y="3377"/>
                    <a:pt x="206" y="3384"/>
                  </a:cubicBezTo>
                  <a:cubicBezTo>
                    <a:pt x="212" y="3418"/>
                    <a:pt x="215" y="3452"/>
                    <a:pt x="212" y="3488"/>
                  </a:cubicBezTo>
                  <a:cubicBezTo>
                    <a:pt x="187" y="3432"/>
                    <a:pt x="201" y="3357"/>
                    <a:pt x="192" y="3278"/>
                  </a:cubicBezTo>
                  <a:cubicBezTo>
                    <a:pt x="206" y="3285"/>
                    <a:pt x="210" y="3330"/>
                    <a:pt x="219" y="3357"/>
                  </a:cubicBezTo>
                  <a:close/>
                  <a:moveTo>
                    <a:pt x="2207" y="3809"/>
                  </a:moveTo>
                  <a:cubicBezTo>
                    <a:pt x="2189" y="3818"/>
                    <a:pt x="2164" y="3834"/>
                    <a:pt x="2204" y="3831"/>
                  </a:cubicBezTo>
                  <a:cubicBezTo>
                    <a:pt x="2161" y="3867"/>
                    <a:pt x="2100" y="3802"/>
                    <a:pt x="2204" y="3809"/>
                  </a:cubicBezTo>
                  <a:close/>
                  <a:moveTo>
                    <a:pt x="230" y="828"/>
                  </a:moveTo>
                  <a:cubicBezTo>
                    <a:pt x="244" y="823"/>
                    <a:pt x="244" y="999"/>
                    <a:pt x="221" y="959"/>
                  </a:cubicBezTo>
                  <a:cubicBezTo>
                    <a:pt x="219" y="893"/>
                    <a:pt x="235" y="900"/>
                    <a:pt x="230" y="828"/>
                  </a:cubicBezTo>
                  <a:close/>
                  <a:moveTo>
                    <a:pt x="1789" y="3843"/>
                  </a:moveTo>
                  <a:lnTo>
                    <a:pt x="1868" y="3838"/>
                  </a:lnTo>
                  <a:lnTo>
                    <a:pt x="1866" y="3852"/>
                  </a:lnTo>
                  <a:lnTo>
                    <a:pt x="1787" y="3858"/>
                  </a:lnTo>
                  <a:close/>
                  <a:moveTo>
                    <a:pt x="3038" y="3775"/>
                  </a:moveTo>
                  <a:cubicBezTo>
                    <a:pt x="3031" y="3761"/>
                    <a:pt x="3187" y="3752"/>
                    <a:pt x="3142" y="3775"/>
                  </a:cubicBezTo>
                  <a:cubicBezTo>
                    <a:pt x="3108" y="3777"/>
                    <a:pt x="3072" y="3777"/>
                    <a:pt x="3038" y="3773"/>
                  </a:cubicBezTo>
                  <a:close/>
                  <a:moveTo>
                    <a:pt x="4406" y="3380"/>
                  </a:moveTo>
                  <a:cubicBezTo>
                    <a:pt x="4429" y="3362"/>
                    <a:pt x="4420" y="3432"/>
                    <a:pt x="4436" y="3434"/>
                  </a:cubicBezTo>
                  <a:cubicBezTo>
                    <a:pt x="4427" y="3488"/>
                    <a:pt x="4397" y="3434"/>
                    <a:pt x="4406" y="3377"/>
                  </a:cubicBezTo>
                  <a:close/>
                  <a:moveTo>
                    <a:pt x="357" y="599"/>
                  </a:moveTo>
                  <a:lnTo>
                    <a:pt x="305" y="602"/>
                  </a:lnTo>
                  <a:cubicBezTo>
                    <a:pt x="298" y="590"/>
                    <a:pt x="330" y="588"/>
                    <a:pt x="332" y="579"/>
                  </a:cubicBezTo>
                  <a:lnTo>
                    <a:pt x="384" y="575"/>
                  </a:lnTo>
                  <a:cubicBezTo>
                    <a:pt x="391" y="588"/>
                    <a:pt x="359" y="590"/>
                    <a:pt x="357" y="599"/>
                  </a:cubicBezTo>
                  <a:close/>
                  <a:moveTo>
                    <a:pt x="4436" y="3118"/>
                  </a:moveTo>
                  <a:cubicBezTo>
                    <a:pt x="4415" y="3091"/>
                    <a:pt x="4449" y="3036"/>
                    <a:pt x="4443" y="2960"/>
                  </a:cubicBezTo>
                  <a:cubicBezTo>
                    <a:pt x="4454" y="3002"/>
                    <a:pt x="4458" y="3048"/>
                    <a:pt x="4452" y="3093"/>
                  </a:cubicBezTo>
                  <a:cubicBezTo>
                    <a:pt x="4443" y="3088"/>
                    <a:pt x="4438" y="3097"/>
                    <a:pt x="4436" y="3118"/>
                  </a:cubicBezTo>
                  <a:close/>
                  <a:moveTo>
                    <a:pt x="210" y="2158"/>
                  </a:moveTo>
                  <a:cubicBezTo>
                    <a:pt x="208" y="2203"/>
                    <a:pt x="197" y="2217"/>
                    <a:pt x="178" y="2208"/>
                  </a:cubicBezTo>
                  <a:cubicBezTo>
                    <a:pt x="181" y="2160"/>
                    <a:pt x="192" y="2149"/>
                    <a:pt x="210" y="2156"/>
                  </a:cubicBezTo>
                  <a:close/>
                  <a:moveTo>
                    <a:pt x="1915" y="3849"/>
                  </a:moveTo>
                  <a:cubicBezTo>
                    <a:pt x="1967" y="3843"/>
                    <a:pt x="1949" y="3881"/>
                    <a:pt x="1888" y="3874"/>
                  </a:cubicBezTo>
                  <a:lnTo>
                    <a:pt x="1890" y="3858"/>
                  </a:lnTo>
                  <a:cubicBezTo>
                    <a:pt x="1911" y="3858"/>
                    <a:pt x="1915" y="3854"/>
                    <a:pt x="1915" y="3849"/>
                  </a:cubicBezTo>
                  <a:close/>
                  <a:moveTo>
                    <a:pt x="2749" y="3807"/>
                  </a:moveTo>
                  <a:cubicBezTo>
                    <a:pt x="2771" y="3788"/>
                    <a:pt x="2895" y="3795"/>
                    <a:pt x="2959" y="3786"/>
                  </a:cubicBezTo>
                  <a:cubicBezTo>
                    <a:pt x="2943" y="3793"/>
                    <a:pt x="2929" y="3800"/>
                    <a:pt x="2929" y="3811"/>
                  </a:cubicBezTo>
                  <a:cubicBezTo>
                    <a:pt x="2871" y="3797"/>
                    <a:pt x="2846" y="3829"/>
                    <a:pt x="2746" y="3829"/>
                  </a:cubicBezTo>
                  <a:cubicBezTo>
                    <a:pt x="2764" y="3820"/>
                    <a:pt x="2789" y="3804"/>
                    <a:pt x="2749" y="3807"/>
                  </a:cubicBezTo>
                  <a:close/>
                  <a:moveTo>
                    <a:pt x="4456" y="2700"/>
                  </a:moveTo>
                  <a:cubicBezTo>
                    <a:pt x="4470" y="2725"/>
                    <a:pt x="4472" y="2752"/>
                    <a:pt x="4467" y="2779"/>
                  </a:cubicBezTo>
                  <a:cubicBezTo>
                    <a:pt x="4452" y="2790"/>
                    <a:pt x="4456" y="2741"/>
                    <a:pt x="4456" y="2700"/>
                  </a:cubicBezTo>
                  <a:close/>
                  <a:moveTo>
                    <a:pt x="2521" y="455"/>
                  </a:moveTo>
                  <a:cubicBezTo>
                    <a:pt x="2426" y="455"/>
                    <a:pt x="2329" y="462"/>
                    <a:pt x="2234" y="473"/>
                  </a:cubicBezTo>
                  <a:cubicBezTo>
                    <a:pt x="2238" y="450"/>
                    <a:pt x="2315" y="444"/>
                    <a:pt x="2342" y="428"/>
                  </a:cubicBezTo>
                  <a:cubicBezTo>
                    <a:pt x="2383" y="446"/>
                    <a:pt x="2410" y="428"/>
                    <a:pt x="2498" y="435"/>
                  </a:cubicBezTo>
                  <a:cubicBezTo>
                    <a:pt x="2518" y="403"/>
                    <a:pt x="2432" y="407"/>
                    <a:pt x="2344" y="414"/>
                  </a:cubicBezTo>
                  <a:cubicBezTo>
                    <a:pt x="2426" y="389"/>
                    <a:pt x="2604" y="383"/>
                    <a:pt x="2764" y="358"/>
                  </a:cubicBezTo>
                  <a:cubicBezTo>
                    <a:pt x="2760" y="367"/>
                    <a:pt x="2769" y="369"/>
                    <a:pt x="2789" y="371"/>
                  </a:cubicBezTo>
                  <a:cubicBezTo>
                    <a:pt x="2769" y="394"/>
                    <a:pt x="2735" y="367"/>
                    <a:pt x="2685" y="376"/>
                  </a:cubicBezTo>
                  <a:cubicBezTo>
                    <a:pt x="2624" y="385"/>
                    <a:pt x="2715" y="387"/>
                    <a:pt x="2656" y="401"/>
                  </a:cubicBezTo>
                  <a:cubicBezTo>
                    <a:pt x="2661" y="419"/>
                    <a:pt x="2703" y="387"/>
                    <a:pt x="2760" y="394"/>
                  </a:cubicBezTo>
                  <a:cubicBezTo>
                    <a:pt x="2742" y="417"/>
                    <a:pt x="2613" y="435"/>
                    <a:pt x="2575" y="428"/>
                  </a:cubicBezTo>
                  <a:cubicBezTo>
                    <a:pt x="2663" y="405"/>
                    <a:pt x="2554" y="421"/>
                    <a:pt x="2606" y="380"/>
                  </a:cubicBezTo>
                  <a:cubicBezTo>
                    <a:pt x="2568" y="403"/>
                    <a:pt x="2507" y="421"/>
                    <a:pt x="2521" y="455"/>
                  </a:cubicBezTo>
                  <a:close/>
                  <a:moveTo>
                    <a:pt x="1974" y="480"/>
                  </a:moveTo>
                  <a:cubicBezTo>
                    <a:pt x="1940" y="489"/>
                    <a:pt x="1904" y="491"/>
                    <a:pt x="1870" y="487"/>
                  </a:cubicBezTo>
                  <a:cubicBezTo>
                    <a:pt x="1875" y="480"/>
                    <a:pt x="1899" y="477"/>
                    <a:pt x="1899" y="471"/>
                  </a:cubicBezTo>
                  <a:lnTo>
                    <a:pt x="1951" y="466"/>
                  </a:lnTo>
                  <a:cubicBezTo>
                    <a:pt x="1945" y="475"/>
                    <a:pt x="1954" y="480"/>
                    <a:pt x="1974" y="480"/>
                  </a:cubicBezTo>
                  <a:close/>
                  <a:moveTo>
                    <a:pt x="212" y="1087"/>
                  </a:moveTo>
                  <a:lnTo>
                    <a:pt x="212" y="1166"/>
                  </a:lnTo>
                  <a:lnTo>
                    <a:pt x="197" y="1166"/>
                  </a:lnTo>
                  <a:lnTo>
                    <a:pt x="197" y="1087"/>
                  </a:lnTo>
                  <a:close/>
                  <a:moveTo>
                    <a:pt x="560" y="3940"/>
                  </a:moveTo>
                  <a:cubicBezTo>
                    <a:pt x="547" y="3951"/>
                    <a:pt x="519" y="3960"/>
                    <a:pt x="504" y="3971"/>
                  </a:cubicBezTo>
                  <a:cubicBezTo>
                    <a:pt x="447" y="3971"/>
                    <a:pt x="474" y="3928"/>
                    <a:pt x="560" y="3938"/>
                  </a:cubicBezTo>
                  <a:close/>
                  <a:moveTo>
                    <a:pt x="2019" y="3852"/>
                  </a:moveTo>
                  <a:lnTo>
                    <a:pt x="2098" y="3847"/>
                  </a:lnTo>
                  <a:lnTo>
                    <a:pt x="2096" y="3861"/>
                  </a:lnTo>
                  <a:lnTo>
                    <a:pt x="2017" y="3865"/>
                  </a:lnTo>
                  <a:close/>
                  <a:moveTo>
                    <a:pt x="2514" y="3822"/>
                  </a:moveTo>
                  <a:cubicBezTo>
                    <a:pt x="2541" y="3822"/>
                    <a:pt x="2566" y="3822"/>
                    <a:pt x="2591" y="3825"/>
                  </a:cubicBezTo>
                  <a:cubicBezTo>
                    <a:pt x="2575" y="3834"/>
                    <a:pt x="2559" y="3840"/>
                    <a:pt x="2591" y="3840"/>
                  </a:cubicBezTo>
                  <a:cubicBezTo>
                    <a:pt x="2584" y="3861"/>
                    <a:pt x="2502" y="3847"/>
                    <a:pt x="2487" y="3847"/>
                  </a:cubicBezTo>
                  <a:cubicBezTo>
                    <a:pt x="2500" y="3838"/>
                    <a:pt x="2514" y="3829"/>
                    <a:pt x="2514" y="3820"/>
                  </a:cubicBezTo>
                  <a:close/>
                  <a:moveTo>
                    <a:pt x="3607" y="3764"/>
                  </a:moveTo>
                  <a:cubicBezTo>
                    <a:pt x="3602" y="3782"/>
                    <a:pt x="3496" y="3775"/>
                    <a:pt x="3451" y="3782"/>
                  </a:cubicBezTo>
                  <a:cubicBezTo>
                    <a:pt x="3496" y="3752"/>
                    <a:pt x="3521" y="3766"/>
                    <a:pt x="3607" y="3761"/>
                  </a:cubicBezTo>
                  <a:close/>
                  <a:moveTo>
                    <a:pt x="1635" y="502"/>
                  </a:moveTo>
                  <a:cubicBezTo>
                    <a:pt x="1626" y="480"/>
                    <a:pt x="1705" y="473"/>
                    <a:pt x="1741" y="482"/>
                  </a:cubicBezTo>
                  <a:cubicBezTo>
                    <a:pt x="1735" y="493"/>
                    <a:pt x="1694" y="500"/>
                    <a:pt x="1635" y="500"/>
                  </a:cubicBezTo>
                  <a:close/>
                  <a:moveTo>
                    <a:pt x="3320" y="3788"/>
                  </a:moveTo>
                  <a:cubicBezTo>
                    <a:pt x="3363" y="3761"/>
                    <a:pt x="3367" y="3800"/>
                    <a:pt x="3345" y="3802"/>
                  </a:cubicBezTo>
                  <a:cubicBezTo>
                    <a:pt x="3329" y="3802"/>
                    <a:pt x="3313" y="3791"/>
                    <a:pt x="3320" y="3786"/>
                  </a:cubicBezTo>
                  <a:close/>
                  <a:moveTo>
                    <a:pt x="2001" y="473"/>
                  </a:moveTo>
                  <a:cubicBezTo>
                    <a:pt x="2006" y="450"/>
                    <a:pt x="2103" y="459"/>
                    <a:pt x="2186" y="439"/>
                  </a:cubicBezTo>
                  <a:cubicBezTo>
                    <a:pt x="2166" y="432"/>
                    <a:pt x="2155" y="421"/>
                    <a:pt x="2164" y="403"/>
                  </a:cubicBezTo>
                  <a:cubicBezTo>
                    <a:pt x="2263" y="392"/>
                    <a:pt x="2290" y="403"/>
                    <a:pt x="2290" y="426"/>
                  </a:cubicBezTo>
                  <a:cubicBezTo>
                    <a:pt x="2200" y="398"/>
                    <a:pt x="2213" y="437"/>
                    <a:pt x="2159" y="457"/>
                  </a:cubicBezTo>
                  <a:cubicBezTo>
                    <a:pt x="2080" y="453"/>
                    <a:pt x="2062" y="468"/>
                    <a:pt x="2001" y="471"/>
                  </a:cubicBezTo>
                  <a:close/>
                  <a:moveTo>
                    <a:pt x="4445" y="3488"/>
                  </a:moveTo>
                  <a:cubicBezTo>
                    <a:pt x="4461" y="3558"/>
                    <a:pt x="4415" y="3637"/>
                    <a:pt x="4445" y="3488"/>
                  </a:cubicBezTo>
                  <a:close/>
                  <a:moveTo>
                    <a:pt x="4499" y="2917"/>
                  </a:moveTo>
                  <a:lnTo>
                    <a:pt x="4490" y="3045"/>
                  </a:lnTo>
                  <a:cubicBezTo>
                    <a:pt x="4472" y="3032"/>
                    <a:pt x="4463" y="2901"/>
                    <a:pt x="4499" y="2914"/>
                  </a:cubicBezTo>
                  <a:close/>
                  <a:moveTo>
                    <a:pt x="4036" y="335"/>
                  </a:moveTo>
                  <a:cubicBezTo>
                    <a:pt x="3966" y="326"/>
                    <a:pt x="3898" y="322"/>
                    <a:pt x="3828" y="326"/>
                  </a:cubicBezTo>
                  <a:cubicBezTo>
                    <a:pt x="3882" y="297"/>
                    <a:pt x="3986" y="319"/>
                    <a:pt x="4038" y="297"/>
                  </a:cubicBezTo>
                  <a:cubicBezTo>
                    <a:pt x="4115" y="297"/>
                    <a:pt x="4004" y="317"/>
                    <a:pt x="4036" y="333"/>
                  </a:cubicBezTo>
                  <a:close/>
                  <a:moveTo>
                    <a:pt x="3306" y="380"/>
                  </a:moveTo>
                  <a:cubicBezTo>
                    <a:pt x="3345" y="351"/>
                    <a:pt x="3517" y="326"/>
                    <a:pt x="3596" y="333"/>
                  </a:cubicBezTo>
                  <a:cubicBezTo>
                    <a:pt x="3544" y="374"/>
                    <a:pt x="3392" y="347"/>
                    <a:pt x="3306" y="378"/>
                  </a:cubicBezTo>
                  <a:close/>
                  <a:moveTo>
                    <a:pt x="2198" y="3872"/>
                  </a:moveTo>
                  <a:cubicBezTo>
                    <a:pt x="2227" y="3872"/>
                    <a:pt x="2211" y="3879"/>
                    <a:pt x="2198" y="3879"/>
                  </a:cubicBezTo>
                  <a:cubicBezTo>
                    <a:pt x="2204" y="3888"/>
                    <a:pt x="2263" y="3881"/>
                    <a:pt x="2301" y="3879"/>
                  </a:cubicBezTo>
                  <a:cubicBezTo>
                    <a:pt x="2265" y="3901"/>
                    <a:pt x="2170" y="3910"/>
                    <a:pt x="2064" y="3915"/>
                  </a:cubicBezTo>
                  <a:cubicBezTo>
                    <a:pt x="2116" y="3904"/>
                    <a:pt x="2186" y="3892"/>
                    <a:pt x="2198" y="3870"/>
                  </a:cubicBezTo>
                  <a:close/>
                  <a:moveTo>
                    <a:pt x="416" y="543"/>
                  </a:moveTo>
                  <a:lnTo>
                    <a:pt x="364" y="545"/>
                  </a:lnTo>
                  <a:lnTo>
                    <a:pt x="364" y="532"/>
                  </a:lnTo>
                  <a:lnTo>
                    <a:pt x="416" y="527"/>
                  </a:lnTo>
                  <a:close/>
                  <a:moveTo>
                    <a:pt x="4470" y="3461"/>
                  </a:moveTo>
                  <a:cubicBezTo>
                    <a:pt x="4445" y="3414"/>
                    <a:pt x="4490" y="3384"/>
                    <a:pt x="4492" y="3436"/>
                  </a:cubicBezTo>
                  <a:cubicBezTo>
                    <a:pt x="4488" y="3529"/>
                    <a:pt x="4472" y="3380"/>
                    <a:pt x="4470" y="3461"/>
                  </a:cubicBezTo>
                  <a:close/>
                  <a:moveTo>
                    <a:pt x="151" y="1842"/>
                  </a:moveTo>
                  <a:cubicBezTo>
                    <a:pt x="163" y="1851"/>
                    <a:pt x="158" y="1907"/>
                    <a:pt x="158" y="1946"/>
                  </a:cubicBezTo>
                  <a:cubicBezTo>
                    <a:pt x="154" y="1932"/>
                    <a:pt x="147" y="1918"/>
                    <a:pt x="136" y="1918"/>
                  </a:cubicBezTo>
                  <a:lnTo>
                    <a:pt x="136" y="1866"/>
                  </a:lnTo>
                  <a:cubicBezTo>
                    <a:pt x="147" y="1871"/>
                    <a:pt x="149" y="1860"/>
                    <a:pt x="151" y="1842"/>
                  </a:cubicBezTo>
                  <a:close/>
                  <a:moveTo>
                    <a:pt x="4246" y="299"/>
                  </a:moveTo>
                  <a:cubicBezTo>
                    <a:pt x="4253" y="288"/>
                    <a:pt x="4325" y="292"/>
                    <a:pt x="4325" y="279"/>
                  </a:cubicBezTo>
                  <a:cubicBezTo>
                    <a:pt x="4409" y="281"/>
                    <a:pt x="4298" y="301"/>
                    <a:pt x="4246" y="299"/>
                  </a:cubicBezTo>
                  <a:close/>
                  <a:moveTo>
                    <a:pt x="2918" y="380"/>
                  </a:moveTo>
                  <a:cubicBezTo>
                    <a:pt x="2828" y="389"/>
                    <a:pt x="2889" y="351"/>
                    <a:pt x="2789" y="365"/>
                  </a:cubicBezTo>
                  <a:cubicBezTo>
                    <a:pt x="2825" y="342"/>
                    <a:pt x="2913" y="353"/>
                    <a:pt x="2920" y="342"/>
                  </a:cubicBezTo>
                  <a:cubicBezTo>
                    <a:pt x="2997" y="342"/>
                    <a:pt x="2904" y="367"/>
                    <a:pt x="2918" y="378"/>
                  </a:cubicBezTo>
                  <a:close/>
                  <a:moveTo>
                    <a:pt x="2058" y="432"/>
                  </a:moveTo>
                  <a:lnTo>
                    <a:pt x="2006" y="435"/>
                  </a:lnTo>
                  <a:lnTo>
                    <a:pt x="2008" y="419"/>
                  </a:lnTo>
                  <a:lnTo>
                    <a:pt x="2060" y="417"/>
                  </a:lnTo>
                  <a:close/>
                  <a:moveTo>
                    <a:pt x="4567" y="1740"/>
                  </a:moveTo>
                  <a:cubicBezTo>
                    <a:pt x="4596" y="1668"/>
                    <a:pt x="4601" y="1663"/>
                    <a:pt x="4603" y="1507"/>
                  </a:cubicBezTo>
                  <a:cubicBezTo>
                    <a:pt x="4614" y="1519"/>
                    <a:pt x="4619" y="1487"/>
                    <a:pt x="4621" y="1455"/>
                  </a:cubicBezTo>
                  <a:cubicBezTo>
                    <a:pt x="4644" y="1462"/>
                    <a:pt x="4648" y="1519"/>
                    <a:pt x="4677" y="1512"/>
                  </a:cubicBezTo>
                  <a:cubicBezTo>
                    <a:pt x="4648" y="1546"/>
                    <a:pt x="4641" y="1645"/>
                    <a:pt x="4664" y="1747"/>
                  </a:cubicBezTo>
                  <a:cubicBezTo>
                    <a:pt x="4646" y="1815"/>
                    <a:pt x="4637" y="1668"/>
                    <a:pt x="4625" y="1638"/>
                  </a:cubicBezTo>
                  <a:cubicBezTo>
                    <a:pt x="4596" y="1647"/>
                    <a:pt x="4625" y="1765"/>
                    <a:pt x="4601" y="1821"/>
                  </a:cubicBezTo>
                  <a:cubicBezTo>
                    <a:pt x="4580" y="1819"/>
                    <a:pt x="4589" y="1735"/>
                    <a:pt x="4569" y="1738"/>
                  </a:cubicBezTo>
                  <a:close/>
                  <a:moveTo>
                    <a:pt x="151" y="1189"/>
                  </a:moveTo>
                  <a:cubicBezTo>
                    <a:pt x="147" y="1282"/>
                    <a:pt x="129" y="1252"/>
                    <a:pt x="142" y="1345"/>
                  </a:cubicBezTo>
                  <a:cubicBezTo>
                    <a:pt x="136" y="1329"/>
                    <a:pt x="129" y="1313"/>
                    <a:pt x="127" y="1345"/>
                  </a:cubicBezTo>
                  <a:cubicBezTo>
                    <a:pt x="106" y="1291"/>
                    <a:pt x="133" y="1189"/>
                    <a:pt x="151" y="1189"/>
                  </a:cubicBezTo>
                  <a:close/>
                  <a:moveTo>
                    <a:pt x="4472" y="3673"/>
                  </a:moveTo>
                  <a:cubicBezTo>
                    <a:pt x="4474" y="3644"/>
                    <a:pt x="4488" y="3653"/>
                    <a:pt x="4497" y="3651"/>
                  </a:cubicBezTo>
                  <a:lnTo>
                    <a:pt x="4492" y="3727"/>
                  </a:lnTo>
                  <a:cubicBezTo>
                    <a:pt x="4483" y="3716"/>
                    <a:pt x="4483" y="3680"/>
                    <a:pt x="4472" y="3671"/>
                  </a:cubicBezTo>
                  <a:close/>
                  <a:moveTo>
                    <a:pt x="147" y="823"/>
                  </a:moveTo>
                  <a:cubicBezTo>
                    <a:pt x="142" y="868"/>
                    <a:pt x="133" y="825"/>
                    <a:pt x="124" y="823"/>
                  </a:cubicBezTo>
                  <a:cubicBezTo>
                    <a:pt x="131" y="776"/>
                    <a:pt x="138" y="819"/>
                    <a:pt x="147" y="823"/>
                  </a:cubicBezTo>
                  <a:close/>
                  <a:moveTo>
                    <a:pt x="147" y="979"/>
                  </a:moveTo>
                  <a:cubicBezTo>
                    <a:pt x="115" y="1069"/>
                    <a:pt x="102" y="891"/>
                    <a:pt x="95" y="821"/>
                  </a:cubicBezTo>
                  <a:cubicBezTo>
                    <a:pt x="136" y="825"/>
                    <a:pt x="108" y="1029"/>
                    <a:pt x="147" y="979"/>
                  </a:cubicBezTo>
                  <a:close/>
                  <a:moveTo>
                    <a:pt x="127" y="2883"/>
                  </a:moveTo>
                  <a:cubicBezTo>
                    <a:pt x="124" y="2910"/>
                    <a:pt x="113" y="2899"/>
                    <a:pt x="111" y="2935"/>
                  </a:cubicBezTo>
                  <a:cubicBezTo>
                    <a:pt x="88" y="2917"/>
                    <a:pt x="102" y="2835"/>
                    <a:pt x="106" y="2777"/>
                  </a:cubicBezTo>
                  <a:cubicBezTo>
                    <a:pt x="122" y="2786"/>
                    <a:pt x="106" y="2892"/>
                    <a:pt x="127" y="2883"/>
                  </a:cubicBezTo>
                  <a:close/>
                  <a:moveTo>
                    <a:pt x="4546" y="2996"/>
                  </a:moveTo>
                  <a:cubicBezTo>
                    <a:pt x="4540" y="3039"/>
                    <a:pt x="4528" y="3012"/>
                    <a:pt x="4533" y="2966"/>
                  </a:cubicBezTo>
                  <a:cubicBezTo>
                    <a:pt x="4526" y="2962"/>
                    <a:pt x="4526" y="2978"/>
                    <a:pt x="4524" y="2993"/>
                  </a:cubicBezTo>
                  <a:cubicBezTo>
                    <a:pt x="4517" y="2998"/>
                    <a:pt x="4517" y="2982"/>
                    <a:pt x="4517" y="2964"/>
                  </a:cubicBezTo>
                  <a:lnTo>
                    <a:pt x="4522" y="2912"/>
                  </a:lnTo>
                  <a:cubicBezTo>
                    <a:pt x="4546" y="2908"/>
                    <a:pt x="4549" y="2966"/>
                    <a:pt x="4564" y="2942"/>
                  </a:cubicBezTo>
                  <a:cubicBezTo>
                    <a:pt x="4592" y="3041"/>
                    <a:pt x="4524" y="2939"/>
                    <a:pt x="4546" y="2996"/>
                  </a:cubicBezTo>
                  <a:close/>
                  <a:moveTo>
                    <a:pt x="4533" y="2680"/>
                  </a:moveTo>
                  <a:cubicBezTo>
                    <a:pt x="4549" y="2677"/>
                    <a:pt x="4555" y="2702"/>
                    <a:pt x="4551" y="2761"/>
                  </a:cubicBezTo>
                  <a:cubicBezTo>
                    <a:pt x="4546" y="2731"/>
                    <a:pt x="4524" y="2750"/>
                    <a:pt x="4533" y="2680"/>
                  </a:cubicBezTo>
                  <a:close/>
                  <a:moveTo>
                    <a:pt x="4560" y="2183"/>
                  </a:moveTo>
                  <a:cubicBezTo>
                    <a:pt x="4564" y="2205"/>
                    <a:pt x="4576" y="2212"/>
                    <a:pt x="4587" y="2212"/>
                  </a:cubicBezTo>
                  <a:cubicBezTo>
                    <a:pt x="4585" y="2278"/>
                    <a:pt x="4571" y="2291"/>
                    <a:pt x="4567" y="2341"/>
                  </a:cubicBezTo>
                  <a:cubicBezTo>
                    <a:pt x="4558" y="2334"/>
                    <a:pt x="4562" y="2289"/>
                    <a:pt x="4569" y="2289"/>
                  </a:cubicBezTo>
                  <a:cubicBezTo>
                    <a:pt x="4567" y="2248"/>
                    <a:pt x="4546" y="2266"/>
                    <a:pt x="4560" y="2185"/>
                  </a:cubicBezTo>
                  <a:close/>
                  <a:moveTo>
                    <a:pt x="4616" y="245"/>
                  </a:moveTo>
                  <a:cubicBezTo>
                    <a:pt x="4576" y="263"/>
                    <a:pt x="4589" y="238"/>
                    <a:pt x="4639" y="227"/>
                  </a:cubicBezTo>
                  <a:lnTo>
                    <a:pt x="4682" y="220"/>
                  </a:lnTo>
                  <a:lnTo>
                    <a:pt x="4686" y="274"/>
                  </a:lnTo>
                  <a:cubicBezTo>
                    <a:pt x="4689" y="292"/>
                    <a:pt x="4686" y="313"/>
                    <a:pt x="4682" y="331"/>
                  </a:cubicBezTo>
                  <a:cubicBezTo>
                    <a:pt x="4689" y="335"/>
                    <a:pt x="4689" y="322"/>
                    <a:pt x="4691" y="306"/>
                  </a:cubicBezTo>
                  <a:cubicBezTo>
                    <a:pt x="4698" y="301"/>
                    <a:pt x="4698" y="315"/>
                    <a:pt x="4698" y="333"/>
                  </a:cubicBezTo>
                  <a:lnTo>
                    <a:pt x="4693" y="385"/>
                  </a:lnTo>
                  <a:cubicBezTo>
                    <a:pt x="4666" y="410"/>
                    <a:pt x="4673" y="328"/>
                    <a:pt x="4662" y="304"/>
                  </a:cubicBezTo>
                  <a:cubicBezTo>
                    <a:pt x="4662" y="276"/>
                    <a:pt x="4671" y="283"/>
                    <a:pt x="4677" y="279"/>
                  </a:cubicBezTo>
                  <a:lnTo>
                    <a:pt x="4677" y="274"/>
                  </a:lnTo>
                  <a:lnTo>
                    <a:pt x="4682" y="234"/>
                  </a:lnTo>
                  <a:lnTo>
                    <a:pt x="4639" y="236"/>
                  </a:lnTo>
                  <a:cubicBezTo>
                    <a:pt x="4619" y="238"/>
                    <a:pt x="4616" y="243"/>
                    <a:pt x="4614" y="245"/>
                  </a:cubicBezTo>
                  <a:close/>
                  <a:moveTo>
                    <a:pt x="4433" y="263"/>
                  </a:moveTo>
                  <a:lnTo>
                    <a:pt x="4382" y="267"/>
                  </a:lnTo>
                  <a:lnTo>
                    <a:pt x="4382" y="252"/>
                  </a:lnTo>
                  <a:lnTo>
                    <a:pt x="4433" y="249"/>
                  </a:lnTo>
                  <a:close/>
                  <a:moveTo>
                    <a:pt x="522" y="500"/>
                  </a:moveTo>
                  <a:lnTo>
                    <a:pt x="470" y="502"/>
                  </a:lnTo>
                  <a:cubicBezTo>
                    <a:pt x="477" y="493"/>
                    <a:pt x="468" y="491"/>
                    <a:pt x="447" y="489"/>
                  </a:cubicBezTo>
                  <a:cubicBezTo>
                    <a:pt x="456" y="480"/>
                    <a:pt x="513" y="480"/>
                    <a:pt x="551" y="475"/>
                  </a:cubicBezTo>
                  <a:cubicBezTo>
                    <a:pt x="538" y="482"/>
                    <a:pt x="522" y="489"/>
                    <a:pt x="522" y="500"/>
                  </a:cubicBezTo>
                  <a:close/>
                  <a:moveTo>
                    <a:pt x="3390" y="3856"/>
                  </a:moveTo>
                  <a:cubicBezTo>
                    <a:pt x="3291" y="3858"/>
                    <a:pt x="3449" y="3822"/>
                    <a:pt x="3442" y="3847"/>
                  </a:cubicBezTo>
                  <a:cubicBezTo>
                    <a:pt x="3521" y="3861"/>
                    <a:pt x="3388" y="3836"/>
                    <a:pt x="3390" y="3856"/>
                  </a:cubicBezTo>
                  <a:close/>
                  <a:moveTo>
                    <a:pt x="3808" y="3818"/>
                  </a:moveTo>
                  <a:cubicBezTo>
                    <a:pt x="3891" y="3811"/>
                    <a:pt x="3891" y="3831"/>
                    <a:pt x="3989" y="3820"/>
                  </a:cubicBezTo>
                  <a:cubicBezTo>
                    <a:pt x="3980" y="3838"/>
                    <a:pt x="3873" y="3829"/>
                    <a:pt x="3882" y="3849"/>
                  </a:cubicBezTo>
                  <a:cubicBezTo>
                    <a:pt x="3860" y="3838"/>
                    <a:pt x="3788" y="3843"/>
                    <a:pt x="3808" y="3818"/>
                  </a:cubicBezTo>
                  <a:close/>
                  <a:moveTo>
                    <a:pt x="4503" y="3386"/>
                  </a:moveTo>
                  <a:cubicBezTo>
                    <a:pt x="4519" y="3292"/>
                    <a:pt x="4531" y="3197"/>
                    <a:pt x="4533" y="3100"/>
                  </a:cubicBezTo>
                  <a:cubicBezTo>
                    <a:pt x="4549" y="3111"/>
                    <a:pt x="4558" y="3097"/>
                    <a:pt x="4558" y="3050"/>
                  </a:cubicBezTo>
                  <a:cubicBezTo>
                    <a:pt x="4555" y="3106"/>
                    <a:pt x="4562" y="3231"/>
                    <a:pt x="4553" y="3285"/>
                  </a:cubicBezTo>
                  <a:cubicBezTo>
                    <a:pt x="4542" y="3260"/>
                    <a:pt x="4537" y="3233"/>
                    <a:pt x="4542" y="3206"/>
                  </a:cubicBezTo>
                  <a:cubicBezTo>
                    <a:pt x="4517" y="3208"/>
                    <a:pt x="4531" y="3400"/>
                    <a:pt x="4503" y="3386"/>
                  </a:cubicBezTo>
                  <a:close/>
                  <a:moveTo>
                    <a:pt x="4659" y="435"/>
                  </a:moveTo>
                  <a:cubicBezTo>
                    <a:pt x="4659" y="412"/>
                    <a:pt x="4664" y="410"/>
                    <a:pt x="4668" y="410"/>
                  </a:cubicBezTo>
                  <a:lnTo>
                    <a:pt x="4684" y="410"/>
                  </a:lnTo>
                  <a:cubicBezTo>
                    <a:pt x="4684" y="444"/>
                    <a:pt x="4680" y="480"/>
                    <a:pt x="4671" y="514"/>
                  </a:cubicBezTo>
                  <a:cubicBezTo>
                    <a:pt x="4659" y="507"/>
                    <a:pt x="4673" y="437"/>
                    <a:pt x="4659" y="435"/>
                  </a:cubicBezTo>
                  <a:close/>
                  <a:moveTo>
                    <a:pt x="108" y="3298"/>
                  </a:moveTo>
                  <a:cubicBezTo>
                    <a:pt x="111" y="3366"/>
                    <a:pt x="104" y="3411"/>
                    <a:pt x="86" y="3402"/>
                  </a:cubicBezTo>
                  <a:cubicBezTo>
                    <a:pt x="86" y="3355"/>
                    <a:pt x="77" y="3346"/>
                    <a:pt x="79" y="3298"/>
                  </a:cubicBezTo>
                  <a:close/>
                  <a:moveTo>
                    <a:pt x="4503" y="3517"/>
                  </a:moveTo>
                  <a:cubicBezTo>
                    <a:pt x="4515" y="3441"/>
                    <a:pt x="4517" y="3488"/>
                    <a:pt x="4535" y="3493"/>
                  </a:cubicBezTo>
                  <a:cubicBezTo>
                    <a:pt x="4535" y="3574"/>
                    <a:pt x="4522" y="3587"/>
                    <a:pt x="4519" y="3648"/>
                  </a:cubicBezTo>
                  <a:cubicBezTo>
                    <a:pt x="4497" y="3653"/>
                    <a:pt x="4537" y="3479"/>
                    <a:pt x="4503" y="3517"/>
                  </a:cubicBezTo>
                  <a:close/>
                  <a:moveTo>
                    <a:pt x="4641" y="931"/>
                  </a:moveTo>
                  <a:cubicBezTo>
                    <a:pt x="4662" y="843"/>
                    <a:pt x="4653" y="1029"/>
                    <a:pt x="4657" y="1065"/>
                  </a:cubicBezTo>
                  <a:cubicBezTo>
                    <a:pt x="4632" y="1076"/>
                    <a:pt x="4657" y="945"/>
                    <a:pt x="4641" y="931"/>
                  </a:cubicBezTo>
                  <a:close/>
                  <a:moveTo>
                    <a:pt x="3652" y="297"/>
                  </a:moveTo>
                  <a:cubicBezTo>
                    <a:pt x="3571" y="297"/>
                    <a:pt x="3496" y="297"/>
                    <a:pt x="3474" y="276"/>
                  </a:cubicBezTo>
                  <a:cubicBezTo>
                    <a:pt x="3584" y="265"/>
                    <a:pt x="3638" y="274"/>
                    <a:pt x="3652" y="297"/>
                  </a:cubicBezTo>
                  <a:close/>
                  <a:moveTo>
                    <a:pt x="4384" y="245"/>
                  </a:moveTo>
                  <a:cubicBezTo>
                    <a:pt x="4318" y="247"/>
                    <a:pt x="4379" y="220"/>
                    <a:pt x="4386" y="216"/>
                  </a:cubicBezTo>
                  <a:cubicBezTo>
                    <a:pt x="4420" y="216"/>
                    <a:pt x="4427" y="225"/>
                    <a:pt x="4463" y="225"/>
                  </a:cubicBezTo>
                  <a:cubicBezTo>
                    <a:pt x="4454" y="236"/>
                    <a:pt x="4384" y="234"/>
                    <a:pt x="4382" y="245"/>
                  </a:cubicBezTo>
                  <a:close/>
                  <a:moveTo>
                    <a:pt x="2455" y="360"/>
                  </a:moveTo>
                  <a:cubicBezTo>
                    <a:pt x="2423" y="360"/>
                    <a:pt x="2403" y="356"/>
                    <a:pt x="2405" y="342"/>
                  </a:cubicBezTo>
                  <a:cubicBezTo>
                    <a:pt x="2437" y="342"/>
                    <a:pt x="2457" y="349"/>
                    <a:pt x="2455" y="362"/>
                  </a:cubicBezTo>
                  <a:close/>
                  <a:moveTo>
                    <a:pt x="56" y="2643"/>
                  </a:moveTo>
                  <a:cubicBezTo>
                    <a:pt x="54" y="2600"/>
                    <a:pt x="61" y="2596"/>
                    <a:pt x="72" y="2594"/>
                  </a:cubicBezTo>
                  <a:cubicBezTo>
                    <a:pt x="72" y="2542"/>
                    <a:pt x="52" y="2558"/>
                    <a:pt x="56" y="2488"/>
                  </a:cubicBezTo>
                  <a:cubicBezTo>
                    <a:pt x="72" y="2440"/>
                    <a:pt x="77" y="2485"/>
                    <a:pt x="95" y="2490"/>
                  </a:cubicBezTo>
                  <a:cubicBezTo>
                    <a:pt x="59" y="2519"/>
                    <a:pt x="95" y="2603"/>
                    <a:pt x="54" y="2643"/>
                  </a:cubicBezTo>
                  <a:close/>
                  <a:moveTo>
                    <a:pt x="4605" y="2056"/>
                  </a:moveTo>
                  <a:cubicBezTo>
                    <a:pt x="4614" y="2034"/>
                    <a:pt x="4612" y="1961"/>
                    <a:pt x="4632" y="1982"/>
                  </a:cubicBezTo>
                  <a:cubicBezTo>
                    <a:pt x="4630" y="2049"/>
                    <a:pt x="4621" y="2074"/>
                    <a:pt x="4603" y="2056"/>
                  </a:cubicBezTo>
                  <a:close/>
                  <a:moveTo>
                    <a:pt x="4653" y="1141"/>
                  </a:moveTo>
                  <a:cubicBezTo>
                    <a:pt x="4671" y="990"/>
                    <a:pt x="4684" y="1241"/>
                    <a:pt x="4653" y="1141"/>
                  </a:cubicBezTo>
                  <a:close/>
                  <a:moveTo>
                    <a:pt x="4255" y="238"/>
                  </a:moveTo>
                  <a:cubicBezTo>
                    <a:pt x="4142" y="249"/>
                    <a:pt x="4108" y="234"/>
                    <a:pt x="3995" y="245"/>
                  </a:cubicBezTo>
                  <a:cubicBezTo>
                    <a:pt x="4031" y="202"/>
                    <a:pt x="4174" y="229"/>
                    <a:pt x="4284" y="206"/>
                  </a:cubicBezTo>
                  <a:cubicBezTo>
                    <a:pt x="4262" y="213"/>
                    <a:pt x="4253" y="225"/>
                    <a:pt x="4253" y="238"/>
                  </a:cubicBezTo>
                  <a:close/>
                  <a:moveTo>
                    <a:pt x="2353" y="344"/>
                  </a:moveTo>
                  <a:cubicBezTo>
                    <a:pt x="2310" y="374"/>
                    <a:pt x="2306" y="333"/>
                    <a:pt x="2329" y="331"/>
                  </a:cubicBezTo>
                  <a:cubicBezTo>
                    <a:pt x="2344" y="328"/>
                    <a:pt x="2360" y="340"/>
                    <a:pt x="2351" y="347"/>
                  </a:cubicBezTo>
                  <a:close/>
                  <a:moveTo>
                    <a:pt x="75" y="3714"/>
                  </a:moveTo>
                  <a:cubicBezTo>
                    <a:pt x="68" y="3800"/>
                    <a:pt x="61" y="3685"/>
                    <a:pt x="54" y="3687"/>
                  </a:cubicBezTo>
                  <a:cubicBezTo>
                    <a:pt x="54" y="3664"/>
                    <a:pt x="56" y="3662"/>
                    <a:pt x="61" y="3662"/>
                  </a:cubicBezTo>
                  <a:cubicBezTo>
                    <a:pt x="75" y="3592"/>
                    <a:pt x="50" y="3721"/>
                    <a:pt x="75" y="3714"/>
                  </a:cubicBezTo>
                  <a:close/>
                  <a:moveTo>
                    <a:pt x="3544" y="3870"/>
                  </a:moveTo>
                  <a:cubicBezTo>
                    <a:pt x="3600" y="3863"/>
                    <a:pt x="3593" y="3879"/>
                    <a:pt x="3593" y="3890"/>
                  </a:cubicBezTo>
                  <a:lnTo>
                    <a:pt x="3517" y="3895"/>
                  </a:lnTo>
                  <a:cubicBezTo>
                    <a:pt x="3530" y="3888"/>
                    <a:pt x="3544" y="3881"/>
                    <a:pt x="3544" y="3870"/>
                  </a:cubicBezTo>
                  <a:close/>
                  <a:moveTo>
                    <a:pt x="4194" y="3845"/>
                  </a:moveTo>
                  <a:cubicBezTo>
                    <a:pt x="4194" y="3845"/>
                    <a:pt x="4205" y="3825"/>
                    <a:pt x="4221" y="3829"/>
                  </a:cubicBezTo>
                  <a:cubicBezTo>
                    <a:pt x="4260" y="3843"/>
                    <a:pt x="4034" y="3890"/>
                    <a:pt x="4192" y="3847"/>
                  </a:cubicBezTo>
                  <a:close/>
                  <a:moveTo>
                    <a:pt x="4587" y="2684"/>
                  </a:moveTo>
                  <a:cubicBezTo>
                    <a:pt x="4569" y="2673"/>
                    <a:pt x="4587" y="2546"/>
                    <a:pt x="4594" y="2528"/>
                  </a:cubicBezTo>
                  <a:cubicBezTo>
                    <a:pt x="4612" y="2553"/>
                    <a:pt x="4578" y="2610"/>
                    <a:pt x="4585" y="2684"/>
                  </a:cubicBezTo>
                  <a:close/>
                  <a:moveTo>
                    <a:pt x="842" y="428"/>
                  </a:moveTo>
                  <a:cubicBezTo>
                    <a:pt x="822" y="448"/>
                    <a:pt x="766" y="421"/>
                    <a:pt x="741" y="419"/>
                  </a:cubicBezTo>
                  <a:cubicBezTo>
                    <a:pt x="781" y="392"/>
                    <a:pt x="811" y="428"/>
                    <a:pt x="842" y="428"/>
                  </a:cubicBezTo>
                  <a:close/>
                  <a:moveTo>
                    <a:pt x="66" y="3244"/>
                  </a:moveTo>
                  <a:cubicBezTo>
                    <a:pt x="38" y="3165"/>
                    <a:pt x="88" y="3158"/>
                    <a:pt x="66" y="3244"/>
                  </a:cubicBezTo>
                  <a:close/>
                  <a:moveTo>
                    <a:pt x="43" y="895"/>
                  </a:moveTo>
                  <a:cubicBezTo>
                    <a:pt x="50" y="895"/>
                    <a:pt x="47" y="864"/>
                    <a:pt x="50" y="843"/>
                  </a:cubicBezTo>
                  <a:cubicBezTo>
                    <a:pt x="56" y="916"/>
                    <a:pt x="77" y="965"/>
                    <a:pt x="72" y="819"/>
                  </a:cubicBezTo>
                  <a:cubicBezTo>
                    <a:pt x="84" y="841"/>
                    <a:pt x="84" y="904"/>
                    <a:pt x="86" y="950"/>
                  </a:cubicBezTo>
                  <a:cubicBezTo>
                    <a:pt x="75" y="940"/>
                    <a:pt x="72" y="970"/>
                    <a:pt x="72" y="1001"/>
                  </a:cubicBezTo>
                  <a:cubicBezTo>
                    <a:pt x="41" y="938"/>
                    <a:pt x="50" y="1031"/>
                    <a:pt x="34" y="895"/>
                  </a:cubicBezTo>
                  <a:cubicBezTo>
                    <a:pt x="36" y="866"/>
                    <a:pt x="43" y="882"/>
                    <a:pt x="43" y="895"/>
                  </a:cubicBezTo>
                  <a:close/>
                  <a:moveTo>
                    <a:pt x="2069" y="347"/>
                  </a:moveTo>
                  <a:cubicBezTo>
                    <a:pt x="2017" y="333"/>
                    <a:pt x="1854" y="322"/>
                    <a:pt x="1782" y="356"/>
                  </a:cubicBezTo>
                  <a:cubicBezTo>
                    <a:pt x="1698" y="351"/>
                    <a:pt x="1838" y="335"/>
                    <a:pt x="1814" y="317"/>
                  </a:cubicBezTo>
                  <a:cubicBezTo>
                    <a:pt x="1965" y="304"/>
                    <a:pt x="2026" y="322"/>
                    <a:pt x="2067" y="347"/>
                  </a:cubicBezTo>
                  <a:close/>
                  <a:moveTo>
                    <a:pt x="1052" y="407"/>
                  </a:moveTo>
                  <a:cubicBezTo>
                    <a:pt x="1007" y="403"/>
                    <a:pt x="987" y="385"/>
                    <a:pt x="1030" y="371"/>
                  </a:cubicBezTo>
                  <a:cubicBezTo>
                    <a:pt x="1066" y="394"/>
                    <a:pt x="1077" y="389"/>
                    <a:pt x="1186" y="378"/>
                  </a:cubicBezTo>
                  <a:cubicBezTo>
                    <a:pt x="1174" y="396"/>
                    <a:pt x="1071" y="392"/>
                    <a:pt x="1052" y="407"/>
                  </a:cubicBezTo>
                  <a:close/>
                  <a:moveTo>
                    <a:pt x="68" y="1288"/>
                  </a:moveTo>
                  <a:cubicBezTo>
                    <a:pt x="54" y="1221"/>
                    <a:pt x="47" y="1151"/>
                    <a:pt x="47" y="1078"/>
                  </a:cubicBezTo>
                  <a:cubicBezTo>
                    <a:pt x="68" y="1139"/>
                    <a:pt x="79" y="1180"/>
                    <a:pt x="68" y="1288"/>
                  </a:cubicBezTo>
                  <a:close/>
                  <a:moveTo>
                    <a:pt x="1405" y="4030"/>
                  </a:moveTo>
                  <a:cubicBezTo>
                    <a:pt x="1409" y="4048"/>
                    <a:pt x="1366" y="4057"/>
                    <a:pt x="1296" y="4057"/>
                  </a:cubicBezTo>
                  <a:cubicBezTo>
                    <a:pt x="1339" y="4050"/>
                    <a:pt x="1339" y="4032"/>
                    <a:pt x="1403" y="4030"/>
                  </a:cubicBezTo>
                  <a:close/>
                  <a:moveTo>
                    <a:pt x="4607" y="3002"/>
                  </a:moveTo>
                  <a:cubicBezTo>
                    <a:pt x="4607" y="3124"/>
                    <a:pt x="4569" y="3045"/>
                    <a:pt x="4607" y="3002"/>
                  </a:cubicBezTo>
                  <a:close/>
                  <a:moveTo>
                    <a:pt x="4689" y="1304"/>
                  </a:moveTo>
                  <a:lnTo>
                    <a:pt x="4691" y="1252"/>
                  </a:lnTo>
                  <a:lnTo>
                    <a:pt x="4707" y="1252"/>
                  </a:lnTo>
                  <a:lnTo>
                    <a:pt x="4704" y="1304"/>
                  </a:lnTo>
                  <a:close/>
                  <a:moveTo>
                    <a:pt x="3661" y="229"/>
                  </a:moveTo>
                  <a:cubicBezTo>
                    <a:pt x="3580" y="225"/>
                    <a:pt x="3456" y="234"/>
                    <a:pt x="3456" y="202"/>
                  </a:cubicBezTo>
                  <a:cubicBezTo>
                    <a:pt x="3537" y="202"/>
                    <a:pt x="3517" y="177"/>
                    <a:pt x="3614" y="179"/>
                  </a:cubicBezTo>
                  <a:cubicBezTo>
                    <a:pt x="3648" y="204"/>
                    <a:pt x="3659" y="193"/>
                    <a:pt x="3659" y="229"/>
                  </a:cubicBezTo>
                  <a:close/>
                  <a:moveTo>
                    <a:pt x="1220" y="4062"/>
                  </a:moveTo>
                  <a:cubicBezTo>
                    <a:pt x="1211" y="4073"/>
                    <a:pt x="1154" y="4073"/>
                    <a:pt x="1113" y="4078"/>
                  </a:cubicBezTo>
                  <a:cubicBezTo>
                    <a:pt x="1123" y="4059"/>
                    <a:pt x="1186" y="4055"/>
                    <a:pt x="1220" y="4064"/>
                  </a:cubicBezTo>
                  <a:close/>
                  <a:moveTo>
                    <a:pt x="1558" y="4035"/>
                  </a:moveTo>
                  <a:lnTo>
                    <a:pt x="1635" y="4030"/>
                  </a:lnTo>
                  <a:lnTo>
                    <a:pt x="1635" y="4046"/>
                  </a:lnTo>
                  <a:lnTo>
                    <a:pt x="1556" y="4050"/>
                  </a:lnTo>
                  <a:close/>
                  <a:moveTo>
                    <a:pt x="4718" y="886"/>
                  </a:moveTo>
                  <a:cubicBezTo>
                    <a:pt x="4720" y="859"/>
                    <a:pt x="4725" y="834"/>
                    <a:pt x="4729" y="807"/>
                  </a:cubicBezTo>
                  <a:cubicBezTo>
                    <a:pt x="4736" y="814"/>
                    <a:pt x="4736" y="837"/>
                    <a:pt x="4743" y="837"/>
                  </a:cubicBezTo>
                  <a:lnTo>
                    <a:pt x="4741" y="889"/>
                  </a:lnTo>
                  <a:close/>
                  <a:moveTo>
                    <a:pt x="4598" y="157"/>
                  </a:moveTo>
                  <a:cubicBezTo>
                    <a:pt x="4612" y="150"/>
                    <a:pt x="4623" y="148"/>
                    <a:pt x="4637" y="148"/>
                  </a:cubicBezTo>
                  <a:lnTo>
                    <a:pt x="4779" y="145"/>
                  </a:lnTo>
                  <a:lnTo>
                    <a:pt x="4765" y="272"/>
                  </a:lnTo>
                  <a:cubicBezTo>
                    <a:pt x="4763" y="301"/>
                    <a:pt x="4747" y="310"/>
                    <a:pt x="4752" y="272"/>
                  </a:cubicBezTo>
                  <a:lnTo>
                    <a:pt x="4768" y="166"/>
                  </a:lnTo>
                  <a:lnTo>
                    <a:pt x="4639" y="161"/>
                  </a:lnTo>
                  <a:cubicBezTo>
                    <a:pt x="4625" y="161"/>
                    <a:pt x="4612" y="159"/>
                    <a:pt x="4598" y="157"/>
                  </a:cubicBezTo>
                  <a:close/>
                  <a:moveTo>
                    <a:pt x="3191" y="249"/>
                  </a:moveTo>
                  <a:lnTo>
                    <a:pt x="3139" y="252"/>
                  </a:lnTo>
                  <a:lnTo>
                    <a:pt x="3142" y="236"/>
                  </a:lnTo>
                  <a:lnTo>
                    <a:pt x="3194" y="234"/>
                  </a:lnTo>
                  <a:close/>
                  <a:moveTo>
                    <a:pt x="1660" y="4044"/>
                  </a:moveTo>
                  <a:cubicBezTo>
                    <a:pt x="1669" y="4032"/>
                    <a:pt x="1728" y="4035"/>
                    <a:pt x="1766" y="4030"/>
                  </a:cubicBezTo>
                  <a:cubicBezTo>
                    <a:pt x="1748" y="4037"/>
                    <a:pt x="1732" y="4046"/>
                    <a:pt x="1764" y="4046"/>
                  </a:cubicBezTo>
                  <a:cubicBezTo>
                    <a:pt x="1737" y="4071"/>
                    <a:pt x="1696" y="4041"/>
                    <a:pt x="1660" y="4044"/>
                  </a:cubicBezTo>
                  <a:close/>
                  <a:moveTo>
                    <a:pt x="2593" y="270"/>
                  </a:moveTo>
                  <a:cubicBezTo>
                    <a:pt x="2663" y="254"/>
                    <a:pt x="2733" y="247"/>
                    <a:pt x="2803" y="249"/>
                  </a:cubicBezTo>
                  <a:cubicBezTo>
                    <a:pt x="2735" y="267"/>
                    <a:pt x="2665" y="274"/>
                    <a:pt x="2593" y="270"/>
                  </a:cubicBezTo>
                  <a:close/>
                  <a:moveTo>
                    <a:pt x="903" y="4105"/>
                  </a:moveTo>
                  <a:cubicBezTo>
                    <a:pt x="897" y="4093"/>
                    <a:pt x="1046" y="4084"/>
                    <a:pt x="980" y="4107"/>
                  </a:cubicBezTo>
                  <a:cubicBezTo>
                    <a:pt x="955" y="4105"/>
                    <a:pt x="928" y="4102"/>
                    <a:pt x="903" y="4105"/>
                  </a:cubicBezTo>
                  <a:close/>
                  <a:moveTo>
                    <a:pt x="4772" y="340"/>
                  </a:moveTo>
                  <a:cubicBezTo>
                    <a:pt x="4772" y="317"/>
                    <a:pt x="4774" y="295"/>
                    <a:pt x="4779" y="272"/>
                  </a:cubicBezTo>
                  <a:lnTo>
                    <a:pt x="4808" y="150"/>
                  </a:lnTo>
                  <a:lnTo>
                    <a:pt x="4639" y="134"/>
                  </a:lnTo>
                  <a:cubicBezTo>
                    <a:pt x="4601" y="130"/>
                    <a:pt x="4583" y="121"/>
                    <a:pt x="4580" y="105"/>
                  </a:cubicBezTo>
                  <a:lnTo>
                    <a:pt x="4639" y="107"/>
                  </a:lnTo>
                  <a:lnTo>
                    <a:pt x="4824" y="116"/>
                  </a:lnTo>
                  <a:lnTo>
                    <a:pt x="4806" y="272"/>
                  </a:lnTo>
                  <a:cubicBezTo>
                    <a:pt x="4799" y="342"/>
                    <a:pt x="4813" y="326"/>
                    <a:pt x="4838" y="347"/>
                  </a:cubicBezTo>
                  <a:cubicBezTo>
                    <a:pt x="4817" y="392"/>
                    <a:pt x="4824" y="394"/>
                    <a:pt x="4842" y="426"/>
                  </a:cubicBezTo>
                  <a:cubicBezTo>
                    <a:pt x="4829" y="446"/>
                    <a:pt x="4826" y="507"/>
                    <a:pt x="4808" y="502"/>
                  </a:cubicBezTo>
                  <a:lnTo>
                    <a:pt x="4815" y="371"/>
                  </a:lnTo>
                  <a:cubicBezTo>
                    <a:pt x="4799" y="358"/>
                    <a:pt x="4799" y="407"/>
                    <a:pt x="4795" y="448"/>
                  </a:cubicBezTo>
                  <a:cubicBezTo>
                    <a:pt x="4770" y="459"/>
                    <a:pt x="4797" y="317"/>
                    <a:pt x="4770" y="340"/>
                  </a:cubicBezTo>
                  <a:close/>
                  <a:moveTo>
                    <a:pt x="3117" y="231"/>
                  </a:moveTo>
                  <a:cubicBezTo>
                    <a:pt x="3112" y="211"/>
                    <a:pt x="3155" y="204"/>
                    <a:pt x="3223" y="202"/>
                  </a:cubicBezTo>
                  <a:cubicBezTo>
                    <a:pt x="3191" y="222"/>
                    <a:pt x="3153" y="234"/>
                    <a:pt x="3117" y="234"/>
                  </a:cubicBezTo>
                  <a:close/>
                  <a:moveTo>
                    <a:pt x="4734" y="1595"/>
                  </a:moveTo>
                  <a:cubicBezTo>
                    <a:pt x="4723" y="1417"/>
                    <a:pt x="4770" y="1218"/>
                    <a:pt x="4779" y="1024"/>
                  </a:cubicBezTo>
                  <a:cubicBezTo>
                    <a:pt x="4804" y="1103"/>
                    <a:pt x="4770" y="1248"/>
                    <a:pt x="4779" y="1338"/>
                  </a:cubicBezTo>
                  <a:cubicBezTo>
                    <a:pt x="4779" y="1381"/>
                    <a:pt x="4815" y="1300"/>
                    <a:pt x="4804" y="1419"/>
                  </a:cubicBezTo>
                  <a:cubicBezTo>
                    <a:pt x="4786" y="1403"/>
                    <a:pt x="4759" y="1415"/>
                    <a:pt x="4763" y="1336"/>
                  </a:cubicBezTo>
                  <a:cubicBezTo>
                    <a:pt x="4727" y="1437"/>
                    <a:pt x="4777" y="1471"/>
                    <a:pt x="4790" y="1496"/>
                  </a:cubicBezTo>
                  <a:cubicBezTo>
                    <a:pt x="4772" y="1546"/>
                    <a:pt x="4754" y="1641"/>
                    <a:pt x="4754" y="1494"/>
                  </a:cubicBezTo>
                  <a:cubicBezTo>
                    <a:pt x="4741" y="1525"/>
                    <a:pt x="4734" y="1562"/>
                    <a:pt x="4732" y="1595"/>
                  </a:cubicBezTo>
                  <a:close/>
                  <a:moveTo>
                    <a:pt x="4239" y="141"/>
                  </a:moveTo>
                  <a:cubicBezTo>
                    <a:pt x="4264" y="127"/>
                    <a:pt x="4291" y="121"/>
                    <a:pt x="4321" y="121"/>
                  </a:cubicBezTo>
                  <a:cubicBezTo>
                    <a:pt x="4330" y="136"/>
                    <a:pt x="4280" y="139"/>
                    <a:pt x="4239" y="141"/>
                  </a:cubicBezTo>
                  <a:close/>
                  <a:moveTo>
                    <a:pt x="2984" y="4023"/>
                  </a:moveTo>
                  <a:cubicBezTo>
                    <a:pt x="2959" y="4019"/>
                    <a:pt x="2934" y="4014"/>
                    <a:pt x="2907" y="4014"/>
                  </a:cubicBezTo>
                  <a:cubicBezTo>
                    <a:pt x="2927" y="3989"/>
                    <a:pt x="2963" y="4019"/>
                    <a:pt x="3011" y="4008"/>
                  </a:cubicBezTo>
                  <a:cubicBezTo>
                    <a:pt x="3031" y="4030"/>
                    <a:pt x="2968" y="4032"/>
                    <a:pt x="2954" y="4048"/>
                  </a:cubicBezTo>
                  <a:cubicBezTo>
                    <a:pt x="2900" y="4055"/>
                    <a:pt x="2961" y="4026"/>
                    <a:pt x="2981" y="4023"/>
                  </a:cubicBezTo>
                  <a:close/>
                  <a:moveTo>
                    <a:pt x="4009" y="132"/>
                  </a:moveTo>
                  <a:cubicBezTo>
                    <a:pt x="4072" y="105"/>
                    <a:pt x="4111" y="152"/>
                    <a:pt x="4009" y="132"/>
                  </a:cubicBezTo>
                  <a:close/>
                  <a:moveTo>
                    <a:pt x="1473" y="4107"/>
                  </a:moveTo>
                  <a:cubicBezTo>
                    <a:pt x="1518" y="4102"/>
                    <a:pt x="1522" y="4111"/>
                    <a:pt x="1525" y="4120"/>
                  </a:cubicBezTo>
                  <a:cubicBezTo>
                    <a:pt x="1502" y="4120"/>
                    <a:pt x="1500" y="4125"/>
                    <a:pt x="1495" y="4129"/>
                  </a:cubicBezTo>
                  <a:cubicBezTo>
                    <a:pt x="1466" y="4129"/>
                    <a:pt x="1475" y="4116"/>
                    <a:pt x="1473" y="4107"/>
                  </a:cubicBezTo>
                  <a:close/>
                  <a:moveTo>
                    <a:pt x="3582" y="3987"/>
                  </a:moveTo>
                  <a:cubicBezTo>
                    <a:pt x="3517" y="4017"/>
                    <a:pt x="3460" y="3974"/>
                    <a:pt x="3582" y="3987"/>
                  </a:cubicBezTo>
                  <a:close/>
                  <a:moveTo>
                    <a:pt x="4131" y="3947"/>
                  </a:moveTo>
                  <a:cubicBezTo>
                    <a:pt x="4219" y="3962"/>
                    <a:pt x="3995" y="3974"/>
                    <a:pt x="4131" y="3947"/>
                  </a:cubicBezTo>
                  <a:close/>
                  <a:moveTo>
                    <a:pt x="4632" y="96"/>
                  </a:moveTo>
                  <a:cubicBezTo>
                    <a:pt x="4542" y="98"/>
                    <a:pt x="4637" y="73"/>
                    <a:pt x="4585" y="75"/>
                  </a:cubicBezTo>
                  <a:cubicBezTo>
                    <a:pt x="4592" y="66"/>
                    <a:pt x="4619" y="69"/>
                    <a:pt x="4639" y="75"/>
                  </a:cubicBezTo>
                  <a:lnTo>
                    <a:pt x="4890" y="152"/>
                  </a:lnTo>
                  <a:lnTo>
                    <a:pt x="4840" y="272"/>
                  </a:lnTo>
                  <a:cubicBezTo>
                    <a:pt x="4833" y="288"/>
                    <a:pt x="4824" y="297"/>
                    <a:pt x="4820" y="272"/>
                  </a:cubicBezTo>
                  <a:lnTo>
                    <a:pt x="4795" y="60"/>
                  </a:lnTo>
                  <a:lnTo>
                    <a:pt x="4639" y="94"/>
                  </a:lnTo>
                  <a:close/>
                  <a:moveTo>
                    <a:pt x="4165" y="123"/>
                  </a:moveTo>
                  <a:lnTo>
                    <a:pt x="4113" y="125"/>
                  </a:lnTo>
                  <a:cubicBezTo>
                    <a:pt x="4117" y="121"/>
                    <a:pt x="4104" y="121"/>
                    <a:pt x="4088" y="121"/>
                  </a:cubicBezTo>
                  <a:cubicBezTo>
                    <a:pt x="4124" y="100"/>
                    <a:pt x="4205" y="91"/>
                    <a:pt x="4273" y="80"/>
                  </a:cubicBezTo>
                  <a:lnTo>
                    <a:pt x="4271" y="103"/>
                  </a:lnTo>
                  <a:cubicBezTo>
                    <a:pt x="4237" y="123"/>
                    <a:pt x="4162" y="91"/>
                    <a:pt x="4165" y="123"/>
                  </a:cubicBezTo>
                  <a:close/>
                  <a:moveTo>
                    <a:pt x="3957" y="136"/>
                  </a:moveTo>
                  <a:cubicBezTo>
                    <a:pt x="3930" y="136"/>
                    <a:pt x="3905" y="134"/>
                    <a:pt x="3878" y="132"/>
                  </a:cubicBezTo>
                  <a:cubicBezTo>
                    <a:pt x="3885" y="121"/>
                    <a:pt x="3957" y="125"/>
                    <a:pt x="3959" y="114"/>
                  </a:cubicBezTo>
                  <a:cubicBezTo>
                    <a:pt x="3995" y="114"/>
                    <a:pt x="3946" y="123"/>
                    <a:pt x="3955" y="136"/>
                  </a:cubicBezTo>
                  <a:close/>
                  <a:moveTo>
                    <a:pt x="4673" y="3165"/>
                  </a:moveTo>
                  <a:cubicBezTo>
                    <a:pt x="4675" y="3136"/>
                    <a:pt x="4689" y="3145"/>
                    <a:pt x="4698" y="3140"/>
                  </a:cubicBezTo>
                  <a:lnTo>
                    <a:pt x="4691" y="3246"/>
                  </a:lnTo>
                  <a:cubicBezTo>
                    <a:pt x="4682" y="3240"/>
                    <a:pt x="4686" y="3197"/>
                    <a:pt x="4689" y="3167"/>
                  </a:cubicBezTo>
                  <a:close/>
                  <a:moveTo>
                    <a:pt x="2222" y="4100"/>
                  </a:moveTo>
                  <a:cubicBezTo>
                    <a:pt x="2148" y="4096"/>
                    <a:pt x="2067" y="4114"/>
                    <a:pt x="1938" y="4118"/>
                  </a:cubicBezTo>
                  <a:cubicBezTo>
                    <a:pt x="1854" y="4129"/>
                    <a:pt x="1938" y="4159"/>
                    <a:pt x="1802" y="4170"/>
                  </a:cubicBezTo>
                  <a:cubicBezTo>
                    <a:pt x="1836" y="4107"/>
                    <a:pt x="1617" y="4168"/>
                    <a:pt x="1599" y="4129"/>
                  </a:cubicBezTo>
                  <a:lnTo>
                    <a:pt x="1836" y="4102"/>
                  </a:lnTo>
                  <a:cubicBezTo>
                    <a:pt x="1820" y="4159"/>
                    <a:pt x="2164" y="4048"/>
                    <a:pt x="2222" y="4100"/>
                  </a:cubicBezTo>
                  <a:close/>
                  <a:moveTo>
                    <a:pt x="4664" y="3454"/>
                  </a:moveTo>
                  <a:cubicBezTo>
                    <a:pt x="4664" y="3400"/>
                    <a:pt x="4702" y="3350"/>
                    <a:pt x="4680" y="3298"/>
                  </a:cubicBezTo>
                  <a:cubicBezTo>
                    <a:pt x="4686" y="3269"/>
                    <a:pt x="4714" y="3251"/>
                    <a:pt x="4743" y="3251"/>
                  </a:cubicBezTo>
                  <a:cubicBezTo>
                    <a:pt x="4714" y="3344"/>
                    <a:pt x="4680" y="3497"/>
                    <a:pt x="4700" y="3615"/>
                  </a:cubicBezTo>
                  <a:cubicBezTo>
                    <a:pt x="4680" y="3646"/>
                    <a:pt x="4677" y="3599"/>
                    <a:pt x="4668" y="3637"/>
                  </a:cubicBezTo>
                  <a:cubicBezTo>
                    <a:pt x="4655" y="3569"/>
                    <a:pt x="4700" y="3508"/>
                    <a:pt x="4664" y="3454"/>
                  </a:cubicBezTo>
                  <a:close/>
                  <a:moveTo>
                    <a:pt x="3004" y="4068"/>
                  </a:moveTo>
                  <a:cubicBezTo>
                    <a:pt x="2972" y="4068"/>
                    <a:pt x="2911" y="4096"/>
                    <a:pt x="2974" y="4093"/>
                  </a:cubicBezTo>
                  <a:cubicBezTo>
                    <a:pt x="2850" y="4134"/>
                    <a:pt x="2712" y="4102"/>
                    <a:pt x="2532" y="4118"/>
                  </a:cubicBezTo>
                  <a:cubicBezTo>
                    <a:pt x="2548" y="4102"/>
                    <a:pt x="2744" y="4091"/>
                    <a:pt x="2613" y="4084"/>
                  </a:cubicBezTo>
                  <a:cubicBezTo>
                    <a:pt x="2694" y="4057"/>
                    <a:pt x="2825" y="4075"/>
                    <a:pt x="2873" y="4084"/>
                  </a:cubicBezTo>
                  <a:cubicBezTo>
                    <a:pt x="2913" y="4078"/>
                    <a:pt x="2875" y="4078"/>
                    <a:pt x="2848" y="4078"/>
                  </a:cubicBezTo>
                  <a:cubicBezTo>
                    <a:pt x="2972" y="4055"/>
                    <a:pt x="3230" y="4021"/>
                    <a:pt x="3345" y="4026"/>
                  </a:cubicBezTo>
                  <a:cubicBezTo>
                    <a:pt x="3325" y="4037"/>
                    <a:pt x="3139" y="4048"/>
                    <a:pt x="3236" y="4062"/>
                  </a:cubicBezTo>
                  <a:cubicBezTo>
                    <a:pt x="3160" y="4071"/>
                    <a:pt x="3081" y="4073"/>
                    <a:pt x="3004" y="4068"/>
                  </a:cubicBezTo>
                  <a:close/>
                  <a:moveTo>
                    <a:pt x="4716" y="2619"/>
                  </a:moveTo>
                  <a:cubicBezTo>
                    <a:pt x="4718" y="2589"/>
                    <a:pt x="4725" y="2605"/>
                    <a:pt x="4723" y="2619"/>
                  </a:cubicBezTo>
                  <a:cubicBezTo>
                    <a:pt x="4734" y="2612"/>
                    <a:pt x="4734" y="2567"/>
                    <a:pt x="4727" y="2567"/>
                  </a:cubicBezTo>
                  <a:cubicBezTo>
                    <a:pt x="4732" y="2526"/>
                    <a:pt x="4738" y="2589"/>
                    <a:pt x="4743" y="2542"/>
                  </a:cubicBezTo>
                  <a:cubicBezTo>
                    <a:pt x="4756" y="2553"/>
                    <a:pt x="4743" y="2643"/>
                    <a:pt x="4768" y="2623"/>
                  </a:cubicBezTo>
                  <a:lnTo>
                    <a:pt x="4747" y="2725"/>
                  </a:lnTo>
                  <a:lnTo>
                    <a:pt x="4725" y="2722"/>
                  </a:lnTo>
                  <a:cubicBezTo>
                    <a:pt x="4711" y="2799"/>
                    <a:pt x="4723" y="2661"/>
                    <a:pt x="4741" y="2700"/>
                  </a:cubicBezTo>
                  <a:cubicBezTo>
                    <a:pt x="4738" y="2614"/>
                    <a:pt x="4723" y="2698"/>
                    <a:pt x="4716" y="2619"/>
                  </a:cubicBezTo>
                  <a:close/>
                  <a:moveTo>
                    <a:pt x="4824" y="870"/>
                  </a:moveTo>
                  <a:cubicBezTo>
                    <a:pt x="4804" y="927"/>
                    <a:pt x="4826" y="977"/>
                    <a:pt x="4813" y="1078"/>
                  </a:cubicBezTo>
                  <a:cubicBezTo>
                    <a:pt x="4799" y="1071"/>
                    <a:pt x="4795" y="859"/>
                    <a:pt x="4824" y="870"/>
                  </a:cubicBezTo>
                  <a:close/>
                  <a:moveTo>
                    <a:pt x="4813" y="816"/>
                  </a:moveTo>
                  <a:cubicBezTo>
                    <a:pt x="4822" y="794"/>
                    <a:pt x="4820" y="721"/>
                    <a:pt x="4838" y="739"/>
                  </a:cubicBezTo>
                  <a:cubicBezTo>
                    <a:pt x="4829" y="764"/>
                    <a:pt x="4831" y="837"/>
                    <a:pt x="4813" y="816"/>
                  </a:cubicBezTo>
                  <a:close/>
                  <a:moveTo>
                    <a:pt x="842" y="4177"/>
                  </a:moveTo>
                  <a:cubicBezTo>
                    <a:pt x="971" y="4170"/>
                    <a:pt x="768" y="4233"/>
                    <a:pt x="942" y="4215"/>
                  </a:cubicBezTo>
                  <a:cubicBezTo>
                    <a:pt x="933" y="4227"/>
                    <a:pt x="894" y="4229"/>
                    <a:pt x="885" y="4240"/>
                  </a:cubicBezTo>
                  <a:cubicBezTo>
                    <a:pt x="802" y="4236"/>
                    <a:pt x="867" y="4204"/>
                    <a:pt x="786" y="4209"/>
                  </a:cubicBezTo>
                  <a:cubicBezTo>
                    <a:pt x="791" y="4195"/>
                    <a:pt x="861" y="4195"/>
                    <a:pt x="842" y="4175"/>
                  </a:cubicBezTo>
                  <a:close/>
                  <a:moveTo>
                    <a:pt x="1599" y="4139"/>
                  </a:moveTo>
                  <a:cubicBezTo>
                    <a:pt x="1552" y="4157"/>
                    <a:pt x="1461" y="4163"/>
                    <a:pt x="1362" y="4166"/>
                  </a:cubicBezTo>
                  <a:cubicBezTo>
                    <a:pt x="1403" y="4132"/>
                    <a:pt x="1473" y="4148"/>
                    <a:pt x="1599" y="4139"/>
                  </a:cubicBezTo>
                  <a:close/>
                  <a:moveTo>
                    <a:pt x="4845" y="638"/>
                  </a:moveTo>
                  <a:cubicBezTo>
                    <a:pt x="4826" y="633"/>
                    <a:pt x="4829" y="525"/>
                    <a:pt x="4856" y="561"/>
                  </a:cubicBezTo>
                  <a:lnTo>
                    <a:pt x="4858" y="507"/>
                  </a:lnTo>
                  <a:cubicBezTo>
                    <a:pt x="4881" y="462"/>
                    <a:pt x="4847" y="595"/>
                    <a:pt x="4845" y="636"/>
                  </a:cubicBezTo>
                  <a:close/>
                  <a:moveTo>
                    <a:pt x="2405" y="4089"/>
                  </a:moveTo>
                  <a:cubicBezTo>
                    <a:pt x="2457" y="4082"/>
                    <a:pt x="2509" y="4082"/>
                    <a:pt x="2561" y="4087"/>
                  </a:cubicBezTo>
                  <a:cubicBezTo>
                    <a:pt x="2525" y="4096"/>
                    <a:pt x="2367" y="4129"/>
                    <a:pt x="2405" y="4089"/>
                  </a:cubicBezTo>
                  <a:close/>
                  <a:moveTo>
                    <a:pt x="4788" y="1837"/>
                  </a:moveTo>
                  <a:cubicBezTo>
                    <a:pt x="4777" y="1828"/>
                    <a:pt x="4786" y="1772"/>
                    <a:pt x="4786" y="1733"/>
                  </a:cubicBezTo>
                  <a:cubicBezTo>
                    <a:pt x="4806" y="1735"/>
                    <a:pt x="4804" y="1690"/>
                    <a:pt x="4813" y="1735"/>
                  </a:cubicBezTo>
                  <a:cubicBezTo>
                    <a:pt x="4817" y="1819"/>
                    <a:pt x="4788" y="1769"/>
                    <a:pt x="4788" y="1837"/>
                  </a:cubicBezTo>
                  <a:close/>
                  <a:moveTo>
                    <a:pt x="1960" y="4145"/>
                  </a:moveTo>
                  <a:cubicBezTo>
                    <a:pt x="1969" y="4129"/>
                    <a:pt x="2082" y="4136"/>
                    <a:pt x="2062" y="4154"/>
                  </a:cubicBezTo>
                  <a:cubicBezTo>
                    <a:pt x="1990" y="4166"/>
                    <a:pt x="2010" y="4143"/>
                    <a:pt x="1960" y="4145"/>
                  </a:cubicBezTo>
                  <a:close/>
                  <a:moveTo>
                    <a:pt x="2299" y="4125"/>
                  </a:moveTo>
                  <a:cubicBezTo>
                    <a:pt x="2283" y="4132"/>
                    <a:pt x="2270" y="4139"/>
                    <a:pt x="2270" y="4150"/>
                  </a:cubicBezTo>
                  <a:cubicBezTo>
                    <a:pt x="2247" y="4143"/>
                    <a:pt x="2175" y="4152"/>
                    <a:pt x="2195" y="4132"/>
                  </a:cubicBezTo>
                  <a:cubicBezTo>
                    <a:pt x="2265" y="4129"/>
                    <a:pt x="2247" y="4116"/>
                    <a:pt x="2297" y="4125"/>
                  </a:cubicBezTo>
                  <a:close/>
                  <a:moveTo>
                    <a:pt x="1698" y="4161"/>
                  </a:moveTo>
                  <a:lnTo>
                    <a:pt x="1750" y="4159"/>
                  </a:lnTo>
                  <a:lnTo>
                    <a:pt x="1750" y="4175"/>
                  </a:lnTo>
                  <a:lnTo>
                    <a:pt x="1698" y="4177"/>
                  </a:lnTo>
                  <a:close/>
                  <a:moveTo>
                    <a:pt x="4734" y="3407"/>
                  </a:moveTo>
                  <a:cubicBezTo>
                    <a:pt x="4745" y="3432"/>
                    <a:pt x="4750" y="3459"/>
                    <a:pt x="4745" y="3486"/>
                  </a:cubicBezTo>
                  <a:cubicBezTo>
                    <a:pt x="4729" y="3497"/>
                    <a:pt x="4732" y="3447"/>
                    <a:pt x="4734" y="340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6530250" y="3327900"/>
              <a:ext cx="1375" cy="4875"/>
            </a:xfrm>
            <a:custGeom>
              <a:rect b="b" l="l" r="r" t="t"/>
              <a:pathLst>
                <a:path extrusionOk="0" h="195" w="55">
                  <a:moveTo>
                    <a:pt x="18" y="131"/>
                  </a:moveTo>
                  <a:cubicBezTo>
                    <a:pt x="0" y="194"/>
                    <a:pt x="25" y="25"/>
                    <a:pt x="32" y="0"/>
                  </a:cubicBezTo>
                  <a:cubicBezTo>
                    <a:pt x="54" y="34"/>
                    <a:pt x="23" y="99"/>
                    <a:pt x="18" y="13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6539000" y="3278475"/>
              <a:ext cx="800" cy="3525"/>
            </a:xfrm>
            <a:custGeom>
              <a:rect b="b" l="l" r="r" t="t"/>
              <a:pathLst>
                <a:path extrusionOk="0" h="141" w="32">
                  <a:moveTo>
                    <a:pt x="7" y="91"/>
                  </a:moveTo>
                  <a:cubicBezTo>
                    <a:pt x="0" y="87"/>
                    <a:pt x="5" y="64"/>
                    <a:pt x="7" y="66"/>
                  </a:cubicBezTo>
                  <a:cubicBezTo>
                    <a:pt x="9" y="44"/>
                    <a:pt x="5" y="42"/>
                    <a:pt x="2" y="37"/>
                  </a:cubicBezTo>
                  <a:cubicBezTo>
                    <a:pt x="5" y="1"/>
                    <a:pt x="20" y="17"/>
                    <a:pt x="32" y="14"/>
                  </a:cubicBezTo>
                  <a:cubicBezTo>
                    <a:pt x="27" y="24"/>
                    <a:pt x="14" y="141"/>
                    <a:pt x="14" y="64"/>
                  </a:cubicBezTo>
                  <a:cubicBezTo>
                    <a:pt x="11" y="62"/>
                    <a:pt x="9" y="75"/>
                    <a:pt x="7" y="9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6280175" y="3266525"/>
              <a:ext cx="108825" cy="108825"/>
            </a:xfrm>
            <a:custGeom>
              <a:rect b="b" l="l" r="r" t="t"/>
              <a:pathLst>
                <a:path extrusionOk="0" h="4353" w="4353">
                  <a:moveTo>
                    <a:pt x="4352" y="0"/>
                  </a:moveTo>
                  <a:lnTo>
                    <a:pt x="0" y="723"/>
                  </a:lnTo>
                  <a:lnTo>
                    <a:pt x="535" y="4352"/>
                  </a:lnTo>
                  <a:lnTo>
                    <a:pt x="4352" y="3779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6277275" y="3309475"/>
              <a:ext cx="600" cy="1325"/>
            </a:xfrm>
            <a:custGeom>
              <a:rect b="b" l="l" r="r" t="t"/>
              <a:pathLst>
                <a:path extrusionOk="0" h="53" w="24">
                  <a:moveTo>
                    <a:pt x="8" y="53"/>
                  </a:moveTo>
                  <a:lnTo>
                    <a:pt x="1" y="1"/>
                  </a:lnTo>
                  <a:lnTo>
                    <a:pt x="15" y="1"/>
                  </a:lnTo>
                  <a:lnTo>
                    <a:pt x="24" y="5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6278750" y="3319700"/>
              <a:ext cx="1275" cy="2225"/>
            </a:xfrm>
            <a:custGeom>
              <a:rect b="b" l="l" r="r" t="t"/>
              <a:pathLst>
                <a:path extrusionOk="0" h="89" w="51">
                  <a:moveTo>
                    <a:pt x="12" y="1"/>
                  </a:moveTo>
                  <a:cubicBezTo>
                    <a:pt x="50" y="75"/>
                    <a:pt x="1" y="89"/>
                    <a:pt x="12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6280175" y="3327950"/>
              <a:ext cx="575" cy="1325"/>
            </a:xfrm>
            <a:custGeom>
              <a:rect b="b" l="l" r="r" t="t"/>
              <a:pathLst>
                <a:path extrusionOk="0" h="53" w="23">
                  <a:moveTo>
                    <a:pt x="9" y="52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23" y="52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6281075" y="3330250"/>
              <a:ext cx="875" cy="3825"/>
            </a:xfrm>
            <a:custGeom>
              <a:rect b="b" l="l" r="r" t="t"/>
              <a:pathLst>
                <a:path extrusionOk="0" h="153" w="35">
                  <a:moveTo>
                    <a:pt x="9" y="114"/>
                  </a:moveTo>
                  <a:cubicBezTo>
                    <a:pt x="0" y="69"/>
                    <a:pt x="9" y="60"/>
                    <a:pt x="3" y="12"/>
                  </a:cubicBezTo>
                  <a:cubicBezTo>
                    <a:pt x="14" y="1"/>
                    <a:pt x="34" y="152"/>
                    <a:pt x="9" y="1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6285350" y="3353800"/>
              <a:ext cx="1450" cy="5675"/>
            </a:xfrm>
            <a:custGeom>
              <a:rect b="b" l="l" r="r" t="t"/>
              <a:pathLst>
                <a:path extrusionOk="0" h="227" w="58">
                  <a:moveTo>
                    <a:pt x="1" y="35"/>
                  </a:moveTo>
                  <a:cubicBezTo>
                    <a:pt x="35" y="1"/>
                    <a:pt x="37" y="163"/>
                    <a:pt x="57" y="211"/>
                  </a:cubicBezTo>
                  <a:cubicBezTo>
                    <a:pt x="28" y="227"/>
                    <a:pt x="21" y="93"/>
                    <a:pt x="1" y="3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6283550" y="3339975"/>
              <a:ext cx="1225" cy="5150"/>
            </a:xfrm>
            <a:custGeom>
              <a:rect b="b" l="l" r="r" t="t"/>
              <a:pathLst>
                <a:path extrusionOk="0" h="206" w="49">
                  <a:moveTo>
                    <a:pt x="21" y="206"/>
                  </a:moveTo>
                  <a:cubicBezTo>
                    <a:pt x="3" y="111"/>
                    <a:pt x="19" y="93"/>
                    <a:pt x="1" y="0"/>
                  </a:cubicBezTo>
                  <a:cubicBezTo>
                    <a:pt x="23" y="43"/>
                    <a:pt x="48" y="188"/>
                    <a:pt x="21" y="20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6288700" y="3371200"/>
              <a:ext cx="975" cy="3125"/>
            </a:xfrm>
            <a:custGeom>
              <a:rect b="b" l="l" r="r" t="t"/>
              <a:pathLst>
                <a:path extrusionOk="0" h="125" w="39">
                  <a:moveTo>
                    <a:pt x="5" y="0"/>
                  </a:moveTo>
                  <a:cubicBezTo>
                    <a:pt x="39" y="59"/>
                    <a:pt x="0" y="125"/>
                    <a:pt x="5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6339900" y="3279325"/>
              <a:ext cx="2350" cy="650"/>
            </a:xfrm>
            <a:custGeom>
              <a:rect b="b" l="l" r="r" t="t"/>
              <a:pathLst>
                <a:path extrusionOk="0" h="26" w="94">
                  <a:moveTo>
                    <a:pt x="48" y="3"/>
                  </a:moveTo>
                  <a:cubicBezTo>
                    <a:pt x="93" y="1"/>
                    <a:pt x="50" y="14"/>
                    <a:pt x="48" y="26"/>
                  </a:cubicBezTo>
                  <a:cubicBezTo>
                    <a:pt x="1" y="26"/>
                    <a:pt x="44" y="12"/>
                    <a:pt x="48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6291525" y="3321675"/>
              <a:ext cx="1200" cy="4425"/>
            </a:xfrm>
            <a:custGeom>
              <a:rect b="b" l="l" r="r" t="t"/>
              <a:pathLst>
                <a:path extrusionOk="0" h="177" w="48">
                  <a:moveTo>
                    <a:pt x="0" y="1"/>
                  </a:moveTo>
                  <a:cubicBezTo>
                    <a:pt x="23" y="26"/>
                    <a:pt x="38" y="86"/>
                    <a:pt x="48" y="177"/>
                  </a:cubicBezTo>
                  <a:cubicBezTo>
                    <a:pt x="27" y="161"/>
                    <a:pt x="11" y="98"/>
                    <a:pt x="0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6291125" y="3315650"/>
              <a:ext cx="700" cy="3175"/>
            </a:xfrm>
            <a:custGeom>
              <a:rect b="b" l="l" r="r" t="t"/>
              <a:pathLst>
                <a:path extrusionOk="0" h="127" w="28">
                  <a:moveTo>
                    <a:pt x="5" y="88"/>
                  </a:moveTo>
                  <a:cubicBezTo>
                    <a:pt x="3" y="63"/>
                    <a:pt x="0" y="36"/>
                    <a:pt x="0" y="11"/>
                  </a:cubicBezTo>
                  <a:cubicBezTo>
                    <a:pt x="14" y="0"/>
                    <a:pt x="27" y="126"/>
                    <a:pt x="5" y="8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6273675" y="3258725"/>
              <a:ext cx="122425" cy="121200"/>
            </a:xfrm>
            <a:custGeom>
              <a:rect b="b" l="l" r="r" t="t"/>
              <a:pathLst>
                <a:path extrusionOk="0" h="4848" w="4897">
                  <a:moveTo>
                    <a:pt x="4879" y="3409"/>
                  </a:moveTo>
                  <a:cubicBezTo>
                    <a:pt x="4856" y="3323"/>
                    <a:pt x="4867" y="3506"/>
                    <a:pt x="4840" y="3485"/>
                  </a:cubicBezTo>
                  <a:cubicBezTo>
                    <a:pt x="4840" y="3399"/>
                    <a:pt x="4856" y="3357"/>
                    <a:pt x="4872" y="3329"/>
                  </a:cubicBezTo>
                  <a:cubicBezTo>
                    <a:pt x="4858" y="3117"/>
                    <a:pt x="4858" y="3106"/>
                    <a:pt x="4847" y="2912"/>
                  </a:cubicBezTo>
                  <a:cubicBezTo>
                    <a:pt x="4856" y="2912"/>
                    <a:pt x="4863" y="2923"/>
                    <a:pt x="4870" y="2939"/>
                  </a:cubicBezTo>
                  <a:cubicBezTo>
                    <a:pt x="4897" y="2717"/>
                    <a:pt x="4877" y="2449"/>
                    <a:pt x="4838" y="2311"/>
                  </a:cubicBezTo>
                  <a:cubicBezTo>
                    <a:pt x="4840" y="2182"/>
                    <a:pt x="4854" y="1995"/>
                    <a:pt x="4865" y="1819"/>
                  </a:cubicBezTo>
                  <a:cubicBezTo>
                    <a:pt x="4834" y="1599"/>
                    <a:pt x="4831" y="1322"/>
                    <a:pt x="4872" y="1114"/>
                  </a:cubicBezTo>
                  <a:cubicBezTo>
                    <a:pt x="4849" y="1071"/>
                    <a:pt x="4849" y="1243"/>
                    <a:pt x="4843" y="1166"/>
                  </a:cubicBezTo>
                  <a:cubicBezTo>
                    <a:pt x="4863" y="1071"/>
                    <a:pt x="4870" y="974"/>
                    <a:pt x="4858" y="879"/>
                  </a:cubicBezTo>
                  <a:cubicBezTo>
                    <a:pt x="4897" y="861"/>
                    <a:pt x="4856" y="732"/>
                    <a:pt x="4877" y="671"/>
                  </a:cubicBezTo>
                  <a:cubicBezTo>
                    <a:pt x="4856" y="617"/>
                    <a:pt x="4849" y="461"/>
                    <a:pt x="4865" y="357"/>
                  </a:cubicBezTo>
                  <a:cubicBezTo>
                    <a:pt x="4863" y="337"/>
                    <a:pt x="4856" y="317"/>
                    <a:pt x="4849" y="296"/>
                  </a:cubicBezTo>
                  <a:lnTo>
                    <a:pt x="4730" y="0"/>
                  </a:lnTo>
                  <a:lnTo>
                    <a:pt x="4592" y="82"/>
                  </a:lnTo>
                  <a:cubicBezTo>
                    <a:pt x="4556" y="107"/>
                    <a:pt x="4513" y="118"/>
                    <a:pt x="4470" y="113"/>
                  </a:cubicBezTo>
                  <a:cubicBezTo>
                    <a:pt x="4490" y="95"/>
                    <a:pt x="4547" y="95"/>
                    <a:pt x="4497" y="86"/>
                  </a:cubicBezTo>
                  <a:cubicBezTo>
                    <a:pt x="4364" y="107"/>
                    <a:pt x="4490" y="113"/>
                    <a:pt x="4393" y="134"/>
                  </a:cubicBezTo>
                  <a:cubicBezTo>
                    <a:pt x="4341" y="129"/>
                    <a:pt x="4289" y="129"/>
                    <a:pt x="4237" y="134"/>
                  </a:cubicBezTo>
                  <a:cubicBezTo>
                    <a:pt x="4152" y="172"/>
                    <a:pt x="3892" y="224"/>
                    <a:pt x="3770" y="231"/>
                  </a:cubicBezTo>
                  <a:cubicBezTo>
                    <a:pt x="3811" y="224"/>
                    <a:pt x="3860" y="217"/>
                    <a:pt x="3847" y="201"/>
                  </a:cubicBezTo>
                  <a:cubicBezTo>
                    <a:pt x="3740" y="206"/>
                    <a:pt x="3648" y="210"/>
                    <a:pt x="3587" y="249"/>
                  </a:cubicBezTo>
                  <a:cubicBezTo>
                    <a:pt x="3585" y="242"/>
                    <a:pt x="3594" y="229"/>
                    <a:pt x="3562" y="231"/>
                  </a:cubicBezTo>
                  <a:cubicBezTo>
                    <a:pt x="3506" y="247"/>
                    <a:pt x="3517" y="271"/>
                    <a:pt x="3433" y="283"/>
                  </a:cubicBezTo>
                  <a:cubicBezTo>
                    <a:pt x="3384" y="290"/>
                    <a:pt x="3415" y="260"/>
                    <a:pt x="3354" y="271"/>
                  </a:cubicBezTo>
                  <a:cubicBezTo>
                    <a:pt x="3302" y="294"/>
                    <a:pt x="3006" y="330"/>
                    <a:pt x="3147" y="335"/>
                  </a:cubicBezTo>
                  <a:cubicBezTo>
                    <a:pt x="3119" y="337"/>
                    <a:pt x="3095" y="344"/>
                    <a:pt x="3070" y="353"/>
                  </a:cubicBezTo>
                  <a:cubicBezTo>
                    <a:pt x="3054" y="341"/>
                    <a:pt x="3016" y="337"/>
                    <a:pt x="2991" y="328"/>
                  </a:cubicBezTo>
                  <a:cubicBezTo>
                    <a:pt x="2815" y="373"/>
                    <a:pt x="2681" y="378"/>
                    <a:pt x="2575" y="432"/>
                  </a:cubicBezTo>
                  <a:cubicBezTo>
                    <a:pt x="2607" y="387"/>
                    <a:pt x="2471" y="432"/>
                    <a:pt x="2422" y="441"/>
                  </a:cubicBezTo>
                  <a:cubicBezTo>
                    <a:pt x="2412" y="432"/>
                    <a:pt x="2383" y="432"/>
                    <a:pt x="2394" y="414"/>
                  </a:cubicBezTo>
                  <a:cubicBezTo>
                    <a:pt x="2090" y="470"/>
                    <a:pt x="1931" y="524"/>
                    <a:pt x="1590" y="570"/>
                  </a:cubicBezTo>
                  <a:cubicBezTo>
                    <a:pt x="1593" y="588"/>
                    <a:pt x="1595" y="606"/>
                    <a:pt x="1538" y="617"/>
                  </a:cubicBezTo>
                  <a:cubicBezTo>
                    <a:pt x="1536" y="603"/>
                    <a:pt x="1543" y="592"/>
                    <a:pt x="1563" y="581"/>
                  </a:cubicBezTo>
                  <a:cubicBezTo>
                    <a:pt x="1414" y="592"/>
                    <a:pt x="1428" y="610"/>
                    <a:pt x="1435" y="624"/>
                  </a:cubicBezTo>
                  <a:lnTo>
                    <a:pt x="1331" y="642"/>
                  </a:lnTo>
                  <a:cubicBezTo>
                    <a:pt x="1351" y="617"/>
                    <a:pt x="1295" y="628"/>
                    <a:pt x="1306" y="608"/>
                  </a:cubicBezTo>
                  <a:cubicBezTo>
                    <a:pt x="1177" y="628"/>
                    <a:pt x="1164" y="653"/>
                    <a:pt x="1046" y="649"/>
                  </a:cubicBezTo>
                  <a:cubicBezTo>
                    <a:pt x="1039" y="680"/>
                    <a:pt x="813" y="687"/>
                    <a:pt x="863" y="707"/>
                  </a:cubicBezTo>
                  <a:cubicBezTo>
                    <a:pt x="811" y="703"/>
                    <a:pt x="759" y="705"/>
                    <a:pt x="707" y="716"/>
                  </a:cubicBezTo>
                  <a:cubicBezTo>
                    <a:pt x="644" y="737"/>
                    <a:pt x="692" y="734"/>
                    <a:pt x="655" y="746"/>
                  </a:cubicBezTo>
                  <a:cubicBezTo>
                    <a:pt x="594" y="759"/>
                    <a:pt x="542" y="780"/>
                    <a:pt x="527" y="759"/>
                  </a:cubicBezTo>
                  <a:cubicBezTo>
                    <a:pt x="567" y="757"/>
                    <a:pt x="615" y="719"/>
                    <a:pt x="551" y="725"/>
                  </a:cubicBezTo>
                  <a:cubicBezTo>
                    <a:pt x="540" y="764"/>
                    <a:pt x="472" y="734"/>
                    <a:pt x="423" y="746"/>
                  </a:cubicBezTo>
                  <a:cubicBezTo>
                    <a:pt x="389" y="771"/>
                    <a:pt x="479" y="773"/>
                    <a:pt x="423" y="784"/>
                  </a:cubicBezTo>
                  <a:cubicBezTo>
                    <a:pt x="303" y="798"/>
                    <a:pt x="290" y="771"/>
                    <a:pt x="238" y="773"/>
                  </a:cubicBezTo>
                  <a:lnTo>
                    <a:pt x="0" y="777"/>
                  </a:lnTo>
                  <a:lnTo>
                    <a:pt x="0" y="1091"/>
                  </a:lnTo>
                  <a:cubicBezTo>
                    <a:pt x="3" y="1134"/>
                    <a:pt x="12" y="1175"/>
                    <a:pt x="28" y="1213"/>
                  </a:cubicBezTo>
                  <a:cubicBezTo>
                    <a:pt x="23" y="1175"/>
                    <a:pt x="12" y="1121"/>
                    <a:pt x="21" y="1112"/>
                  </a:cubicBezTo>
                  <a:cubicBezTo>
                    <a:pt x="39" y="1195"/>
                    <a:pt x="46" y="1281"/>
                    <a:pt x="41" y="1367"/>
                  </a:cubicBezTo>
                  <a:cubicBezTo>
                    <a:pt x="89" y="1464"/>
                    <a:pt x="98" y="1597"/>
                    <a:pt x="120" y="1776"/>
                  </a:cubicBezTo>
                  <a:cubicBezTo>
                    <a:pt x="165" y="1803"/>
                    <a:pt x="138" y="2008"/>
                    <a:pt x="186" y="2029"/>
                  </a:cubicBezTo>
                  <a:cubicBezTo>
                    <a:pt x="181" y="1981"/>
                    <a:pt x="170" y="1972"/>
                    <a:pt x="163" y="1927"/>
                  </a:cubicBezTo>
                  <a:cubicBezTo>
                    <a:pt x="190" y="1943"/>
                    <a:pt x="188" y="1900"/>
                    <a:pt x="206" y="1898"/>
                  </a:cubicBezTo>
                  <a:cubicBezTo>
                    <a:pt x="204" y="1940"/>
                    <a:pt x="206" y="1983"/>
                    <a:pt x="215" y="2026"/>
                  </a:cubicBezTo>
                  <a:lnTo>
                    <a:pt x="192" y="2029"/>
                  </a:lnTo>
                  <a:cubicBezTo>
                    <a:pt x="240" y="2135"/>
                    <a:pt x="249" y="2245"/>
                    <a:pt x="271" y="2435"/>
                  </a:cubicBezTo>
                  <a:cubicBezTo>
                    <a:pt x="305" y="2469"/>
                    <a:pt x="258" y="2320"/>
                    <a:pt x="292" y="2356"/>
                  </a:cubicBezTo>
                  <a:cubicBezTo>
                    <a:pt x="269" y="2367"/>
                    <a:pt x="310" y="2415"/>
                    <a:pt x="312" y="2458"/>
                  </a:cubicBezTo>
                  <a:cubicBezTo>
                    <a:pt x="314" y="2483"/>
                    <a:pt x="294" y="2446"/>
                    <a:pt x="305" y="2510"/>
                  </a:cubicBezTo>
                  <a:cubicBezTo>
                    <a:pt x="314" y="2577"/>
                    <a:pt x="330" y="2645"/>
                    <a:pt x="348" y="2713"/>
                  </a:cubicBezTo>
                  <a:cubicBezTo>
                    <a:pt x="360" y="2738"/>
                    <a:pt x="364" y="2697"/>
                    <a:pt x="373" y="2735"/>
                  </a:cubicBezTo>
                  <a:cubicBezTo>
                    <a:pt x="382" y="2767"/>
                    <a:pt x="396" y="2826"/>
                    <a:pt x="380" y="2839"/>
                  </a:cubicBezTo>
                  <a:cubicBezTo>
                    <a:pt x="321" y="2665"/>
                    <a:pt x="271" y="2489"/>
                    <a:pt x="231" y="2309"/>
                  </a:cubicBezTo>
                  <a:cubicBezTo>
                    <a:pt x="222" y="2390"/>
                    <a:pt x="213" y="2205"/>
                    <a:pt x="174" y="2236"/>
                  </a:cubicBezTo>
                  <a:cubicBezTo>
                    <a:pt x="192" y="2313"/>
                    <a:pt x="219" y="2336"/>
                    <a:pt x="238" y="2413"/>
                  </a:cubicBezTo>
                  <a:cubicBezTo>
                    <a:pt x="256" y="2544"/>
                    <a:pt x="249" y="2582"/>
                    <a:pt x="276" y="2695"/>
                  </a:cubicBezTo>
                  <a:cubicBezTo>
                    <a:pt x="265" y="2690"/>
                    <a:pt x="256" y="2656"/>
                    <a:pt x="265" y="2722"/>
                  </a:cubicBezTo>
                  <a:cubicBezTo>
                    <a:pt x="299" y="2760"/>
                    <a:pt x="271" y="2654"/>
                    <a:pt x="285" y="2643"/>
                  </a:cubicBezTo>
                  <a:cubicBezTo>
                    <a:pt x="296" y="2656"/>
                    <a:pt x="308" y="2674"/>
                    <a:pt x="314" y="2693"/>
                  </a:cubicBezTo>
                  <a:cubicBezTo>
                    <a:pt x="314" y="2763"/>
                    <a:pt x="332" y="2833"/>
                    <a:pt x="364" y="2894"/>
                  </a:cubicBezTo>
                  <a:cubicBezTo>
                    <a:pt x="357" y="2916"/>
                    <a:pt x="348" y="2930"/>
                    <a:pt x="330" y="2923"/>
                  </a:cubicBezTo>
                  <a:cubicBezTo>
                    <a:pt x="346" y="3022"/>
                    <a:pt x="369" y="3034"/>
                    <a:pt x="375" y="2970"/>
                  </a:cubicBezTo>
                  <a:cubicBezTo>
                    <a:pt x="423" y="3117"/>
                    <a:pt x="427" y="3375"/>
                    <a:pt x="486" y="3607"/>
                  </a:cubicBezTo>
                  <a:cubicBezTo>
                    <a:pt x="450" y="3666"/>
                    <a:pt x="511" y="3867"/>
                    <a:pt x="542" y="3912"/>
                  </a:cubicBezTo>
                  <a:cubicBezTo>
                    <a:pt x="533" y="4084"/>
                    <a:pt x="612" y="4215"/>
                    <a:pt x="619" y="4475"/>
                  </a:cubicBezTo>
                  <a:cubicBezTo>
                    <a:pt x="631" y="4488"/>
                    <a:pt x="642" y="4506"/>
                    <a:pt x="646" y="4524"/>
                  </a:cubicBezTo>
                  <a:cubicBezTo>
                    <a:pt x="619" y="4522"/>
                    <a:pt x="646" y="4545"/>
                    <a:pt x="651" y="4601"/>
                  </a:cubicBezTo>
                  <a:cubicBezTo>
                    <a:pt x="628" y="4558"/>
                    <a:pt x="635" y="4628"/>
                    <a:pt x="642" y="4698"/>
                  </a:cubicBezTo>
                  <a:lnTo>
                    <a:pt x="658" y="4836"/>
                  </a:lnTo>
                  <a:lnTo>
                    <a:pt x="809" y="4820"/>
                  </a:lnTo>
                  <a:lnTo>
                    <a:pt x="893" y="4809"/>
                  </a:lnTo>
                  <a:cubicBezTo>
                    <a:pt x="811" y="4847"/>
                    <a:pt x="1026" y="4809"/>
                    <a:pt x="1073" y="4813"/>
                  </a:cubicBezTo>
                  <a:cubicBezTo>
                    <a:pt x="1109" y="4788"/>
                    <a:pt x="1100" y="4773"/>
                    <a:pt x="1206" y="4743"/>
                  </a:cubicBezTo>
                  <a:cubicBezTo>
                    <a:pt x="1175" y="4759"/>
                    <a:pt x="1175" y="4766"/>
                    <a:pt x="1206" y="4773"/>
                  </a:cubicBezTo>
                  <a:cubicBezTo>
                    <a:pt x="1292" y="4761"/>
                    <a:pt x="1276" y="4734"/>
                    <a:pt x="1337" y="4716"/>
                  </a:cubicBezTo>
                  <a:cubicBezTo>
                    <a:pt x="1385" y="4736"/>
                    <a:pt x="1527" y="4700"/>
                    <a:pt x="1570" y="4700"/>
                  </a:cubicBezTo>
                  <a:cubicBezTo>
                    <a:pt x="1547" y="4723"/>
                    <a:pt x="1606" y="4714"/>
                    <a:pt x="1595" y="4734"/>
                  </a:cubicBezTo>
                  <a:cubicBezTo>
                    <a:pt x="1715" y="4707"/>
                    <a:pt x="1837" y="4689"/>
                    <a:pt x="1959" y="4682"/>
                  </a:cubicBezTo>
                  <a:cubicBezTo>
                    <a:pt x="1983" y="4664"/>
                    <a:pt x="1882" y="4669"/>
                    <a:pt x="1959" y="4653"/>
                  </a:cubicBezTo>
                  <a:cubicBezTo>
                    <a:pt x="2105" y="4630"/>
                    <a:pt x="2239" y="4644"/>
                    <a:pt x="2322" y="4594"/>
                  </a:cubicBezTo>
                  <a:cubicBezTo>
                    <a:pt x="2304" y="4617"/>
                    <a:pt x="2374" y="4601"/>
                    <a:pt x="2374" y="4617"/>
                  </a:cubicBezTo>
                  <a:cubicBezTo>
                    <a:pt x="2309" y="4637"/>
                    <a:pt x="2112" y="4653"/>
                    <a:pt x="2112" y="4669"/>
                  </a:cubicBezTo>
                  <a:cubicBezTo>
                    <a:pt x="2198" y="4651"/>
                    <a:pt x="2193" y="4669"/>
                    <a:pt x="2216" y="4676"/>
                  </a:cubicBezTo>
                  <a:cubicBezTo>
                    <a:pt x="2300" y="4671"/>
                    <a:pt x="2297" y="4653"/>
                    <a:pt x="2347" y="4644"/>
                  </a:cubicBezTo>
                  <a:cubicBezTo>
                    <a:pt x="2376" y="4657"/>
                    <a:pt x="2266" y="4687"/>
                    <a:pt x="2372" y="4669"/>
                  </a:cubicBezTo>
                  <a:cubicBezTo>
                    <a:pt x="2419" y="4637"/>
                    <a:pt x="2347" y="4639"/>
                    <a:pt x="2503" y="4628"/>
                  </a:cubicBezTo>
                  <a:cubicBezTo>
                    <a:pt x="2525" y="4603"/>
                    <a:pt x="2467" y="4615"/>
                    <a:pt x="2478" y="4594"/>
                  </a:cubicBezTo>
                  <a:cubicBezTo>
                    <a:pt x="2516" y="4590"/>
                    <a:pt x="2573" y="4578"/>
                    <a:pt x="2582" y="4587"/>
                  </a:cubicBezTo>
                  <a:cubicBezTo>
                    <a:pt x="2609" y="4608"/>
                    <a:pt x="2539" y="4612"/>
                    <a:pt x="2528" y="4626"/>
                  </a:cubicBezTo>
                  <a:cubicBezTo>
                    <a:pt x="2618" y="4651"/>
                    <a:pt x="2826" y="4574"/>
                    <a:pt x="2891" y="4574"/>
                  </a:cubicBezTo>
                  <a:cubicBezTo>
                    <a:pt x="2927" y="4565"/>
                    <a:pt x="2896" y="4545"/>
                    <a:pt x="2946" y="4535"/>
                  </a:cubicBezTo>
                  <a:cubicBezTo>
                    <a:pt x="3004" y="4549"/>
                    <a:pt x="3083" y="4508"/>
                    <a:pt x="3153" y="4515"/>
                  </a:cubicBezTo>
                  <a:cubicBezTo>
                    <a:pt x="3162" y="4472"/>
                    <a:pt x="2988" y="4542"/>
                    <a:pt x="2973" y="4502"/>
                  </a:cubicBezTo>
                  <a:cubicBezTo>
                    <a:pt x="3067" y="4477"/>
                    <a:pt x="3067" y="4511"/>
                    <a:pt x="3153" y="4470"/>
                  </a:cubicBezTo>
                  <a:cubicBezTo>
                    <a:pt x="3210" y="4493"/>
                    <a:pt x="3492" y="4452"/>
                    <a:pt x="3309" y="4463"/>
                  </a:cubicBezTo>
                  <a:cubicBezTo>
                    <a:pt x="3438" y="4407"/>
                    <a:pt x="3630" y="4463"/>
                    <a:pt x="3777" y="4405"/>
                  </a:cubicBezTo>
                  <a:cubicBezTo>
                    <a:pt x="3754" y="4420"/>
                    <a:pt x="3689" y="4441"/>
                    <a:pt x="3777" y="4436"/>
                  </a:cubicBezTo>
                  <a:cubicBezTo>
                    <a:pt x="3786" y="4398"/>
                    <a:pt x="3808" y="4441"/>
                    <a:pt x="3829" y="4443"/>
                  </a:cubicBezTo>
                  <a:cubicBezTo>
                    <a:pt x="3912" y="4429"/>
                    <a:pt x="3885" y="4400"/>
                    <a:pt x="4012" y="4395"/>
                  </a:cubicBezTo>
                  <a:cubicBezTo>
                    <a:pt x="3910" y="4359"/>
                    <a:pt x="4181" y="4296"/>
                    <a:pt x="4298" y="4294"/>
                  </a:cubicBezTo>
                  <a:cubicBezTo>
                    <a:pt x="4307" y="4278"/>
                    <a:pt x="4264" y="4285"/>
                    <a:pt x="4246" y="4278"/>
                  </a:cubicBezTo>
                  <a:cubicBezTo>
                    <a:pt x="4328" y="4262"/>
                    <a:pt x="4341" y="4274"/>
                    <a:pt x="4402" y="4264"/>
                  </a:cubicBezTo>
                  <a:cubicBezTo>
                    <a:pt x="4414" y="4244"/>
                    <a:pt x="4357" y="4255"/>
                    <a:pt x="4377" y="4231"/>
                  </a:cubicBezTo>
                  <a:cubicBezTo>
                    <a:pt x="4515" y="4203"/>
                    <a:pt x="4420" y="4190"/>
                    <a:pt x="4535" y="4163"/>
                  </a:cubicBezTo>
                  <a:cubicBezTo>
                    <a:pt x="4511" y="4165"/>
                    <a:pt x="4484" y="4163"/>
                    <a:pt x="4459" y="4158"/>
                  </a:cubicBezTo>
                  <a:lnTo>
                    <a:pt x="4535" y="4147"/>
                  </a:lnTo>
                  <a:cubicBezTo>
                    <a:pt x="4456" y="4138"/>
                    <a:pt x="4569" y="4082"/>
                    <a:pt x="4461" y="4075"/>
                  </a:cubicBezTo>
                  <a:cubicBezTo>
                    <a:pt x="4601" y="4018"/>
                    <a:pt x="4490" y="3962"/>
                    <a:pt x="4599" y="3876"/>
                  </a:cubicBezTo>
                  <a:cubicBezTo>
                    <a:pt x="4508" y="3883"/>
                    <a:pt x="4513" y="3867"/>
                    <a:pt x="4443" y="3899"/>
                  </a:cubicBezTo>
                  <a:cubicBezTo>
                    <a:pt x="4402" y="3858"/>
                    <a:pt x="4181" y="3923"/>
                    <a:pt x="4104" y="3946"/>
                  </a:cubicBezTo>
                  <a:cubicBezTo>
                    <a:pt x="3991" y="3962"/>
                    <a:pt x="3978" y="3948"/>
                    <a:pt x="3871" y="3948"/>
                  </a:cubicBezTo>
                  <a:cubicBezTo>
                    <a:pt x="3885" y="3980"/>
                    <a:pt x="3849" y="4005"/>
                    <a:pt x="3790" y="4027"/>
                  </a:cubicBezTo>
                  <a:cubicBezTo>
                    <a:pt x="3833" y="3991"/>
                    <a:pt x="3722" y="4021"/>
                    <a:pt x="3713" y="4007"/>
                  </a:cubicBezTo>
                  <a:cubicBezTo>
                    <a:pt x="3759" y="4000"/>
                    <a:pt x="3804" y="3987"/>
                    <a:pt x="3844" y="3966"/>
                  </a:cubicBezTo>
                  <a:cubicBezTo>
                    <a:pt x="3801" y="3975"/>
                    <a:pt x="3759" y="3980"/>
                    <a:pt x="3713" y="3978"/>
                  </a:cubicBezTo>
                  <a:cubicBezTo>
                    <a:pt x="3673" y="3998"/>
                    <a:pt x="3652" y="4023"/>
                    <a:pt x="3558" y="4036"/>
                  </a:cubicBezTo>
                  <a:cubicBezTo>
                    <a:pt x="3546" y="4005"/>
                    <a:pt x="3237" y="4093"/>
                    <a:pt x="3298" y="4043"/>
                  </a:cubicBezTo>
                  <a:cubicBezTo>
                    <a:pt x="3187" y="4082"/>
                    <a:pt x="2900" y="4088"/>
                    <a:pt x="2754" y="4120"/>
                  </a:cubicBezTo>
                  <a:cubicBezTo>
                    <a:pt x="2717" y="4143"/>
                    <a:pt x="2819" y="4138"/>
                    <a:pt x="2754" y="4149"/>
                  </a:cubicBezTo>
                  <a:cubicBezTo>
                    <a:pt x="2650" y="4143"/>
                    <a:pt x="2546" y="4147"/>
                    <a:pt x="2442" y="4163"/>
                  </a:cubicBezTo>
                  <a:cubicBezTo>
                    <a:pt x="2401" y="4215"/>
                    <a:pt x="2126" y="4199"/>
                    <a:pt x="2051" y="4255"/>
                  </a:cubicBezTo>
                  <a:cubicBezTo>
                    <a:pt x="1916" y="4226"/>
                    <a:pt x="1703" y="4305"/>
                    <a:pt x="1507" y="4316"/>
                  </a:cubicBezTo>
                  <a:cubicBezTo>
                    <a:pt x="1468" y="4332"/>
                    <a:pt x="1466" y="4350"/>
                    <a:pt x="1428" y="4366"/>
                  </a:cubicBezTo>
                  <a:cubicBezTo>
                    <a:pt x="1423" y="4357"/>
                    <a:pt x="1387" y="4364"/>
                    <a:pt x="1351" y="4368"/>
                  </a:cubicBezTo>
                  <a:cubicBezTo>
                    <a:pt x="1378" y="4355"/>
                    <a:pt x="1378" y="4346"/>
                    <a:pt x="1324" y="4350"/>
                  </a:cubicBezTo>
                  <a:cubicBezTo>
                    <a:pt x="1308" y="4359"/>
                    <a:pt x="1290" y="4366"/>
                    <a:pt x="1272" y="4364"/>
                  </a:cubicBezTo>
                  <a:cubicBezTo>
                    <a:pt x="1263" y="4380"/>
                    <a:pt x="1310" y="4380"/>
                    <a:pt x="1272" y="4389"/>
                  </a:cubicBezTo>
                  <a:cubicBezTo>
                    <a:pt x="1215" y="4389"/>
                    <a:pt x="1204" y="4373"/>
                    <a:pt x="1118" y="4389"/>
                  </a:cubicBezTo>
                  <a:cubicBezTo>
                    <a:pt x="1087" y="4414"/>
                    <a:pt x="1240" y="4398"/>
                    <a:pt x="1168" y="4418"/>
                  </a:cubicBezTo>
                  <a:cubicBezTo>
                    <a:pt x="1125" y="4423"/>
                    <a:pt x="1082" y="4423"/>
                    <a:pt x="1039" y="4414"/>
                  </a:cubicBezTo>
                  <a:cubicBezTo>
                    <a:pt x="1042" y="4400"/>
                    <a:pt x="1123" y="4395"/>
                    <a:pt x="1118" y="4380"/>
                  </a:cubicBezTo>
                  <a:cubicBezTo>
                    <a:pt x="1014" y="4398"/>
                    <a:pt x="911" y="4409"/>
                    <a:pt x="807" y="4416"/>
                  </a:cubicBezTo>
                  <a:cubicBezTo>
                    <a:pt x="800" y="4423"/>
                    <a:pt x="791" y="4427"/>
                    <a:pt x="782" y="4432"/>
                  </a:cubicBezTo>
                  <a:lnTo>
                    <a:pt x="1033" y="4617"/>
                  </a:lnTo>
                  <a:cubicBezTo>
                    <a:pt x="1026" y="4599"/>
                    <a:pt x="1021" y="4583"/>
                    <a:pt x="1017" y="4565"/>
                  </a:cubicBezTo>
                  <a:cubicBezTo>
                    <a:pt x="1030" y="4438"/>
                    <a:pt x="1001" y="4312"/>
                    <a:pt x="963" y="4181"/>
                  </a:cubicBezTo>
                  <a:cubicBezTo>
                    <a:pt x="1014" y="4192"/>
                    <a:pt x="942" y="3862"/>
                    <a:pt x="926" y="3693"/>
                  </a:cubicBezTo>
                  <a:cubicBezTo>
                    <a:pt x="908" y="3693"/>
                    <a:pt x="902" y="3594"/>
                    <a:pt x="883" y="3594"/>
                  </a:cubicBezTo>
                  <a:cubicBezTo>
                    <a:pt x="904" y="3680"/>
                    <a:pt x="841" y="3619"/>
                    <a:pt x="834" y="3573"/>
                  </a:cubicBezTo>
                  <a:cubicBezTo>
                    <a:pt x="845" y="3573"/>
                    <a:pt x="834" y="3528"/>
                    <a:pt x="843" y="3519"/>
                  </a:cubicBezTo>
                  <a:cubicBezTo>
                    <a:pt x="854" y="3544"/>
                    <a:pt x="856" y="3614"/>
                    <a:pt x="874" y="3594"/>
                  </a:cubicBezTo>
                  <a:cubicBezTo>
                    <a:pt x="841" y="3481"/>
                    <a:pt x="872" y="3528"/>
                    <a:pt x="874" y="3492"/>
                  </a:cubicBezTo>
                  <a:cubicBezTo>
                    <a:pt x="879" y="3463"/>
                    <a:pt x="847" y="3307"/>
                    <a:pt x="879" y="3413"/>
                  </a:cubicBezTo>
                  <a:cubicBezTo>
                    <a:pt x="877" y="3363"/>
                    <a:pt x="841" y="3305"/>
                    <a:pt x="872" y="3309"/>
                  </a:cubicBezTo>
                  <a:cubicBezTo>
                    <a:pt x="843" y="3167"/>
                    <a:pt x="820" y="3022"/>
                    <a:pt x="807" y="2876"/>
                  </a:cubicBezTo>
                  <a:cubicBezTo>
                    <a:pt x="784" y="2828"/>
                    <a:pt x="780" y="2905"/>
                    <a:pt x="757" y="2907"/>
                  </a:cubicBezTo>
                  <a:cubicBezTo>
                    <a:pt x="759" y="2848"/>
                    <a:pt x="743" y="2765"/>
                    <a:pt x="773" y="2853"/>
                  </a:cubicBezTo>
                  <a:cubicBezTo>
                    <a:pt x="764" y="2713"/>
                    <a:pt x="701" y="2702"/>
                    <a:pt x="669" y="2656"/>
                  </a:cubicBezTo>
                  <a:cubicBezTo>
                    <a:pt x="705" y="2645"/>
                    <a:pt x="658" y="2562"/>
                    <a:pt x="646" y="2555"/>
                  </a:cubicBezTo>
                  <a:cubicBezTo>
                    <a:pt x="644" y="2523"/>
                    <a:pt x="635" y="2483"/>
                    <a:pt x="644" y="2478"/>
                  </a:cubicBezTo>
                  <a:cubicBezTo>
                    <a:pt x="682" y="2521"/>
                    <a:pt x="676" y="2609"/>
                    <a:pt x="710" y="2625"/>
                  </a:cubicBezTo>
                  <a:cubicBezTo>
                    <a:pt x="660" y="2293"/>
                    <a:pt x="734" y="2187"/>
                    <a:pt x="646" y="1882"/>
                  </a:cubicBezTo>
                  <a:cubicBezTo>
                    <a:pt x="633" y="1640"/>
                    <a:pt x="572" y="1398"/>
                    <a:pt x="524" y="1220"/>
                  </a:cubicBezTo>
                  <a:lnTo>
                    <a:pt x="547" y="1218"/>
                  </a:lnTo>
                  <a:cubicBezTo>
                    <a:pt x="531" y="1139"/>
                    <a:pt x="522" y="1060"/>
                    <a:pt x="513" y="985"/>
                  </a:cubicBezTo>
                  <a:lnTo>
                    <a:pt x="290" y="1286"/>
                  </a:lnTo>
                  <a:cubicBezTo>
                    <a:pt x="432" y="1265"/>
                    <a:pt x="563" y="1249"/>
                    <a:pt x="676" y="1206"/>
                  </a:cubicBezTo>
                  <a:cubicBezTo>
                    <a:pt x="922" y="1191"/>
                    <a:pt x="1155" y="1136"/>
                    <a:pt x="1376" y="1096"/>
                  </a:cubicBezTo>
                  <a:cubicBezTo>
                    <a:pt x="1511" y="1071"/>
                    <a:pt x="1627" y="1039"/>
                    <a:pt x="1685" y="1026"/>
                  </a:cubicBezTo>
                  <a:cubicBezTo>
                    <a:pt x="1758" y="1010"/>
                    <a:pt x="1875" y="1005"/>
                    <a:pt x="1945" y="992"/>
                  </a:cubicBezTo>
                  <a:cubicBezTo>
                    <a:pt x="1981" y="985"/>
                    <a:pt x="2010" y="967"/>
                    <a:pt x="2049" y="960"/>
                  </a:cubicBezTo>
                  <a:cubicBezTo>
                    <a:pt x="2175" y="938"/>
                    <a:pt x="2320" y="933"/>
                    <a:pt x="2440" y="884"/>
                  </a:cubicBezTo>
                  <a:cubicBezTo>
                    <a:pt x="2483" y="886"/>
                    <a:pt x="2525" y="881"/>
                    <a:pt x="2568" y="872"/>
                  </a:cubicBezTo>
                  <a:cubicBezTo>
                    <a:pt x="2638" y="856"/>
                    <a:pt x="2634" y="829"/>
                    <a:pt x="2724" y="818"/>
                  </a:cubicBezTo>
                  <a:cubicBezTo>
                    <a:pt x="2817" y="804"/>
                    <a:pt x="2864" y="811"/>
                    <a:pt x="2853" y="827"/>
                  </a:cubicBezTo>
                  <a:cubicBezTo>
                    <a:pt x="2975" y="764"/>
                    <a:pt x="3361" y="757"/>
                    <a:pt x="3375" y="694"/>
                  </a:cubicBezTo>
                  <a:cubicBezTo>
                    <a:pt x="3372" y="701"/>
                    <a:pt x="3341" y="703"/>
                    <a:pt x="3348" y="689"/>
                  </a:cubicBezTo>
                  <a:cubicBezTo>
                    <a:pt x="3445" y="683"/>
                    <a:pt x="3433" y="660"/>
                    <a:pt x="3479" y="646"/>
                  </a:cubicBezTo>
                  <a:cubicBezTo>
                    <a:pt x="3494" y="653"/>
                    <a:pt x="3578" y="633"/>
                    <a:pt x="3582" y="646"/>
                  </a:cubicBezTo>
                  <a:cubicBezTo>
                    <a:pt x="3558" y="658"/>
                    <a:pt x="3485" y="664"/>
                    <a:pt x="3503" y="680"/>
                  </a:cubicBezTo>
                  <a:cubicBezTo>
                    <a:pt x="3637" y="671"/>
                    <a:pt x="3576" y="635"/>
                    <a:pt x="3659" y="619"/>
                  </a:cubicBezTo>
                  <a:cubicBezTo>
                    <a:pt x="3700" y="624"/>
                    <a:pt x="3829" y="592"/>
                    <a:pt x="3867" y="594"/>
                  </a:cubicBezTo>
                  <a:cubicBezTo>
                    <a:pt x="3804" y="615"/>
                    <a:pt x="3707" y="633"/>
                    <a:pt x="3684" y="660"/>
                  </a:cubicBezTo>
                  <a:cubicBezTo>
                    <a:pt x="3763" y="642"/>
                    <a:pt x="3842" y="619"/>
                    <a:pt x="3919" y="594"/>
                  </a:cubicBezTo>
                  <a:cubicBezTo>
                    <a:pt x="3923" y="606"/>
                    <a:pt x="3892" y="615"/>
                    <a:pt x="3892" y="628"/>
                  </a:cubicBezTo>
                  <a:cubicBezTo>
                    <a:pt x="4072" y="597"/>
                    <a:pt x="3892" y="592"/>
                    <a:pt x="3998" y="565"/>
                  </a:cubicBezTo>
                  <a:cubicBezTo>
                    <a:pt x="4016" y="590"/>
                    <a:pt x="4118" y="583"/>
                    <a:pt x="4203" y="556"/>
                  </a:cubicBezTo>
                  <a:cubicBezTo>
                    <a:pt x="4215" y="567"/>
                    <a:pt x="4165" y="581"/>
                    <a:pt x="4203" y="579"/>
                  </a:cubicBezTo>
                  <a:cubicBezTo>
                    <a:pt x="4233" y="554"/>
                    <a:pt x="4393" y="549"/>
                    <a:pt x="4362" y="518"/>
                  </a:cubicBezTo>
                  <a:cubicBezTo>
                    <a:pt x="4283" y="540"/>
                    <a:pt x="4201" y="552"/>
                    <a:pt x="4179" y="531"/>
                  </a:cubicBezTo>
                  <a:cubicBezTo>
                    <a:pt x="4278" y="527"/>
                    <a:pt x="4185" y="495"/>
                    <a:pt x="4283" y="491"/>
                  </a:cubicBezTo>
                  <a:cubicBezTo>
                    <a:pt x="4244" y="531"/>
                    <a:pt x="4382" y="491"/>
                    <a:pt x="4414" y="502"/>
                  </a:cubicBezTo>
                  <a:cubicBezTo>
                    <a:pt x="4477" y="482"/>
                    <a:pt x="4366" y="486"/>
                    <a:pt x="4441" y="466"/>
                  </a:cubicBezTo>
                  <a:cubicBezTo>
                    <a:pt x="4465" y="479"/>
                    <a:pt x="4574" y="452"/>
                    <a:pt x="4569" y="477"/>
                  </a:cubicBezTo>
                  <a:cubicBezTo>
                    <a:pt x="4488" y="486"/>
                    <a:pt x="4477" y="504"/>
                    <a:pt x="4389" y="513"/>
                  </a:cubicBezTo>
                  <a:cubicBezTo>
                    <a:pt x="4402" y="529"/>
                    <a:pt x="4447" y="531"/>
                    <a:pt x="4490" y="533"/>
                  </a:cubicBezTo>
                  <a:cubicBezTo>
                    <a:pt x="4540" y="522"/>
                    <a:pt x="4587" y="502"/>
                    <a:pt x="4633" y="477"/>
                  </a:cubicBezTo>
                  <a:lnTo>
                    <a:pt x="4452" y="326"/>
                  </a:lnTo>
                  <a:cubicBezTo>
                    <a:pt x="4454" y="339"/>
                    <a:pt x="4459" y="353"/>
                    <a:pt x="4461" y="366"/>
                  </a:cubicBezTo>
                  <a:cubicBezTo>
                    <a:pt x="4441" y="348"/>
                    <a:pt x="4465" y="491"/>
                    <a:pt x="4445" y="470"/>
                  </a:cubicBezTo>
                  <a:cubicBezTo>
                    <a:pt x="4447" y="414"/>
                    <a:pt x="4441" y="387"/>
                    <a:pt x="4425" y="391"/>
                  </a:cubicBezTo>
                  <a:cubicBezTo>
                    <a:pt x="4429" y="470"/>
                    <a:pt x="4438" y="549"/>
                    <a:pt x="4452" y="626"/>
                  </a:cubicBezTo>
                  <a:cubicBezTo>
                    <a:pt x="4441" y="653"/>
                    <a:pt x="4441" y="714"/>
                    <a:pt x="4429" y="730"/>
                  </a:cubicBezTo>
                  <a:cubicBezTo>
                    <a:pt x="4452" y="739"/>
                    <a:pt x="4434" y="908"/>
                    <a:pt x="4418" y="938"/>
                  </a:cubicBezTo>
                  <a:cubicBezTo>
                    <a:pt x="4436" y="1001"/>
                    <a:pt x="4404" y="1218"/>
                    <a:pt x="4438" y="1331"/>
                  </a:cubicBezTo>
                  <a:cubicBezTo>
                    <a:pt x="4429" y="1333"/>
                    <a:pt x="4416" y="1324"/>
                    <a:pt x="4416" y="1356"/>
                  </a:cubicBezTo>
                  <a:cubicBezTo>
                    <a:pt x="4456" y="1360"/>
                    <a:pt x="4445" y="1527"/>
                    <a:pt x="4472" y="1514"/>
                  </a:cubicBezTo>
                  <a:cubicBezTo>
                    <a:pt x="4463" y="1545"/>
                    <a:pt x="4461" y="1613"/>
                    <a:pt x="4450" y="1642"/>
                  </a:cubicBezTo>
                  <a:cubicBezTo>
                    <a:pt x="4459" y="1647"/>
                    <a:pt x="4468" y="1651"/>
                    <a:pt x="4463" y="1697"/>
                  </a:cubicBezTo>
                  <a:cubicBezTo>
                    <a:pt x="4495" y="1719"/>
                    <a:pt x="4495" y="1627"/>
                    <a:pt x="4511" y="1595"/>
                  </a:cubicBezTo>
                  <a:cubicBezTo>
                    <a:pt x="4504" y="1712"/>
                    <a:pt x="4513" y="1712"/>
                    <a:pt x="4524" y="1726"/>
                  </a:cubicBezTo>
                  <a:cubicBezTo>
                    <a:pt x="4522" y="1762"/>
                    <a:pt x="4506" y="1753"/>
                    <a:pt x="4502" y="1776"/>
                  </a:cubicBezTo>
                  <a:cubicBezTo>
                    <a:pt x="4508" y="1622"/>
                    <a:pt x="4461" y="1785"/>
                    <a:pt x="4450" y="1669"/>
                  </a:cubicBezTo>
                  <a:lnTo>
                    <a:pt x="4450" y="1800"/>
                  </a:lnTo>
                  <a:cubicBezTo>
                    <a:pt x="4459" y="1859"/>
                    <a:pt x="4468" y="1769"/>
                    <a:pt x="4472" y="1828"/>
                  </a:cubicBezTo>
                  <a:cubicBezTo>
                    <a:pt x="4443" y="1877"/>
                    <a:pt x="4465" y="1959"/>
                    <a:pt x="4461" y="2062"/>
                  </a:cubicBezTo>
                  <a:cubicBezTo>
                    <a:pt x="4475" y="2078"/>
                    <a:pt x="4506" y="2033"/>
                    <a:pt x="4506" y="2090"/>
                  </a:cubicBezTo>
                  <a:cubicBezTo>
                    <a:pt x="4475" y="2060"/>
                    <a:pt x="4488" y="2202"/>
                    <a:pt x="4461" y="2193"/>
                  </a:cubicBezTo>
                  <a:cubicBezTo>
                    <a:pt x="4450" y="2155"/>
                    <a:pt x="4456" y="2058"/>
                    <a:pt x="4454" y="1983"/>
                  </a:cubicBezTo>
                  <a:cubicBezTo>
                    <a:pt x="4436" y="2042"/>
                    <a:pt x="4425" y="2103"/>
                    <a:pt x="4423" y="2164"/>
                  </a:cubicBezTo>
                  <a:cubicBezTo>
                    <a:pt x="4434" y="2191"/>
                    <a:pt x="4441" y="2216"/>
                    <a:pt x="4445" y="2243"/>
                  </a:cubicBezTo>
                  <a:cubicBezTo>
                    <a:pt x="4436" y="2259"/>
                    <a:pt x="4432" y="2277"/>
                    <a:pt x="4429" y="2295"/>
                  </a:cubicBezTo>
                  <a:cubicBezTo>
                    <a:pt x="4438" y="2320"/>
                    <a:pt x="4443" y="2347"/>
                    <a:pt x="4443" y="2374"/>
                  </a:cubicBezTo>
                  <a:cubicBezTo>
                    <a:pt x="4443" y="2480"/>
                    <a:pt x="4425" y="2528"/>
                    <a:pt x="4450" y="2557"/>
                  </a:cubicBezTo>
                  <a:cubicBezTo>
                    <a:pt x="4436" y="2623"/>
                    <a:pt x="4436" y="2575"/>
                    <a:pt x="4418" y="2607"/>
                  </a:cubicBezTo>
                  <a:lnTo>
                    <a:pt x="4418" y="2738"/>
                  </a:lnTo>
                  <a:cubicBezTo>
                    <a:pt x="4425" y="2745"/>
                    <a:pt x="4434" y="2740"/>
                    <a:pt x="4434" y="2767"/>
                  </a:cubicBezTo>
                  <a:cubicBezTo>
                    <a:pt x="4459" y="2790"/>
                    <a:pt x="4472" y="2641"/>
                    <a:pt x="4486" y="2717"/>
                  </a:cubicBezTo>
                  <a:cubicBezTo>
                    <a:pt x="4486" y="2749"/>
                    <a:pt x="4479" y="2733"/>
                    <a:pt x="4472" y="2717"/>
                  </a:cubicBezTo>
                  <a:cubicBezTo>
                    <a:pt x="4468" y="2787"/>
                    <a:pt x="4472" y="2857"/>
                    <a:pt x="4486" y="2925"/>
                  </a:cubicBezTo>
                  <a:cubicBezTo>
                    <a:pt x="4463" y="3045"/>
                    <a:pt x="4463" y="3079"/>
                    <a:pt x="4452" y="3237"/>
                  </a:cubicBezTo>
                  <a:cubicBezTo>
                    <a:pt x="4443" y="3198"/>
                    <a:pt x="4447" y="3119"/>
                    <a:pt x="4423" y="3131"/>
                  </a:cubicBezTo>
                  <a:cubicBezTo>
                    <a:pt x="4432" y="3192"/>
                    <a:pt x="4429" y="3253"/>
                    <a:pt x="4423" y="3314"/>
                  </a:cubicBezTo>
                  <a:cubicBezTo>
                    <a:pt x="4441" y="3300"/>
                    <a:pt x="4452" y="3271"/>
                    <a:pt x="4452" y="3368"/>
                  </a:cubicBezTo>
                  <a:cubicBezTo>
                    <a:pt x="4441" y="3366"/>
                    <a:pt x="4441" y="3334"/>
                    <a:pt x="4429" y="3338"/>
                  </a:cubicBezTo>
                  <a:cubicBezTo>
                    <a:pt x="4416" y="3431"/>
                    <a:pt x="4454" y="3357"/>
                    <a:pt x="4452" y="3418"/>
                  </a:cubicBezTo>
                  <a:cubicBezTo>
                    <a:pt x="4418" y="3610"/>
                    <a:pt x="4438" y="3804"/>
                    <a:pt x="4416" y="4043"/>
                  </a:cubicBezTo>
                  <a:cubicBezTo>
                    <a:pt x="4438" y="4030"/>
                    <a:pt x="4434" y="4133"/>
                    <a:pt x="4452" y="4070"/>
                  </a:cubicBezTo>
                  <a:cubicBezTo>
                    <a:pt x="4461" y="3998"/>
                    <a:pt x="4434" y="3887"/>
                    <a:pt x="4454" y="3783"/>
                  </a:cubicBezTo>
                  <a:cubicBezTo>
                    <a:pt x="4452" y="3890"/>
                    <a:pt x="4468" y="3903"/>
                    <a:pt x="4477" y="3838"/>
                  </a:cubicBezTo>
                  <a:cubicBezTo>
                    <a:pt x="4470" y="3955"/>
                    <a:pt x="4488" y="3984"/>
                    <a:pt x="4497" y="4048"/>
                  </a:cubicBezTo>
                  <a:cubicBezTo>
                    <a:pt x="4493" y="3984"/>
                    <a:pt x="4502" y="3923"/>
                    <a:pt x="4522" y="3865"/>
                  </a:cubicBezTo>
                  <a:cubicBezTo>
                    <a:pt x="4558" y="3912"/>
                    <a:pt x="4508" y="4088"/>
                    <a:pt x="4549" y="4102"/>
                  </a:cubicBezTo>
                  <a:cubicBezTo>
                    <a:pt x="4569" y="4036"/>
                    <a:pt x="4556" y="3937"/>
                    <a:pt x="4567" y="3894"/>
                  </a:cubicBezTo>
                  <a:cubicBezTo>
                    <a:pt x="4565" y="3962"/>
                    <a:pt x="4576" y="3978"/>
                    <a:pt x="4594" y="3973"/>
                  </a:cubicBezTo>
                  <a:cubicBezTo>
                    <a:pt x="4592" y="3919"/>
                    <a:pt x="4583" y="3777"/>
                    <a:pt x="4619" y="3792"/>
                  </a:cubicBezTo>
                  <a:cubicBezTo>
                    <a:pt x="4612" y="3946"/>
                    <a:pt x="4655" y="3731"/>
                    <a:pt x="4673" y="3716"/>
                  </a:cubicBezTo>
                  <a:cubicBezTo>
                    <a:pt x="4666" y="3750"/>
                    <a:pt x="4664" y="3786"/>
                    <a:pt x="4664" y="3820"/>
                  </a:cubicBezTo>
                  <a:cubicBezTo>
                    <a:pt x="4691" y="3842"/>
                    <a:pt x="4671" y="3682"/>
                    <a:pt x="4703" y="3718"/>
                  </a:cubicBezTo>
                  <a:cubicBezTo>
                    <a:pt x="4689" y="3576"/>
                    <a:pt x="4736" y="3469"/>
                    <a:pt x="4705" y="3431"/>
                  </a:cubicBezTo>
                  <a:cubicBezTo>
                    <a:pt x="4712" y="3573"/>
                    <a:pt x="4671" y="3537"/>
                    <a:pt x="4666" y="3637"/>
                  </a:cubicBezTo>
                  <a:cubicBezTo>
                    <a:pt x="4666" y="3533"/>
                    <a:pt x="4680" y="3494"/>
                    <a:pt x="4676" y="3377"/>
                  </a:cubicBezTo>
                  <a:cubicBezTo>
                    <a:pt x="4685" y="3375"/>
                    <a:pt x="4687" y="3415"/>
                    <a:pt x="4691" y="3377"/>
                  </a:cubicBezTo>
                  <a:cubicBezTo>
                    <a:pt x="4678" y="3325"/>
                    <a:pt x="4707" y="3147"/>
                    <a:pt x="4671" y="3090"/>
                  </a:cubicBezTo>
                  <a:cubicBezTo>
                    <a:pt x="4691" y="3079"/>
                    <a:pt x="4694" y="3009"/>
                    <a:pt x="4703" y="2961"/>
                  </a:cubicBezTo>
                  <a:cubicBezTo>
                    <a:pt x="4703" y="2918"/>
                    <a:pt x="4682" y="2946"/>
                    <a:pt x="4680" y="2907"/>
                  </a:cubicBezTo>
                  <a:cubicBezTo>
                    <a:pt x="4678" y="2794"/>
                    <a:pt x="4700" y="2876"/>
                    <a:pt x="4703" y="2830"/>
                  </a:cubicBezTo>
                  <a:cubicBezTo>
                    <a:pt x="4676" y="2787"/>
                    <a:pt x="4721" y="2792"/>
                    <a:pt x="4712" y="2726"/>
                  </a:cubicBezTo>
                  <a:cubicBezTo>
                    <a:pt x="4698" y="2711"/>
                    <a:pt x="4680" y="2711"/>
                    <a:pt x="4676" y="2672"/>
                  </a:cubicBezTo>
                  <a:cubicBezTo>
                    <a:pt x="4696" y="2650"/>
                    <a:pt x="4662" y="2575"/>
                    <a:pt x="4691" y="2568"/>
                  </a:cubicBezTo>
                  <a:cubicBezTo>
                    <a:pt x="4691" y="2600"/>
                    <a:pt x="4694" y="2632"/>
                    <a:pt x="4705" y="2623"/>
                  </a:cubicBezTo>
                  <a:cubicBezTo>
                    <a:pt x="4694" y="2476"/>
                    <a:pt x="4676" y="2263"/>
                    <a:pt x="4712" y="2049"/>
                  </a:cubicBezTo>
                  <a:cubicBezTo>
                    <a:pt x="4703" y="1983"/>
                    <a:pt x="4689" y="2094"/>
                    <a:pt x="4682" y="2020"/>
                  </a:cubicBezTo>
                  <a:cubicBezTo>
                    <a:pt x="4678" y="1959"/>
                    <a:pt x="4687" y="1852"/>
                    <a:pt x="4707" y="1812"/>
                  </a:cubicBezTo>
                  <a:cubicBezTo>
                    <a:pt x="4694" y="1676"/>
                    <a:pt x="4709" y="1520"/>
                    <a:pt x="4712" y="1421"/>
                  </a:cubicBezTo>
                  <a:cubicBezTo>
                    <a:pt x="4687" y="1407"/>
                    <a:pt x="4694" y="1550"/>
                    <a:pt x="4673" y="1473"/>
                  </a:cubicBezTo>
                  <a:cubicBezTo>
                    <a:pt x="4655" y="1629"/>
                    <a:pt x="4682" y="1789"/>
                    <a:pt x="4646" y="1861"/>
                  </a:cubicBezTo>
                  <a:cubicBezTo>
                    <a:pt x="4642" y="1825"/>
                    <a:pt x="4637" y="1794"/>
                    <a:pt x="4633" y="1758"/>
                  </a:cubicBezTo>
                  <a:cubicBezTo>
                    <a:pt x="4648" y="1724"/>
                    <a:pt x="4660" y="1785"/>
                    <a:pt x="4655" y="1654"/>
                  </a:cubicBezTo>
                  <a:cubicBezTo>
                    <a:pt x="4644" y="1642"/>
                    <a:pt x="4637" y="1692"/>
                    <a:pt x="4635" y="1654"/>
                  </a:cubicBezTo>
                  <a:cubicBezTo>
                    <a:pt x="4664" y="1545"/>
                    <a:pt x="4680" y="1333"/>
                    <a:pt x="4644" y="1290"/>
                  </a:cubicBezTo>
                  <a:cubicBezTo>
                    <a:pt x="4666" y="1344"/>
                    <a:pt x="4655" y="1234"/>
                    <a:pt x="4682" y="1290"/>
                  </a:cubicBezTo>
                  <a:cubicBezTo>
                    <a:pt x="4682" y="1186"/>
                    <a:pt x="4682" y="1184"/>
                    <a:pt x="4705" y="1213"/>
                  </a:cubicBezTo>
                  <a:cubicBezTo>
                    <a:pt x="4705" y="1143"/>
                    <a:pt x="4694" y="1161"/>
                    <a:pt x="4705" y="1109"/>
                  </a:cubicBezTo>
                  <a:cubicBezTo>
                    <a:pt x="4682" y="1075"/>
                    <a:pt x="4698" y="1195"/>
                    <a:pt x="4676" y="1161"/>
                  </a:cubicBezTo>
                  <a:cubicBezTo>
                    <a:pt x="4694" y="1096"/>
                    <a:pt x="4657" y="1073"/>
                    <a:pt x="4662" y="978"/>
                  </a:cubicBezTo>
                  <a:cubicBezTo>
                    <a:pt x="4694" y="974"/>
                    <a:pt x="4660" y="886"/>
                    <a:pt x="4678" y="823"/>
                  </a:cubicBezTo>
                  <a:cubicBezTo>
                    <a:pt x="4655" y="802"/>
                    <a:pt x="4648" y="823"/>
                    <a:pt x="4642" y="793"/>
                  </a:cubicBezTo>
                  <a:cubicBezTo>
                    <a:pt x="4651" y="746"/>
                    <a:pt x="4651" y="669"/>
                    <a:pt x="4680" y="692"/>
                  </a:cubicBezTo>
                  <a:cubicBezTo>
                    <a:pt x="4682" y="823"/>
                    <a:pt x="4698" y="917"/>
                    <a:pt x="4723" y="981"/>
                  </a:cubicBezTo>
                  <a:cubicBezTo>
                    <a:pt x="4723" y="960"/>
                    <a:pt x="4723" y="929"/>
                    <a:pt x="4730" y="929"/>
                  </a:cubicBezTo>
                  <a:cubicBezTo>
                    <a:pt x="4734" y="836"/>
                    <a:pt x="4705" y="863"/>
                    <a:pt x="4709" y="771"/>
                  </a:cubicBezTo>
                  <a:cubicBezTo>
                    <a:pt x="4721" y="782"/>
                    <a:pt x="4721" y="802"/>
                    <a:pt x="4732" y="771"/>
                  </a:cubicBezTo>
                  <a:cubicBezTo>
                    <a:pt x="4721" y="678"/>
                    <a:pt x="4709" y="540"/>
                    <a:pt x="4741" y="484"/>
                  </a:cubicBezTo>
                  <a:cubicBezTo>
                    <a:pt x="4759" y="594"/>
                    <a:pt x="4788" y="662"/>
                    <a:pt x="4768" y="825"/>
                  </a:cubicBezTo>
                  <a:cubicBezTo>
                    <a:pt x="4757" y="823"/>
                    <a:pt x="4764" y="757"/>
                    <a:pt x="4746" y="771"/>
                  </a:cubicBezTo>
                  <a:cubicBezTo>
                    <a:pt x="4755" y="917"/>
                    <a:pt x="4714" y="938"/>
                    <a:pt x="4752" y="981"/>
                  </a:cubicBezTo>
                  <a:lnTo>
                    <a:pt x="4723" y="978"/>
                  </a:lnTo>
                  <a:cubicBezTo>
                    <a:pt x="4734" y="1064"/>
                    <a:pt x="4739" y="1152"/>
                    <a:pt x="4734" y="1240"/>
                  </a:cubicBezTo>
                  <a:cubicBezTo>
                    <a:pt x="4716" y="1229"/>
                    <a:pt x="4718" y="1288"/>
                    <a:pt x="4696" y="1265"/>
                  </a:cubicBezTo>
                  <a:cubicBezTo>
                    <a:pt x="4685" y="1356"/>
                    <a:pt x="4723" y="1281"/>
                    <a:pt x="4718" y="1344"/>
                  </a:cubicBezTo>
                  <a:cubicBezTo>
                    <a:pt x="4714" y="1448"/>
                    <a:pt x="4716" y="1552"/>
                    <a:pt x="4723" y="1656"/>
                  </a:cubicBezTo>
                  <a:cubicBezTo>
                    <a:pt x="4739" y="1665"/>
                    <a:pt x="4739" y="1622"/>
                    <a:pt x="4746" y="1606"/>
                  </a:cubicBezTo>
                  <a:cubicBezTo>
                    <a:pt x="4761" y="1665"/>
                    <a:pt x="4743" y="1735"/>
                    <a:pt x="4736" y="1787"/>
                  </a:cubicBezTo>
                  <a:cubicBezTo>
                    <a:pt x="4761" y="1819"/>
                    <a:pt x="4764" y="2198"/>
                    <a:pt x="4732" y="2205"/>
                  </a:cubicBezTo>
                  <a:cubicBezTo>
                    <a:pt x="4730" y="2123"/>
                    <a:pt x="4752" y="2099"/>
                    <a:pt x="4727" y="2074"/>
                  </a:cubicBezTo>
                  <a:cubicBezTo>
                    <a:pt x="4718" y="2144"/>
                    <a:pt x="4716" y="2212"/>
                    <a:pt x="4716" y="2282"/>
                  </a:cubicBezTo>
                  <a:cubicBezTo>
                    <a:pt x="4730" y="2282"/>
                    <a:pt x="4736" y="2304"/>
                    <a:pt x="4739" y="2336"/>
                  </a:cubicBezTo>
                  <a:cubicBezTo>
                    <a:pt x="4707" y="2336"/>
                    <a:pt x="4746" y="2446"/>
                    <a:pt x="4716" y="2464"/>
                  </a:cubicBezTo>
                  <a:cubicBezTo>
                    <a:pt x="4743" y="2492"/>
                    <a:pt x="4746" y="2539"/>
                    <a:pt x="4736" y="2647"/>
                  </a:cubicBezTo>
                  <a:cubicBezTo>
                    <a:pt x="4759" y="2679"/>
                    <a:pt x="4764" y="2772"/>
                    <a:pt x="4779" y="2754"/>
                  </a:cubicBezTo>
                  <a:cubicBezTo>
                    <a:pt x="4770" y="2835"/>
                    <a:pt x="4757" y="2767"/>
                    <a:pt x="4748" y="2882"/>
                  </a:cubicBezTo>
                  <a:cubicBezTo>
                    <a:pt x="4752" y="2842"/>
                    <a:pt x="4739" y="2812"/>
                    <a:pt x="4734" y="2857"/>
                  </a:cubicBezTo>
                  <a:cubicBezTo>
                    <a:pt x="4757" y="3040"/>
                    <a:pt x="4718" y="3388"/>
                    <a:pt x="4757" y="3587"/>
                  </a:cubicBezTo>
                  <a:cubicBezTo>
                    <a:pt x="4746" y="3576"/>
                    <a:pt x="4746" y="3555"/>
                    <a:pt x="4734" y="3587"/>
                  </a:cubicBezTo>
                  <a:cubicBezTo>
                    <a:pt x="4741" y="3661"/>
                    <a:pt x="4768" y="3741"/>
                    <a:pt x="4739" y="3797"/>
                  </a:cubicBezTo>
                  <a:cubicBezTo>
                    <a:pt x="4727" y="3792"/>
                    <a:pt x="4734" y="3729"/>
                    <a:pt x="4718" y="3743"/>
                  </a:cubicBezTo>
                  <a:cubicBezTo>
                    <a:pt x="4723" y="3869"/>
                    <a:pt x="4750" y="3792"/>
                    <a:pt x="4770" y="3772"/>
                  </a:cubicBezTo>
                  <a:cubicBezTo>
                    <a:pt x="4764" y="3840"/>
                    <a:pt x="4736" y="3824"/>
                    <a:pt x="4732" y="3899"/>
                  </a:cubicBezTo>
                  <a:cubicBezTo>
                    <a:pt x="4768" y="3942"/>
                    <a:pt x="4800" y="3919"/>
                    <a:pt x="4800" y="3824"/>
                  </a:cubicBezTo>
                  <a:cubicBezTo>
                    <a:pt x="4818" y="3815"/>
                    <a:pt x="4795" y="3944"/>
                    <a:pt x="4822" y="3903"/>
                  </a:cubicBezTo>
                  <a:cubicBezTo>
                    <a:pt x="4822" y="3765"/>
                    <a:pt x="4861" y="3883"/>
                    <a:pt x="4852" y="3905"/>
                  </a:cubicBezTo>
                  <a:cubicBezTo>
                    <a:pt x="4863" y="3874"/>
                    <a:pt x="4847" y="3670"/>
                    <a:pt x="4874" y="3801"/>
                  </a:cubicBezTo>
                  <a:cubicBezTo>
                    <a:pt x="4881" y="3680"/>
                    <a:pt x="4881" y="3558"/>
                    <a:pt x="4872" y="3438"/>
                  </a:cubicBezTo>
                  <a:cubicBezTo>
                    <a:pt x="4870" y="3427"/>
                    <a:pt x="4879" y="3433"/>
                    <a:pt x="4879" y="3409"/>
                  </a:cubicBezTo>
                  <a:close/>
                  <a:moveTo>
                    <a:pt x="981" y="4280"/>
                  </a:moveTo>
                  <a:cubicBezTo>
                    <a:pt x="1008" y="4346"/>
                    <a:pt x="976" y="4377"/>
                    <a:pt x="990" y="4461"/>
                  </a:cubicBezTo>
                  <a:cubicBezTo>
                    <a:pt x="974" y="4468"/>
                    <a:pt x="974" y="4371"/>
                    <a:pt x="965" y="4334"/>
                  </a:cubicBezTo>
                  <a:cubicBezTo>
                    <a:pt x="951" y="4384"/>
                    <a:pt x="1014" y="4612"/>
                    <a:pt x="958" y="4567"/>
                  </a:cubicBezTo>
                  <a:cubicBezTo>
                    <a:pt x="949" y="4502"/>
                    <a:pt x="960" y="4535"/>
                    <a:pt x="969" y="4540"/>
                  </a:cubicBezTo>
                  <a:cubicBezTo>
                    <a:pt x="958" y="4517"/>
                    <a:pt x="956" y="4447"/>
                    <a:pt x="938" y="4465"/>
                  </a:cubicBezTo>
                  <a:cubicBezTo>
                    <a:pt x="917" y="4355"/>
                    <a:pt x="967" y="4405"/>
                    <a:pt x="942" y="4285"/>
                  </a:cubicBezTo>
                  <a:cubicBezTo>
                    <a:pt x="963" y="4330"/>
                    <a:pt x="954" y="4267"/>
                    <a:pt x="981" y="4280"/>
                  </a:cubicBezTo>
                  <a:close/>
                  <a:moveTo>
                    <a:pt x="4847" y="357"/>
                  </a:moveTo>
                  <a:cubicBezTo>
                    <a:pt x="4845" y="421"/>
                    <a:pt x="4820" y="357"/>
                    <a:pt x="4827" y="303"/>
                  </a:cubicBezTo>
                  <a:cubicBezTo>
                    <a:pt x="4836" y="312"/>
                    <a:pt x="4838" y="351"/>
                    <a:pt x="4849" y="355"/>
                  </a:cubicBezTo>
                  <a:close/>
                  <a:moveTo>
                    <a:pt x="4825" y="2754"/>
                  </a:moveTo>
                  <a:cubicBezTo>
                    <a:pt x="4822" y="2846"/>
                    <a:pt x="4813" y="2760"/>
                    <a:pt x="4795" y="2805"/>
                  </a:cubicBezTo>
                  <a:lnTo>
                    <a:pt x="4795" y="2726"/>
                  </a:lnTo>
                  <a:cubicBezTo>
                    <a:pt x="4802" y="2747"/>
                    <a:pt x="4813" y="2756"/>
                    <a:pt x="4825" y="2754"/>
                  </a:cubicBezTo>
                  <a:close/>
                  <a:moveTo>
                    <a:pt x="2885" y="369"/>
                  </a:moveTo>
                  <a:cubicBezTo>
                    <a:pt x="2875" y="355"/>
                    <a:pt x="3004" y="337"/>
                    <a:pt x="2964" y="362"/>
                  </a:cubicBezTo>
                  <a:lnTo>
                    <a:pt x="2912" y="371"/>
                  </a:lnTo>
                  <a:cubicBezTo>
                    <a:pt x="2916" y="364"/>
                    <a:pt x="2903" y="366"/>
                    <a:pt x="2887" y="366"/>
                  </a:cubicBezTo>
                  <a:close/>
                  <a:moveTo>
                    <a:pt x="2108" y="491"/>
                  </a:moveTo>
                  <a:cubicBezTo>
                    <a:pt x="2180" y="495"/>
                    <a:pt x="2020" y="533"/>
                    <a:pt x="1925" y="540"/>
                  </a:cubicBezTo>
                  <a:cubicBezTo>
                    <a:pt x="1938" y="518"/>
                    <a:pt x="2078" y="511"/>
                    <a:pt x="2108" y="491"/>
                  </a:cubicBezTo>
                  <a:close/>
                  <a:moveTo>
                    <a:pt x="79" y="1337"/>
                  </a:moveTo>
                  <a:cubicBezTo>
                    <a:pt x="64" y="1306"/>
                    <a:pt x="55" y="1272"/>
                    <a:pt x="52" y="1236"/>
                  </a:cubicBezTo>
                  <a:cubicBezTo>
                    <a:pt x="52" y="1173"/>
                    <a:pt x="84" y="1263"/>
                    <a:pt x="77" y="1209"/>
                  </a:cubicBezTo>
                  <a:cubicBezTo>
                    <a:pt x="98" y="1227"/>
                    <a:pt x="77" y="1299"/>
                    <a:pt x="79" y="1337"/>
                  </a:cubicBezTo>
                  <a:close/>
                  <a:moveTo>
                    <a:pt x="4795" y="1213"/>
                  </a:moveTo>
                  <a:cubicBezTo>
                    <a:pt x="4786" y="1265"/>
                    <a:pt x="4782" y="1317"/>
                    <a:pt x="4786" y="1369"/>
                  </a:cubicBezTo>
                  <a:cubicBezTo>
                    <a:pt x="4779" y="1453"/>
                    <a:pt x="4775" y="1322"/>
                    <a:pt x="4779" y="1290"/>
                  </a:cubicBezTo>
                  <a:cubicBezTo>
                    <a:pt x="4773" y="1286"/>
                    <a:pt x="4770" y="1301"/>
                    <a:pt x="4770" y="1317"/>
                  </a:cubicBezTo>
                  <a:cubicBezTo>
                    <a:pt x="4750" y="1276"/>
                    <a:pt x="4779" y="1200"/>
                    <a:pt x="4795" y="1213"/>
                  </a:cubicBezTo>
                  <a:close/>
                  <a:moveTo>
                    <a:pt x="4773" y="1943"/>
                  </a:moveTo>
                  <a:cubicBezTo>
                    <a:pt x="4759" y="1995"/>
                    <a:pt x="4773" y="1974"/>
                    <a:pt x="4773" y="2047"/>
                  </a:cubicBezTo>
                  <a:cubicBezTo>
                    <a:pt x="4757" y="2060"/>
                    <a:pt x="4746" y="1916"/>
                    <a:pt x="4773" y="1943"/>
                  </a:cubicBezTo>
                  <a:close/>
                  <a:moveTo>
                    <a:pt x="4757" y="2645"/>
                  </a:moveTo>
                  <a:cubicBezTo>
                    <a:pt x="4741" y="2607"/>
                    <a:pt x="4748" y="2582"/>
                    <a:pt x="4752" y="2514"/>
                  </a:cubicBezTo>
                  <a:cubicBezTo>
                    <a:pt x="4770" y="2555"/>
                    <a:pt x="4764" y="2580"/>
                    <a:pt x="4759" y="2645"/>
                  </a:cubicBezTo>
                  <a:close/>
                  <a:moveTo>
                    <a:pt x="4761" y="3011"/>
                  </a:moveTo>
                  <a:cubicBezTo>
                    <a:pt x="4741" y="3099"/>
                    <a:pt x="4746" y="2876"/>
                    <a:pt x="4761" y="3011"/>
                  </a:cubicBezTo>
                  <a:close/>
                  <a:moveTo>
                    <a:pt x="66" y="1184"/>
                  </a:moveTo>
                  <a:lnTo>
                    <a:pt x="59" y="1132"/>
                  </a:lnTo>
                  <a:lnTo>
                    <a:pt x="73" y="1132"/>
                  </a:lnTo>
                  <a:lnTo>
                    <a:pt x="82" y="1182"/>
                  </a:lnTo>
                  <a:close/>
                  <a:moveTo>
                    <a:pt x="2160" y="536"/>
                  </a:moveTo>
                  <a:cubicBezTo>
                    <a:pt x="2096" y="570"/>
                    <a:pt x="2053" y="524"/>
                    <a:pt x="2160" y="536"/>
                  </a:cubicBezTo>
                  <a:close/>
                  <a:moveTo>
                    <a:pt x="1717" y="603"/>
                  </a:moveTo>
                  <a:cubicBezTo>
                    <a:pt x="1787" y="592"/>
                    <a:pt x="1866" y="579"/>
                    <a:pt x="1900" y="583"/>
                  </a:cubicBezTo>
                  <a:cubicBezTo>
                    <a:pt x="1893" y="594"/>
                    <a:pt x="1685" y="633"/>
                    <a:pt x="1719" y="603"/>
                  </a:cubicBezTo>
                  <a:close/>
                  <a:moveTo>
                    <a:pt x="4766" y="1134"/>
                  </a:moveTo>
                  <a:cubicBezTo>
                    <a:pt x="4755" y="1112"/>
                    <a:pt x="4748" y="1082"/>
                    <a:pt x="4752" y="1057"/>
                  </a:cubicBezTo>
                  <a:cubicBezTo>
                    <a:pt x="4766" y="1080"/>
                    <a:pt x="4770" y="1107"/>
                    <a:pt x="4766" y="1134"/>
                  </a:cubicBezTo>
                  <a:close/>
                  <a:moveTo>
                    <a:pt x="551" y="802"/>
                  </a:moveTo>
                  <a:cubicBezTo>
                    <a:pt x="470" y="841"/>
                    <a:pt x="463" y="791"/>
                    <a:pt x="551" y="802"/>
                  </a:cubicBezTo>
                  <a:close/>
                  <a:moveTo>
                    <a:pt x="1563" y="635"/>
                  </a:moveTo>
                  <a:cubicBezTo>
                    <a:pt x="1588" y="633"/>
                    <a:pt x="1613" y="631"/>
                    <a:pt x="1640" y="631"/>
                  </a:cubicBezTo>
                  <a:cubicBezTo>
                    <a:pt x="1636" y="637"/>
                    <a:pt x="1613" y="642"/>
                    <a:pt x="1613" y="651"/>
                  </a:cubicBezTo>
                  <a:lnTo>
                    <a:pt x="1561" y="658"/>
                  </a:lnTo>
                  <a:close/>
                  <a:moveTo>
                    <a:pt x="3639" y="317"/>
                  </a:moveTo>
                  <a:cubicBezTo>
                    <a:pt x="3643" y="308"/>
                    <a:pt x="3664" y="310"/>
                    <a:pt x="3664" y="314"/>
                  </a:cubicBezTo>
                  <a:cubicBezTo>
                    <a:pt x="3754" y="305"/>
                    <a:pt x="3774" y="283"/>
                    <a:pt x="3820" y="290"/>
                  </a:cubicBezTo>
                  <a:cubicBezTo>
                    <a:pt x="3813" y="305"/>
                    <a:pt x="3704" y="310"/>
                    <a:pt x="3716" y="328"/>
                  </a:cubicBezTo>
                  <a:cubicBezTo>
                    <a:pt x="3655" y="339"/>
                    <a:pt x="3686" y="310"/>
                    <a:pt x="3639" y="317"/>
                  </a:cubicBezTo>
                  <a:close/>
                  <a:moveTo>
                    <a:pt x="4339" y="208"/>
                  </a:moveTo>
                  <a:cubicBezTo>
                    <a:pt x="4395" y="188"/>
                    <a:pt x="4380" y="233"/>
                    <a:pt x="4520" y="210"/>
                  </a:cubicBezTo>
                  <a:cubicBezTo>
                    <a:pt x="4499" y="220"/>
                    <a:pt x="4490" y="231"/>
                    <a:pt x="4490" y="244"/>
                  </a:cubicBezTo>
                  <a:cubicBezTo>
                    <a:pt x="4456" y="251"/>
                    <a:pt x="4423" y="253"/>
                    <a:pt x="4389" y="253"/>
                  </a:cubicBezTo>
                  <a:cubicBezTo>
                    <a:pt x="4477" y="229"/>
                    <a:pt x="4429" y="208"/>
                    <a:pt x="4310" y="235"/>
                  </a:cubicBezTo>
                  <a:cubicBezTo>
                    <a:pt x="4298" y="226"/>
                    <a:pt x="4414" y="199"/>
                    <a:pt x="4339" y="208"/>
                  </a:cubicBezTo>
                  <a:close/>
                  <a:moveTo>
                    <a:pt x="4443" y="192"/>
                  </a:moveTo>
                  <a:cubicBezTo>
                    <a:pt x="4447" y="181"/>
                    <a:pt x="4490" y="179"/>
                    <a:pt x="4520" y="172"/>
                  </a:cubicBezTo>
                  <a:lnTo>
                    <a:pt x="4520" y="195"/>
                  </a:lnTo>
                  <a:cubicBezTo>
                    <a:pt x="4463" y="208"/>
                    <a:pt x="4484" y="186"/>
                    <a:pt x="4441" y="192"/>
                  </a:cubicBezTo>
                  <a:close/>
                  <a:moveTo>
                    <a:pt x="418" y="890"/>
                  </a:moveTo>
                  <a:cubicBezTo>
                    <a:pt x="409" y="874"/>
                    <a:pt x="439" y="868"/>
                    <a:pt x="445" y="856"/>
                  </a:cubicBezTo>
                  <a:cubicBezTo>
                    <a:pt x="348" y="886"/>
                    <a:pt x="378" y="856"/>
                    <a:pt x="265" y="877"/>
                  </a:cubicBezTo>
                  <a:cubicBezTo>
                    <a:pt x="278" y="852"/>
                    <a:pt x="346" y="836"/>
                    <a:pt x="420" y="820"/>
                  </a:cubicBezTo>
                  <a:cubicBezTo>
                    <a:pt x="308" y="868"/>
                    <a:pt x="454" y="834"/>
                    <a:pt x="524" y="836"/>
                  </a:cubicBezTo>
                  <a:cubicBezTo>
                    <a:pt x="547" y="856"/>
                    <a:pt x="439" y="859"/>
                    <a:pt x="445" y="877"/>
                  </a:cubicBezTo>
                  <a:cubicBezTo>
                    <a:pt x="445" y="899"/>
                    <a:pt x="518" y="850"/>
                    <a:pt x="497" y="886"/>
                  </a:cubicBezTo>
                  <a:cubicBezTo>
                    <a:pt x="470" y="888"/>
                    <a:pt x="445" y="890"/>
                    <a:pt x="418" y="890"/>
                  </a:cubicBezTo>
                  <a:close/>
                  <a:moveTo>
                    <a:pt x="98" y="1182"/>
                  </a:moveTo>
                  <a:cubicBezTo>
                    <a:pt x="118" y="1175"/>
                    <a:pt x="131" y="1252"/>
                    <a:pt x="125" y="1283"/>
                  </a:cubicBezTo>
                  <a:cubicBezTo>
                    <a:pt x="111" y="1276"/>
                    <a:pt x="102" y="1240"/>
                    <a:pt x="98" y="1182"/>
                  </a:cubicBezTo>
                  <a:close/>
                  <a:moveTo>
                    <a:pt x="705" y="791"/>
                  </a:moveTo>
                  <a:cubicBezTo>
                    <a:pt x="710" y="782"/>
                    <a:pt x="752" y="777"/>
                    <a:pt x="784" y="773"/>
                  </a:cubicBezTo>
                  <a:cubicBezTo>
                    <a:pt x="793" y="789"/>
                    <a:pt x="737" y="795"/>
                    <a:pt x="757" y="814"/>
                  </a:cubicBezTo>
                  <a:cubicBezTo>
                    <a:pt x="705" y="804"/>
                    <a:pt x="633" y="845"/>
                    <a:pt x="576" y="834"/>
                  </a:cubicBezTo>
                  <a:cubicBezTo>
                    <a:pt x="583" y="820"/>
                    <a:pt x="798" y="795"/>
                    <a:pt x="705" y="791"/>
                  </a:cubicBezTo>
                  <a:close/>
                  <a:moveTo>
                    <a:pt x="3379" y="373"/>
                  </a:moveTo>
                  <a:cubicBezTo>
                    <a:pt x="3458" y="332"/>
                    <a:pt x="3465" y="382"/>
                    <a:pt x="3379" y="373"/>
                  </a:cubicBezTo>
                  <a:close/>
                  <a:moveTo>
                    <a:pt x="3456" y="369"/>
                  </a:moveTo>
                  <a:cubicBezTo>
                    <a:pt x="3537" y="357"/>
                    <a:pt x="3530" y="332"/>
                    <a:pt x="3637" y="326"/>
                  </a:cubicBezTo>
                  <a:cubicBezTo>
                    <a:pt x="3612" y="353"/>
                    <a:pt x="3560" y="375"/>
                    <a:pt x="3481" y="396"/>
                  </a:cubicBezTo>
                  <a:cubicBezTo>
                    <a:pt x="3492" y="407"/>
                    <a:pt x="3555" y="396"/>
                    <a:pt x="3533" y="425"/>
                  </a:cubicBezTo>
                  <a:cubicBezTo>
                    <a:pt x="3589" y="402"/>
                    <a:pt x="3646" y="380"/>
                    <a:pt x="3637" y="348"/>
                  </a:cubicBezTo>
                  <a:cubicBezTo>
                    <a:pt x="3727" y="339"/>
                    <a:pt x="3747" y="317"/>
                    <a:pt x="3792" y="323"/>
                  </a:cubicBezTo>
                  <a:cubicBezTo>
                    <a:pt x="3797" y="339"/>
                    <a:pt x="3770" y="351"/>
                    <a:pt x="3713" y="357"/>
                  </a:cubicBezTo>
                  <a:cubicBezTo>
                    <a:pt x="3713" y="351"/>
                    <a:pt x="3747" y="348"/>
                    <a:pt x="3765" y="341"/>
                  </a:cubicBezTo>
                  <a:cubicBezTo>
                    <a:pt x="3763" y="335"/>
                    <a:pt x="3720" y="341"/>
                    <a:pt x="3689" y="346"/>
                  </a:cubicBezTo>
                  <a:cubicBezTo>
                    <a:pt x="3718" y="387"/>
                    <a:pt x="3770" y="371"/>
                    <a:pt x="3894" y="366"/>
                  </a:cubicBezTo>
                  <a:cubicBezTo>
                    <a:pt x="3892" y="380"/>
                    <a:pt x="3820" y="421"/>
                    <a:pt x="3946" y="396"/>
                  </a:cubicBezTo>
                  <a:cubicBezTo>
                    <a:pt x="3930" y="425"/>
                    <a:pt x="3781" y="432"/>
                    <a:pt x="3790" y="405"/>
                  </a:cubicBezTo>
                  <a:cubicBezTo>
                    <a:pt x="3526" y="454"/>
                    <a:pt x="3332" y="491"/>
                    <a:pt x="3065" y="527"/>
                  </a:cubicBezTo>
                  <a:cubicBezTo>
                    <a:pt x="3061" y="482"/>
                    <a:pt x="3397" y="470"/>
                    <a:pt x="3377" y="441"/>
                  </a:cubicBezTo>
                  <a:cubicBezTo>
                    <a:pt x="3395" y="423"/>
                    <a:pt x="3424" y="432"/>
                    <a:pt x="3454" y="427"/>
                  </a:cubicBezTo>
                  <a:cubicBezTo>
                    <a:pt x="3483" y="409"/>
                    <a:pt x="3472" y="391"/>
                    <a:pt x="3456" y="369"/>
                  </a:cubicBezTo>
                  <a:close/>
                  <a:moveTo>
                    <a:pt x="3013" y="542"/>
                  </a:moveTo>
                  <a:cubicBezTo>
                    <a:pt x="2909" y="567"/>
                    <a:pt x="2934" y="533"/>
                    <a:pt x="2830" y="556"/>
                  </a:cubicBezTo>
                  <a:cubicBezTo>
                    <a:pt x="2900" y="529"/>
                    <a:pt x="2751" y="545"/>
                    <a:pt x="2830" y="511"/>
                  </a:cubicBezTo>
                  <a:cubicBezTo>
                    <a:pt x="2907" y="538"/>
                    <a:pt x="2991" y="536"/>
                    <a:pt x="3065" y="504"/>
                  </a:cubicBezTo>
                  <a:cubicBezTo>
                    <a:pt x="3052" y="520"/>
                    <a:pt x="3027" y="529"/>
                    <a:pt x="3013" y="542"/>
                  </a:cubicBezTo>
                  <a:close/>
                  <a:moveTo>
                    <a:pt x="3790" y="421"/>
                  </a:moveTo>
                  <a:cubicBezTo>
                    <a:pt x="3759" y="450"/>
                    <a:pt x="3876" y="414"/>
                    <a:pt x="3842" y="443"/>
                  </a:cubicBezTo>
                  <a:cubicBezTo>
                    <a:pt x="3804" y="450"/>
                    <a:pt x="3736" y="432"/>
                    <a:pt x="3713" y="457"/>
                  </a:cubicBezTo>
                  <a:cubicBezTo>
                    <a:pt x="3637" y="459"/>
                    <a:pt x="3745" y="427"/>
                    <a:pt x="3792" y="421"/>
                  </a:cubicBezTo>
                  <a:close/>
                  <a:moveTo>
                    <a:pt x="3896" y="285"/>
                  </a:moveTo>
                  <a:cubicBezTo>
                    <a:pt x="3960" y="292"/>
                    <a:pt x="3928" y="305"/>
                    <a:pt x="3921" y="332"/>
                  </a:cubicBezTo>
                  <a:cubicBezTo>
                    <a:pt x="3876" y="341"/>
                    <a:pt x="3867" y="332"/>
                    <a:pt x="3820" y="341"/>
                  </a:cubicBezTo>
                  <a:lnTo>
                    <a:pt x="3820" y="303"/>
                  </a:lnTo>
                  <a:cubicBezTo>
                    <a:pt x="3856" y="299"/>
                    <a:pt x="3892" y="294"/>
                    <a:pt x="3896" y="285"/>
                  </a:cubicBezTo>
                  <a:close/>
                  <a:moveTo>
                    <a:pt x="913" y="759"/>
                  </a:moveTo>
                  <a:cubicBezTo>
                    <a:pt x="911" y="780"/>
                    <a:pt x="852" y="804"/>
                    <a:pt x="809" y="798"/>
                  </a:cubicBezTo>
                  <a:cubicBezTo>
                    <a:pt x="802" y="780"/>
                    <a:pt x="845" y="768"/>
                    <a:pt x="913" y="759"/>
                  </a:cubicBezTo>
                  <a:close/>
                  <a:moveTo>
                    <a:pt x="2521" y="522"/>
                  </a:moveTo>
                  <a:cubicBezTo>
                    <a:pt x="2539" y="497"/>
                    <a:pt x="2577" y="522"/>
                    <a:pt x="2625" y="506"/>
                  </a:cubicBezTo>
                  <a:cubicBezTo>
                    <a:pt x="2620" y="524"/>
                    <a:pt x="2537" y="522"/>
                    <a:pt x="2521" y="522"/>
                  </a:cubicBezTo>
                  <a:close/>
                  <a:moveTo>
                    <a:pt x="4364" y="242"/>
                  </a:moveTo>
                  <a:lnTo>
                    <a:pt x="4364" y="278"/>
                  </a:lnTo>
                  <a:cubicBezTo>
                    <a:pt x="4283" y="251"/>
                    <a:pt x="4255" y="312"/>
                    <a:pt x="4156" y="326"/>
                  </a:cubicBezTo>
                  <a:cubicBezTo>
                    <a:pt x="4156" y="319"/>
                    <a:pt x="4124" y="326"/>
                    <a:pt x="4104" y="326"/>
                  </a:cubicBezTo>
                  <a:cubicBezTo>
                    <a:pt x="4165" y="296"/>
                    <a:pt x="4057" y="292"/>
                    <a:pt x="3975" y="301"/>
                  </a:cubicBezTo>
                  <a:cubicBezTo>
                    <a:pt x="4122" y="256"/>
                    <a:pt x="4219" y="265"/>
                    <a:pt x="4364" y="242"/>
                  </a:cubicBezTo>
                  <a:close/>
                  <a:moveTo>
                    <a:pt x="2684" y="4572"/>
                  </a:moveTo>
                  <a:cubicBezTo>
                    <a:pt x="2731" y="4578"/>
                    <a:pt x="2778" y="4560"/>
                    <a:pt x="2839" y="4549"/>
                  </a:cubicBezTo>
                  <a:cubicBezTo>
                    <a:pt x="2882" y="4545"/>
                    <a:pt x="2652" y="4619"/>
                    <a:pt x="2684" y="4572"/>
                  </a:cubicBezTo>
                  <a:close/>
                  <a:moveTo>
                    <a:pt x="274" y="2252"/>
                  </a:moveTo>
                  <a:cubicBezTo>
                    <a:pt x="256" y="2243"/>
                    <a:pt x="249" y="2117"/>
                    <a:pt x="253" y="2099"/>
                  </a:cubicBezTo>
                  <a:cubicBezTo>
                    <a:pt x="269" y="2160"/>
                    <a:pt x="310" y="2205"/>
                    <a:pt x="301" y="2275"/>
                  </a:cubicBezTo>
                  <a:cubicBezTo>
                    <a:pt x="285" y="2259"/>
                    <a:pt x="251" y="2094"/>
                    <a:pt x="274" y="2252"/>
                  </a:cubicBezTo>
                  <a:close/>
                  <a:moveTo>
                    <a:pt x="3144" y="425"/>
                  </a:moveTo>
                  <a:cubicBezTo>
                    <a:pt x="3237" y="416"/>
                    <a:pt x="3147" y="443"/>
                    <a:pt x="3169" y="466"/>
                  </a:cubicBezTo>
                  <a:cubicBezTo>
                    <a:pt x="3117" y="470"/>
                    <a:pt x="3162" y="430"/>
                    <a:pt x="3065" y="452"/>
                  </a:cubicBezTo>
                  <a:cubicBezTo>
                    <a:pt x="3072" y="441"/>
                    <a:pt x="3142" y="436"/>
                    <a:pt x="3144" y="425"/>
                  </a:cubicBezTo>
                  <a:close/>
                  <a:moveTo>
                    <a:pt x="165" y="1459"/>
                  </a:moveTo>
                  <a:cubicBezTo>
                    <a:pt x="172" y="1389"/>
                    <a:pt x="215" y="1487"/>
                    <a:pt x="224" y="1557"/>
                  </a:cubicBezTo>
                  <a:cubicBezTo>
                    <a:pt x="192" y="1602"/>
                    <a:pt x="195" y="1426"/>
                    <a:pt x="165" y="1459"/>
                  </a:cubicBezTo>
                  <a:close/>
                  <a:moveTo>
                    <a:pt x="2964" y="461"/>
                  </a:moveTo>
                  <a:cubicBezTo>
                    <a:pt x="2986" y="466"/>
                    <a:pt x="3058" y="448"/>
                    <a:pt x="3040" y="470"/>
                  </a:cubicBezTo>
                  <a:cubicBezTo>
                    <a:pt x="2991" y="466"/>
                    <a:pt x="2975" y="482"/>
                    <a:pt x="2909" y="491"/>
                  </a:cubicBezTo>
                  <a:cubicBezTo>
                    <a:pt x="2921" y="479"/>
                    <a:pt x="2957" y="472"/>
                    <a:pt x="2964" y="461"/>
                  </a:cubicBezTo>
                  <a:close/>
                  <a:moveTo>
                    <a:pt x="2029" y="615"/>
                  </a:moveTo>
                  <a:cubicBezTo>
                    <a:pt x="2094" y="603"/>
                    <a:pt x="2108" y="615"/>
                    <a:pt x="2157" y="610"/>
                  </a:cubicBezTo>
                  <a:cubicBezTo>
                    <a:pt x="2121" y="628"/>
                    <a:pt x="2029" y="624"/>
                    <a:pt x="2001" y="655"/>
                  </a:cubicBezTo>
                  <a:cubicBezTo>
                    <a:pt x="1965" y="653"/>
                    <a:pt x="1988" y="637"/>
                    <a:pt x="2029" y="615"/>
                  </a:cubicBezTo>
                  <a:close/>
                  <a:moveTo>
                    <a:pt x="2469" y="545"/>
                  </a:moveTo>
                  <a:cubicBezTo>
                    <a:pt x="2480" y="567"/>
                    <a:pt x="2446" y="583"/>
                    <a:pt x="2365" y="592"/>
                  </a:cubicBezTo>
                  <a:cubicBezTo>
                    <a:pt x="2372" y="619"/>
                    <a:pt x="2523" y="561"/>
                    <a:pt x="2546" y="594"/>
                  </a:cubicBezTo>
                  <a:cubicBezTo>
                    <a:pt x="2390" y="608"/>
                    <a:pt x="2381" y="642"/>
                    <a:pt x="2236" y="658"/>
                  </a:cubicBezTo>
                  <a:cubicBezTo>
                    <a:pt x="2306" y="615"/>
                    <a:pt x="2137" y="644"/>
                    <a:pt x="2211" y="594"/>
                  </a:cubicBezTo>
                  <a:cubicBezTo>
                    <a:pt x="2333" y="567"/>
                    <a:pt x="2347" y="572"/>
                    <a:pt x="2469" y="547"/>
                  </a:cubicBezTo>
                  <a:close/>
                  <a:moveTo>
                    <a:pt x="138" y="1150"/>
                  </a:moveTo>
                  <a:cubicBezTo>
                    <a:pt x="134" y="1118"/>
                    <a:pt x="131" y="1091"/>
                    <a:pt x="129" y="1064"/>
                  </a:cubicBezTo>
                  <a:lnTo>
                    <a:pt x="120" y="915"/>
                  </a:lnTo>
                  <a:lnTo>
                    <a:pt x="249" y="904"/>
                  </a:lnTo>
                  <a:cubicBezTo>
                    <a:pt x="305" y="897"/>
                    <a:pt x="364" y="899"/>
                    <a:pt x="418" y="913"/>
                  </a:cubicBezTo>
                  <a:cubicBezTo>
                    <a:pt x="362" y="913"/>
                    <a:pt x="305" y="917"/>
                    <a:pt x="249" y="929"/>
                  </a:cubicBezTo>
                  <a:lnTo>
                    <a:pt x="140" y="940"/>
                  </a:lnTo>
                  <a:lnTo>
                    <a:pt x="152" y="1060"/>
                  </a:lnTo>
                  <a:cubicBezTo>
                    <a:pt x="159" y="1112"/>
                    <a:pt x="159" y="1157"/>
                    <a:pt x="138" y="1150"/>
                  </a:cubicBezTo>
                  <a:close/>
                  <a:moveTo>
                    <a:pt x="705" y="829"/>
                  </a:moveTo>
                  <a:cubicBezTo>
                    <a:pt x="682" y="847"/>
                    <a:pt x="655" y="856"/>
                    <a:pt x="626" y="859"/>
                  </a:cubicBezTo>
                  <a:cubicBezTo>
                    <a:pt x="615" y="843"/>
                    <a:pt x="664" y="836"/>
                    <a:pt x="705" y="829"/>
                  </a:cubicBezTo>
                  <a:close/>
                  <a:moveTo>
                    <a:pt x="2625" y="529"/>
                  </a:moveTo>
                  <a:cubicBezTo>
                    <a:pt x="2627" y="549"/>
                    <a:pt x="2519" y="567"/>
                    <a:pt x="2494" y="565"/>
                  </a:cubicBezTo>
                  <a:cubicBezTo>
                    <a:pt x="2498" y="547"/>
                    <a:pt x="2562" y="538"/>
                    <a:pt x="2625" y="529"/>
                  </a:cubicBezTo>
                  <a:close/>
                  <a:moveTo>
                    <a:pt x="308" y="2327"/>
                  </a:moveTo>
                  <a:cubicBezTo>
                    <a:pt x="303" y="2295"/>
                    <a:pt x="317" y="2304"/>
                    <a:pt x="326" y="2297"/>
                  </a:cubicBezTo>
                  <a:lnTo>
                    <a:pt x="337" y="2374"/>
                  </a:lnTo>
                  <a:cubicBezTo>
                    <a:pt x="321" y="2390"/>
                    <a:pt x="319" y="2327"/>
                    <a:pt x="308" y="2327"/>
                  </a:cubicBezTo>
                  <a:close/>
                  <a:moveTo>
                    <a:pt x="156" y="1175"/>
                  </a:moveTo>
                  <a:cubicBezTo>
                    <a:pt x="165" y="1179"/>
                    <a:pt x="170" y="1168"/>
                    <a:pt x="168" y="1148"/>
                  </a:cubicBezTo>
                  <a:cubicBezTo>
                    <a:pt x="183" y="1161"/>
                    <a:pt x="181" y="1204"/>
                    <a:pt x="168" y="1200"/>
                  </a:cubicBezTo>
                  <a:cubicBezTo>
                    <a:pt x="199" y="1252"/>
                    <a:pt x="201" y="1356"/>
                    <a:pt x="199" y="1430"/>
                  </a:cubicBezTo>
                  <a:cubicBezTo>
                    <a:pt x="170" y="1353"/>
                    <a:pt x="170" y="1288"/>
                    <a:pt x="156" y="1175"/>
                  </a:cubicBezTo>
                  <a:close/>
                  <a:moveTo>
                    <a:pt x="4689" y="531"/>
                  </a:moveTo>
                  <a:cubicBezTo>
                    <a:pt x="4682" y="457"/>
                    <a:pt x="4673" y="387"/>
                    <a:pt x="4662" y="321"/>
                  </a:cubicBezTo>
                  <a:cubicBezTo>
                    <a:pt x="4687" y="355"/>
                    <a:pt x="4703" y="445"/>
                    <a:pt x="4689" y="531"/>
                  </a:cubicBezTo>
                  <a:close/>
                  <a:moveTo>
                    <a:pt x="4676" y="2772"/>
                  </a:moveTo>
                  <a:lnTo>
                    <a:pt x="4676" y="2826"/>
                  </a:lnTo>
                  <a:lnTo>
                    <a:pt x="4660" y="2826"/>
                  </a:lnTo>
                  <a:lnTo>
                    <a:pt x="4660" y="2772"/>
                  </a:lnTo>
                  <a:close/>
                  <a:moveTo>
                    <a:pt x="2582" y="4533"/>
                  </a:moveTo>
                  <a:cubicBezTo>
                    <a:pt x="2616" y="4506"/>
                    <a:pt x="2564" y="4581"/>
                    <a:pt x="2476" y="4585"/>
                  </a:cubicBezTo>
                  <a:lnTo>
                    <a:pt x="2476" y="4563"/>
                  </a:lnTo>
                  <a:cubicBezTo>
                    <a:pt x="2471" y="4554"/>
                    <a:pt x="2428" y="4563"/>
                    <a:pt x="2399" y="4565"/>
                  </a:cubicBezTo>
                  <a:cubicBezTo>
                    <a:pt x="2403" y="4558"/>
                    <a:pt x="2424" y="4554"/>
                    <a:pt x="2426" y="4547"/>
                  </a:cubicBezTo>
                  <a:lnTo>
                    <a:pt x="2478" y="4540"/>
                  </a:lnTo>
                  <a:cubicBezTo>
                    <a:pt x="2483" y="4565"/>
                    <a:pt x="2559" y="4551"/>
                    <a:pt x="2582" y="4533"/>
                  </a:cubicBezTo>
                  <a:close/>
                  <a:moveTo>
                    <a:pt x="3065" y="475"/>
                  </a:moveTo>
                  <a:lnTo>
                    <a:pt x="3117" y="466"/>
                  </a:lnTo>
                  <a:lnTo>
                    <a:pt x="3117" y="482"/>
                  </a:lnTo>
                  <a:lnTo>
                    <a:pt x="3065" y="491"/>
                  </a:lnTo>
                  <a:close/>
                  <a:moveTo>
                    <a:pt x="4673" y="660"/>
                  </a:moveTo>
                  <a:cubicBezTo>
                    <a:pt x="4687" y="610"/>
                    <a:pt x="4673" y="628"/>
                    <a:pt x="4673" y="556"/>
                  </a:cubicBezTo>
                  <a:cubicBezTo>
                    <a:pt x="4698" y="518"/>
                    <a:pt x="4696" y="703"/>
                    <a:pt x="4673" y="660"/>
                  </a:cubicBezTo>
                  <a:close/>
                  <a:moveTo>
                    <a:pt x="4678" y="1627"/>
                  </a:moveTo>
                  <a:cubicBezTo>
                    <a:pt x="4657" y="1568"/>
                    <a:pt x="4689" y="1459"/>
                    <a:pt x="4678" y="1627"/>
                  </a:cubicBezTo>
                  <a:close/>
                  <a:moveTo>
                    <a:pt x="4676" y="2069"/>
                  </a:moveTo>
                  <a:cubicBezTo>
                    <a:pt x="4657" y="2230"/>
                    <a:pt x="4612" y="1864"/>
                    <a:pt x="4662" y="1886"/>
                  </a:cubicBezTo>
                  <a:cubicBezTo>
                    <a:pt x="4662" y="1959"/>
                    <a:pt x="4653" y="2065"/>
                    <a:pt x="4676" y="2069"/>
                  </a:cubicBezTo>
                  <a:close/>
                  <a:moveTo>
                    <a:pt x="4655" y="3370"/>
                  </a:moveTo>
                  <a:cubicBezTo>
                    <a:pt x="4682" y="3418"/>
                    <a:pt x="4637" y="3413"/>
                    <a:pt x="4639" y="3449"/>
                  </a:cubicBezTo>
                  <a:cubicBezTo>
                    <a:pt x="4610" y="3402"/>
                    <a:pt x="4655" y="3406"/>
                    <a:pt x="4655" y="3370"/>
                  </a:cubicBezTo>
                  <a:close/>
                  <a:moveTo>
                    <a:pt x="3777" y="4395"/>
                  </a:moveTo>
                  <a:lnTo>
                    <a:pt x="3698" y="4407"/>
                  </a:lnTo>
                  <a:cubicBezTo>
                    <a:pt x="3698" y="4398"/>
                    <a:pt x="3729" y="4395"/>
                    <a:pt x="3750" y="4391"/>
                  </a:cubicBezTo>
                  <a:cubicBezTo>
                    <a:pt x="3713" y="4386"/>
                    <a:pt x="3668" y="4386"/>
                    <a:pt x="3777" y="4373"/>
                  </a:cubicBezTo>
                  <a:close/>
                  <a:moveTo>
                    <a:pt x="317" y="2221"/>
                  </a:moveTo>
                  <a:cubicBezTo>
                    <a:pt x="301" y="2336"/>
                    <a:pt x="335" y="2076"/>
                    <a:pt x="317" y="2221"/>
                  </a:cubicBezTo>
                  <a:close/>
                  <a:moveTo>
                    <a:pt x="2139" y="4617"/>
                  </a:moveTo>
                  <a:cubicBezTo>
                    <a:pt x="2096" y="4601"/>
                    <a:pt x="2038" y="4635"/>
                    <a:pt x="2035" y="4608"/>
                  </a:cubicBezTo>
                  <a:cubicBezTo>
                    <a:pt x="2085" y="4606"/>
                    <a:pt x="2148" y="4596"/>
                    <a:pt x="2139" y="4617"/>
                  </a:cubicBezTo>
                  <a:close/>
                  <a:moveTo>
                    <a:pt x="1100" y="4755"/>
                  </a:moveTo>
                  <a:lnTo>
                    <a:pt x="1048" y="4761"/>
                  </a:lnTo>
                  <a:lnTo>
                    <a:pt x="1048" y="4748"/>
                  </a:lnTo>
                  <a:lnTo>
                    <a:pt x="1100" y="4741"/>
                  </a:lnTo>
                  <a:close/>
                  <a:moveTo>
                    <a:pt x="972" y="4773"/>
                  </a:moveTo>
                  <a:cubicBezTo>
                    <a:pt x="895" y="4773"/>
                    <a:pt x="886" y="4782"/>
                    <a:pt x="807" y="4795"/>
                  </a:cubicBezTo>
                  <a:lnTo>
                    <a:pt x="682" y="4818"/>
                  </a:lnTo>
                  <a:lnTo>
                    <a:pt x="662" y="4691"/>
                  </a:lnTo>
                  <a:lnTo>
                    <a:pt x="660" y="4676"/>
                  </a:lnTo>
                  <a:cubicBezTo>
                    <a:pt x="664" y="4676"/>
                    <a:pt x="667" y="4682"/>
                    <a:pt x="669" y="4691"/>
                  </a:cubicBezTo>
                  <a:lnTo>
                    <a:pt x="712" y="4820"/>
                  </a:lnTo>
                  <a:lnTo>
                    <a:pt x="807" y="4788"/>
                  </a:lnTo>
                  <a:cubicBezTo>
                    <a:pt x="834" y="4779"/>
                    <a:pt x="886" y="4773"/>
                    <a:pt x="868" y="4757"/>
                  </a:cubicBezTo>
                  <a:cubicBezTo>
                    <a:pt x="933" y="4750"/>
                    <a:pt x="969" y="4755"/>
                    <a:pt x="969" y="4773"/>
                  </a:cubicBezTo>
                  <a:close/>
                  <a:moveTo>
                    <a:pt x="628" y="4445"/>
                  </a:moveTo>
                  <a:lnTo>
                    <a:pt x="610" y="4316"/>
                  </a:lnTo>
                  <a:cubicBezTo>
                    <a:pt x="633" y="4307"/>
                    <a:pt x="644" y="4362"/>
                    <a:pt x="660" y="4389"/>
                  </a:cubicBezTo>
                  <a:cubicBezTo>
                    <a:pt x="658" y="4429"/>
                    <a:pt x="640" y="4429"/>
                    <a:pt x="628" y="4445"/>
                  </a:cubicBezTo>
                  <a:close/>
                  <a:moveTo>
                    <a:pt x="579" y="4086"/>
                  </a:moveTo>
                  <a:cubicBezTo>
                    <a:pt x="576" y="4061"/>
                    <a:pt x="585" y="4066"/>
                    <a:pt x="590" y="4059"/>
                  </a:cubicBezTo>
                  <a:cubicBezTo>
                    <a:pt x="581" y="4025"/>
                    <a:pt x="572" y="3991"/>
                    <a:pt x="570" y="3957"/>
                  </a:cubicBezTo>
                  <a:cubicBezTo>
                    <a:pt x="576" y="3971"/>
                    <a:pt x="585" y="3982"/>
                    <a:pt x="597" y="3980"/>
                  </a:cubicBezTo>
                  <a:cubicBezTo>
                    <a:pt x="601" y="4048"/>
                    <a:pt x="603" y="4143"/>
                    <a:pt x="579" y="4086"/>
                  </a:cubicBezTo>
                  <a:close/>
                  <a:moveTo>
                    <a:pt x="380" y="2577"/>
                  </a:moveTo>
                  <a:cubicBezTo>
                    <a:pt x="418" y="2652"/>
                    <a:pt x="369" y="2665"/>
                    <a:pt x="380" y="2577"/>
                  </a:cubicBezTo>
                  <a:close/>
                  <a:moveTo>
                    <a:pt x="4050" y="351"/>
                  </a:moveTo>
                  <a:cubicBezTo>
                    <a:pt x="4059" y="337"/>
                    <a:pt x="4095" y="351"/>
                    <a:pt x="4102" y="335"/>
                  </a:cubicBezTo>
                  <a:cubicBezTo>
                    <a:pt x="4167" y="335"/>
                    <a:pt x="4075" y="375"/>
                    <a:pt x="3998" y="382"/>
                  </a:cubicBezTo>
                  <a:cubicBezTo>
                    <a:pt x="3946" y="366"/>
                    <a:pt x="4147" y="348"/>
                    <a:pt x="4050" y="351"/>
                  </a:cubicBezTo>
                  <a:close/>
                  <a:moveTo>
                    <a:pt x="4644" y="2824"/>
                  </a:moveTo>
                  <a:cubicBezTo>
                    <a:pt x="4639" y="2857"/>
                    <a:pt x="4630" y="2864"/>
                    <a:pt x="4628" y="2900"/>
                  </a:cubicBezTo>
                  <a:cubicBezTo>
                    <a:pt x="4621" y="2905"/>
                    <a:pt x="4621" y="2889"/>
                    <a:pt x="4619" y="2873"/>
                  </a:cubicBezTo>
                  <a:lnTo>
                    <a:pt x="4619" y="2821"/>
                  </a:lnTo>
                  <a:close/>
                  <a:moveTo>
                    <a:pt x="1669" y="4660"/>
                  </a:moveTo>
                  <a:cubicBezTo>
                    <a:pt x="1678" y="4673"/>
                    <a:pt x="1570" y="4673"/>
                    <a:pt x="1593" y="4655"/>
                  </a:cubicBezTo>
                  <a:cubicBezTo>
                    <a:pt x="1651" y="4644"/>
                    <a:pt x="1631" y="4664"/>
                    <a:pt x="1672" y="4660"/>
                  </a:cubicBezTo>
                  <a:close/>
                  <a:moveTo>
                    <a:pt x="533" y="3650"/>
                  </a:moveTo>
                  <a:cubicBezTo>
                    <a:pt x="556" y="3675"/>
                    <a:pt x="567" y="3806"/>
                    <a:pt x="565" y="3829"/>
                  </a:cubicBezTo>
                  <a:cubicBezTo>
                    <a:pt x="565" y="3862"/>
                    <a:pt x="533" y="3698"/>
                    <a:pt x="536" y="3650"/>
                  </a:cubicBezTo>
                  <a:close/>
                  <a:moveTo>
                    <a:pt x="518" y="3549"/>
                  </a:moveTo>
                  <a:cubicBezTo>
                    <a:pt x="509" y="3542"/>
                    <a:pt x="504" y="3485"/>
                    <a:pt x="497" y="3447"/>
                  </a:cubicBezTo>
                  <a:cubicBezTo>
                    <a:pt x="509" y="3454"/>
                    <a:pt x="515" y="3490"/>
                    <a:pt x="524" y="3497"/>
                  </a:cubicBezTo>
                  <a:cubicBezTo>
                    <a:pt x="531" y="3524"/>
                    <a:pt x="518" y="3515"/>
                    <a:pt x="520" y="3549"/>
                  </a:cubicBezTo>
                  <a:close/>
                  <a:moveTo>
                    <a:pt x="533" y="3106"/>
                  </a:moveTo>
                  <a:cubicBezTo>
                    <a:pt x="509" y="3124"/>
                    <a:pt x="491" y="3101"/>
                    <a:pt x="477" y="3034"/>
                  </a:cubicBezTo>
                  <a:cubicBezTo>
                    <a:pt x="459" y="3038"/>
                    <a:pt x="477" y="3131"/>
                    <a:pt x="472" y="3165"/>
                  </a:cubicBezTo>
                  <a:cubicBezTo>
                    <a:pt x="445" y="3131"/>
                    <a:pt x="432" y="2982"/>
                    <a:pt x="430" y="2909"/>
                  </a:cubicBezTo>
                  <a:cubicBezTo>
                    <a:pt x="441" y="2934"/>
                    <a:pt x="450" y="2959"/>
                    <a:pt x="457" y="2986"/>
                  </a:cubicBezTo>
                  <a:cubicBezTo>
                    <a:pt x="466" y="2977"/>
                    <a:pt x="454" y="2921"/>
                    <a:pt x="450" y="2882"/>
                  </a:cubicBezTo>
                  <a:cubicBezTo>
                    <a:pt x="466" y="2905"/>
                    <a:pt x="475" y="2930"/>
                    <a:pt x="475" y="2957"/>
                  </a:cubicBezTo>
                  <a:cubicBezTo>
                    <a:pt x="475" y="2934"/>
                    <a:pt x="506" y="2891"/>
                    <a:pt x="488" y="2878"/>
                  </a:cubicBezTo>
                  <a:cubicBezTo>
                    <a:pt x="484" y="2851"/>
                    <a:pt x="493" y="2864"/>
                    <a:pt x="495" y="2878"/>
                  </a:cubicBezTo>
                  <a:lnTo>
                    <a:pt x="511" y="2878"/>
                  </a:lnTo>
                  <a:cubicBezTo>
                    <a:pt x="493" y="2905"/>
                    <a:pt x="520" y="3040"/>
                    <a:pt x="536" y="3106"/>
                  </a:cubicBezTo>
                  <a:close/>
                  <a:moveTo>
                    <a:pt x="4624" y="3370"/>
                  </a:moveTo>
                  <a:cubicBezTo>
                    <a:pt x="4624" y="3395"/>
                    <a:pt x="4612" y="3388"/>
                    <a:pt x="4608" y="3395"/>
                  </a:cubicBezTo>
                  <a:cubicBezTo>
                    <a:pt x="4615" y="3429"/>
                    <a:pt x="4617" y="3465"/>
                    <a:pt x="4615" y="3499"/>
                  </a:cubicBezTo>
                  <a:cubicBezTo>
                    <a:pt x="4587" y="3442"/>
                    <a:pt x="4601" y="3368"/>
                    <a:pt x="4594" y="3289"/>
                  </a:cubicBezTo>
                  <a:cubicBezTo>
                    <a:pt x="4610" y="3298"/>
                    <a:pt x="4615" y="3343"/>
                    <a:pt x="4626" y="3370"/>
                  </a:cubicBezTo>
                  <a:close/>
                  <a:moveTo>
                    <a:pt x="2634" y="4517"/>
                  </a:moveTo>
                  <a:cubicBezTo>
                    <a:pt x="2652" y="4508"/>
                    <a:pt x="2677" y="4490"/>
                    <a:pt x="2634" y="4495"/>
                  </a:cubicBezTo>
                  <a:cubicBezTo>
                    <a:pt x="2672" y="4456"/>
                    <a:pt x="2740" y="4515"/>
                    <a:pt x="2634" y="4517"/>
                  </a:cubicBezTo>
                  <a:close/>
                  <a:moveTo>
                    <a:pt x="4635" y="841"/>
                  </a:moveTo>
                  <a:cubicBezTo>
                    <a:pt x="4648" y="838"/>
                    <a:pt x="4648" y="1012"/>
                    <a:pt x="4626" y="972"/>
                  </a:cubicBezTo>
                  <a:cubicBezTo>
                    <a:pt x="4624" y="908"/>
                    <a:pt x="4639" y="915"/>
                    <a:pt x="4635" y="841"/>
                  </a:cubicBezTo>
                  <a:close/>
                  <a:moveTo>
                    <a:pt x="3052" y="4452"/>
                  </a:moveTo>
                  <a:lnTo>
                    <a:pt x="2973" y="4463"/>
                  </a:lnTo>
                  <a:lnTo>
                    <a:pt x="2973" y="4447"/>
                  </a:lnTo>
                  <a:lnTo>
                    <a:pt x="3052" y="4436"/>
                  </a:lnTo>
                  <a:close/>
                  <a:moveTo>
                    <a:pt x="1805" y="4619"/>
                  </a:moveTo>
                  <a:cubicBezTo>
                    <a:pt x="1812" y="4630"/>
                    <a:pt x="1658" y="4653"/>
                    <a:pt x="1701" y="4626"/>
                  </a:cubicBezTo>
                  <a:cubicBezTo>
                    <a:pt x="1735" y="4621"/>
                    <a:pt x="1769" y="4617"/>
                    <a:pt x="1803" y="4619"/>
                  </a:cubicBezTo>
                  <a:close/>
                  <a:moveTo>
                    <a:pt x="579" y="3853"/>
                  </a:moveTo>
                  <a:cubicBezTo>
                    <a:pt x="597" y="3833"/>
                    <a:pt x="601" y="3903"/>
                    <a:pt x="617" y="3901"/>
                  </a:cubicBezTo>
                  <a:cubicBezTo>
                    <a:pt x="619" y="3957"/>
                    <a:pt x="581" y="3912"/>
                    <a:pt x="579" y="3853"/>
                  </a:cubicBezTo>
                  <a:close/>
                  <a:moveTo>
                    <a:pt x="4639" y="450"/>
                  </a:moveTo>
                  <a:lnTo>
                    <a:pt x="4639" y="502"/>
                  </a:lnTo>
                  <a:cubicBezTo>
                    <a:pt x="4628" y="509"/>
                    <a:pt x="4626" y="477"/>
                    <a:pt x="4617" y="475"/>
                  </a:cubicBezTo>
                  <a:lnTo>
                    <a:pt x="4617" y="423"/>
                  </a:lnTo>
                  <a:cubicBezTo>
                    <a:pt x="4628" y="416"/>
                    <a:pt x="4628" y="448"/>
                    <a:pt x="4639" y="450"/>
                  </a:cubicBezTo>
                  <a:close/>
                  <a:moveTo>
                    <a:pt x="558" y="3596"/>
                  </a:moveTo>
                  <a:cubicBezTo>
                    <a:pt x="533" y="3576"/>
                    <a:pt x="558" y="3515"/>
                    <a:pt x="538" y="3442"/>
                  </a:cubicBezTo>
                  <a:cubicBezTo>
                    <a:pt x="556" y="3483"/>
                    <a:pt x="567" y="3526"/>
                    <a:pt x="570" y="3569"/>
                  </a:cubicBezTo>
                  <a:cubicBezTo>
                    <a:pt x="561" y="3569"/>
                    <a:pt x="556" y="3576"/>
                    <a:pt x="558" y="3596"/>
                  </a:cubicBezTo>
                  <a:close/>
                  <a:moveTo>
                    <a:pt x="4615" y="2169"/>
                  </a:moveTo>
                  <a:cubicBezTo>
                    <a:pt x="4612" y="2216"/>
                    <a:pt x="4601" y="2227"/>
                    <a:pt x="4583" y="2221"/>
                  </a:cubicBezTo>
                  <a:cubicBezTo>
                    <a:pt x="4585" y="2175"/>
                    <a:pt x="4596" y="2162"/>
                    <a:pt x="4615" y="2171"/>
                  </a:cubicBezTo>
                  <a:close/>
                  <a:moveTo>
                    <a:pt x="2921" y="4454"/>
                  </a:moveTo>
                  <a:cubicBezTo>
                    <a:pt x="2869" y="4465"/>
                    <a:pt x="2882" y="4427"/>
                    <a:pt x="2948" y="4427"/>
                  </a:cubicBezTo>
                  <a:lnTo>
                    <a:pt x="2948" y="4443"/>
                  </a:lnTo>
                  <a:cubicBezTo>
                    <a:pt x="2925" y="4445"/>
                    <a:pt x="2923" y="4450"/>
                    <a:pt x="2921" y="4454"/>
                  </a:cubicBezTo>
                  <a:close/>
                  <a:moveTo>
                    <a:pt x="2090" y="4563"/>
                  </a:moveTo>
                  <a:cubicBezTo>
                    <a:pt x="2069" y="4583"/>
                    <a:pt x="1943" y="4587"/>
                    <a:pt x="1879" y="4601"/>
                  </a:cubicBezTo>
                  <a:cubicBezTo>
                    <a:pt x="1895" y="4592"/>
                    <a:pt x="1909" y="4583"/>
                    <a:pt x="1909" y="4574"/>
                  </a:cubicBezTo>
                  <a:cubicBezTo>
                    <a:pt x="1968" y="4583"/>
                    <a:pt x="1992" y="4549"/>
                    <a:pt x="2092" y="4540"/>
                  </a:cubicBezTo>
                  <a:cubicBezTo>
                    <a:pt x="2071" y="4549"/>
                    <a:pt x="2049" y="4567"/>
                    <a:pt x="2090" y="4565"/>
                  </a:cubicBezTo>
                  <a:close/>
                  <a:moveTo>
                    <a:pt x="502" y="3187"/>
                  </a:moveTo>
                  <a:cubicBezTo>
                    <a:pt x="518" y="3210"/>
                    <a:pt x="527" y="3235"/>
                    <a:pt x="527" y="3262"/>
                  </a:cubicBezTo>
                  <a:cubicBezTo>
                    <a:pt x="513" y="3278"/>
                    <a:pt x="509" y="3230"/>
                    <a:pt x="502" y="3187"/>
                  </a:cubicBezTo>
                  <a:close/>
                  <a:moveTo>
                    <a:pt x="2598" y="615"/>
                  </a:moveTo>
                  <a:cubicBezTo>
                    <a:pt x="2693" y="606"/>
                    <a:pt x="2787" y="590"/>
                    <a:pt x="2882" y="570"/>
                  </a:cubicBezTo>
                  <a:cubicBezTo>
                    <a:pt x="2880" y="592"/>
                    <a:pt x="2803" y="606"/>
                    <a:pt x="2778" y="624"/>
                  </a:cubicBezTo>
                  <a:cubicBezTo>
                    <a:pt x="2735" y="610"/>
                    <a:pt x="2711" y="633"/>
                    <a:pt x="2623" y="635"/>
                  </a:cubicBezTo>
                  <a:cubicBezTo>
                    <a:pt x="2604" y="667"/>
                    <a:pt x="2690" y="653"/>
                    <a:pt x="2776" y="640"/>
                  </a:cubicBezTo>
                  <a:cubicBezTo>
                    <a:pt x="2697" y="671"/>
                    <a:pt x="2519" y="696"/>
                    <a:pt x="2361" y="734"/>
                  </a:cubicBezTo>
                  <a:cubicBezTo>
                    <a:pt x="2365" y="725"/>
                    <a:pt x="2356" y="723"/>
                    <a:pt x="2336" y="723"/>
                  </a:cubicBezTo>
                  <a:cubicBezTo>
                    <a:pt x="2354" y="698"/>
                    <a:pt x="2392" y="723"/>
                    <a:pt x="2440" y="707"/>
                  </a:cubicBezTo>
                  <a:cubicBezTo>
                    <a:pt x="2498" y="694"/>
                    <a:pt x="2408" y="701"/>
                    <a:pt x="2467" y="680"/>
                  </a:cubicBezTo>
                  <a:cubicBezTo>
                    <a:pt x="2460" y="662"/>
                    <a:pt x="2422" y="698"/>
                    <a:pt x="2363" y="698"/>
                  </a:cubicBezTo>
                  <a:cubicBezTo>
                    <a:pt x="2379" y="673"/>
                    <a:pt x="2507" y="644"/>
                    <a:pt x="2543" y="646"/>
                  </a:cubicBezTo>
                  <a:cubicBezTo>
                    <a:pt x="2460" y="678"/>
                    <a:pt x="2566" y="651"/>
                    <a:pt x="2516" y="696"/>
                  </a:cubicBezTo>
                  <a:cubicBezTo>
                    <a:pt x="2555" y="671"/>
                    <a:pt x="2614" y="649"/>
                    <a:pt x="2598" y="617"/>
                  </a:cubicBezTo>
                  <a:close/>
                  <a:moveTo>
                    <a:pt x="3142" y="538"/>
                  </a:moveTo>
                  <a:cubicBezTo>
                    <a:pt x="3174" y="524"/>
                    <a:pt x="3210" y="520"/>
                    <a:pt x="3246" y="522"/>
                  </a:cubicBezTo>
                  <a:cubicBezTo>
                    <a:pt x="3239" y="529"/>
                    <a:pt x="3219" y="533"/>
                    <a:pt x="3219" y="540"/>
                  </a:cubicBezTo>
                  <a:lnTo>
                    <a:pt x="3167" y="549"/>
                  </a:lnTo>
                  <a:cubicBezTo>
                    <a:pt x="3171" y="540"/>
                    <a:pt x="3162" y="536"/>
                    <a:pt x="3142" y="538"/>
                  </a:cubicBezTo>
                  <a:close/>
                  <a:moveTo>
                    <a:pt x="4617" y="1103"/>
                  </a:moveTo>
                  <a:lnTo>
                    <a:pt x="4617" y="1179"/>
                  </a:lnTo>
                  <a:lnTo>
                    <a:pt x="4601" y="1179"/>
                  </a:lnTo>
                  <a:lnTo>
                    <a:pt x="4601" y="1103"/>
                  </a:lnTo>
                  <a:close/>
                  <a:moveTo>
                    <a:pt x="4271" y="4258"/>
                  </a:moveTo>
                  <a:cubicBezTo>
                    <a:pt x="4287" y="4244"/>
                    <a:pt x="4312" y="4233"/>
                    <a:pt x="4325" y="4222"/>
                  </a:cubicBezTo>
                  <a:cubicBezTo>
                    <a:pt x="4382" y="4215"/>
                    <a:pt x="4357" y="4260"/>
                    <a:pt x="4271" y="4258"/>
                  </a:cubicBezTo>
                  <a:close/>
                  <a:moveTo>
                    <a:pt x="2817" y="4461"/>
                  </a:moveTo>
                  <a:lnTo>
                    <a:pt x="2740" y="4472"/>
                  </a:lnTo>
                  <a:lnTo>
                    <a:pt x="2740" y="4456"/>
                  </a:lnTo>
                  <a:lnTo>
                    <a:pt x="2817" y="4447"/>
                  </a:lnTo>
                  <a:close/>
                  <a:moveTo>
                    <a:pt x="2324" y="4531"/>
                  </a:moveTo>
                  <a:cubicBezTo>
                    <a:pt x="2297" y="4533"/>
                    <a:pt x="2272" y="4535"/>
                    <a:pt x="2245" y="4533"/>
                  </a:cubicBezTo>
                  <a:cubicBezTo>
                    <a:pt x="2261" y="4524"/>
                    <a:pt x="2277" y="4517"/>
                    <a:pt x="2245" y="4520"/>
                  </a:cubicBezTo>
                  <a:cubicBezTo>
                    <a:pt x="2250" y="4499"/>
                    <a:pt x="2333" y="4504"/>
                    <a:pt x="2349" y="4504"/>
                  </a:cubicBezTo>
                  <a:cubicBezTo>
                    <a:pt x="2336" y="4513"/>
                    <a:pt x="2322" y="4522"/>
                    <a:pt x="2324" y="4531"/>
                  </a:cubicBezTo>
                  <a:close/>
                  <a:moveTo>
                    <a:pt x="1234" y="4676"/>
                  </a:moveTo>
                  <a:cubicBezTo>
                    <a:pt x="1238" y="4660"/>
                    <a:pt x="1344" y="4657"/>
                    <a:pt x="1389" y="4648"/>
                  </a:cubicBezTo>
                  <a:cubicBezTo>
                    <a:pt x="1344" y="4676"/>
                    <a:pt x="1319" y="4666"/>
                    <a:pt x="1234" y="4676"/>
                  </a:cubicBezTo>
                  <a:close/>
                  <a:moveTo>
                    <a:pt x="3481" y="486"/>
                  </a:moveTo>
                  <a:cubicBezTo>
                    <a:pt x="3492" y="506"/>
                    <a:pt x="3413" y="522"/>
                    <a:pt x="3377" y="518"/>
                  </a:cubicBezTo>
                  <a:cubicBezTo>
                    <a:pt x="3381" y="502"/>
                    <a:pt x="3420" y="493"/>
                    <a:pt x="3479" y="486"/>
                  </a:cubicBezTo>
                  <a:close/>
                  <a:moveTo>
                    <a:pt x="1518" y="4628"/>
                  </a:moveTo>
                  <a:cubicBezTo>
                    <a:pt x="1477" y="4662"/>
                    <a:pt x="1471" y="4621"/>
                    <a:pt x="1493" y="4617"/>
                  </a:cubicBezTo>
                  <a:cubicBezTo>
                    <a:pt x="1509" y="4615"/>
                    <a:pt x="1525" y="4624"/>
                    <a:pt x="1518" y="4628"/>
                  </a:cubicBezTo>
                  <a:close/>
                  <a:moveTo>
                    <a:pt x="3117" y="549"/>
                  </a:moveTo>
                  <a:cubicBezTo>
                    <a:pt x="3117" y="572"/>
                    <a:pt x="3016" y="574"/>
                    <a:pt x="2934" y="601"/>
                  </a:cubicBezTo>
                  <a:cubicBezTo>
                    <a:pt x="2957" y="606"/>
                    <a:pt x="2968" y="615"/>
                    <a:pt x="2959" y="635"/>
                  </a:cubicBezTo>
                  <a:cubicBezTo>
                    <a:pt x="2862" y="655"/>
                    <a:pt x="2833" y="646"/>
                    <a:pt x="2830" y="624"/>
                  </a:cubicBezTo>
                  <a:cubicBezTo>
                    <a:pt x="2925" y="642"/>
                    <a:pt x="2907" y="606"/>
                    <a:pt x="2961" y="581"/>
                  </a:cubicBezTo>
                  <a:cubicBezTo>
                    <a:pt x="3040" y="576"/>
                    <a:pt x="3054" y="558"/>
                    <a:pt x="3115" y="549"/>
                  </a:cubicBezTo>
                  <a:close/>
                  <a:moveTo>
                    <a:pt x="637" y="3951"/>
                  </a:moveTo>
                  <a:cubicBezTo>
                    <a:pt x="667" y="4016"/>
                    <a:pt x="637" y="4102"/>
                    <a:pt x="637" y="3951"/>
                  </a:cubicBezTo>
                  <a:close/>
                  <a:moveTo>
                    <a:pt x="583" y="3386"/>
                  </a:moveTo>
                  <a:lnTo>
                    <a:pt x="601" y="3515"/>
                  </a:lnTo>
                  <a:cubicBezTo>
                    <a:pt x="579" y="3508"/>
                    <a:pt x="545" y="3381"/>
                    <a:pt x="583" y="3386"/>
                  </a:cubicBezTo>
                  <a:close/>
                  <a:moveTo>
                    <a:pt x="1091" y="881"/>
                  </a:moveTo>
                  <a:cubicBezTo>
                    <a:pt x="1161" y="886"/>
                    <a:pt x="1229" y="884"/>
                    <a:pt x="1299" y="872"/>
                  </a:cubicBezTo>
                  <a:cubicBezTo>
                    <a:pt x="1247" y="906"/>
                    <a:pt x="1141" y="895"/>
                    <a:pt x="1091" y="920"/>
                  </a:cubicBezTo>
                  <a:cubicBezTo>
                    <a:pt x="1014" y="924"/>
                    <a:pt x="1125" y="895"/>
                    <a:pt x="1091" y="881"/>
                  </a:cubicBezTo>
                  <a:close/>
                  <a:moveTo>
                    <a:pt x="1816" y="768"/>
                  </a:moveTo>
                  <a:cubicBezTo>
                    <a:pt x="1780" y="800"/>
                    <a:pt x="1613" y="843"/>
                    <a:pt x="1532" y="843"/>
                  </a:cubicBezTo>
                  <a:cubicBezTo>
                    <a:pt x="1581" y="795"/>
                    <a:pt x="1733" y="807"/>
                    <a:pt x="1819" y="768"/>
                  </a:cubicBezTo>
                  <a:close/>
                  <a:moveTo>
                    <a:pt x="2636" y="4459"/>
                  </a:moveTo>
                  <a:cubicBezTo>
                    <a:pt x="2607" y="4461"/>
                    <a:pt x="2623" y="4452"/>
                    <a:pt x="2636" y="4450"/>
                  </a:cubicBezTo>
                  <a:cubicBezTo>
                    <a:pt x="2629" y="4441"/>
                    <a:pt x="2571" y="4454"/>
                    <a:pt x="2532" y="4456"/>
                  </a:cubicBezTo>
                  <a:cubicBezTo>
                    <a:pt x="2566" y="4432"/>
                    <a:pt x="2663" y="4416"/>
                    <a:pt x="2767" y="4400"/>
                  </a:cubicBezTo>
                  <a:cubicBezTo>
                    <a:pt x="2715" y="4418"/>
                    <a:pt x="2645" y="4434"/>
                    <a:pt x="2634" y="4456"/>
                  </a:cubicBezTo>
                  <a:close/>
                  <a:moveTo>
                    <a:pt x="4585" y="398"/>
                  </a:moveTo>
                  <a:lnTo>
                    <a:pt x="4585" y="450"/>
                  </a:lnTo>
                  <a:lnTo>
                    <a:pt x="4572" y="450"/>
                  </a:lnTo>
                  <a:lnTo>
                    <a:pt x="4572" y="398"/>
                  </a:lnTo>
                  <a:close/>
                  <a:moveTo>
                    <a:pt x="655" y="3926"/>
                  </a:moveTo>
                  <a:cubicBezTo>
                    <a:pt x="624" y="3885"/>
                    <a:pt x="664" y="3849"/>
                    <a:pt x="676" y="3899"/>
                  </a:cubicBezTo>
                  <a:cubicBezTo>
                    <a:pt x="687" y="3987"/>
                    <a:pt x="644" y="3844"/>
                    <a:pt x="655" y="3923"/>
                  </a:cubicBezTo>
                  <a:close/>
                  <a:moveTo>
                    <a:pt x="4556" y="1857"/>
                  </a:moveTo>
                  <a:cubicBezTo>
                    <a:pt x="4567" y="1866"/>
                    <a:pt x="4563" y="1922"/>
                    <a:pt x="4563" y="1961"/>
                  </a:cubicBezTo>
                  <a:cubicBezTo>
                    <a:pt x="4558" y="1947"/>
                    <a:pt x="4551" y="1934"/>
                    <a:pt x="4542" y="1934"/>
                  </a:cubicBezTo>
                  <a:lnTo>
                    <a:pt x="4542" y="1882"/>
                  </a:lnTo>
                  <a:cubicBezTo>
                    <a:pt x="4551" y="1884"/>
                    <a:pt x="4554" y="1875"/>
                    <a:pt x="4556" y="1855"/>
                  </a:cubicBezTo>
                  <a:close/>
                  <a:moveTo>
                    <a:pt x="883" y="938"/>
                  </a:moveTo>
                  <a:cubicBezTo>
                    <a:pt x="879" y="949"/>
                    <a:pt x="807" y="951"/>
                    <a:pt x="807" y="965"/>
                  </a:cubicBezTo>
                  <a:cubicBezTo>
                    <a:pt x="723" y="969"/>
                    <a:pt x="832" y="940"/>
                    <a:pt x="883" y="938"/>
                  </a:cubicBezTo>
                  <a:close/>
                  <a:moveTo>
                    <a:pt x="2207" y="730"/>
                  </a:moveTo>
                  <a:cubicBezTo>
                    <a:pt x="2297" y="710"/>
                    <a:pt x="2241" y="755"/>
                    <a:pt x="2338" y="732"/>
                  </a:cubicBezTo>
                  <a:cubicBezTo>
                    <a:pt x="2304" y="757"/>
                    <a:pt x="2214" y="755"/>
                    <a:pt x="2207" y="768"/>
                  </a:cubicBezTo>
                  <a:cubicBezTo>
                    <a:pt x="2130" y="773"/>
                    <a:pt x="2223" y="741"/>
                    <a:pt x="2207" y="730"/>
                  </a:cubicBezTo>
                  <a:close/>
                  <a:moveTo>
                    <a:pt x="3063" y="597"/>
                  </a:moveTo>
                  <a:lnTo>
                    <a:pt x="3115" y="588"/>
                  </a:lnTo>
                  <a:lnTo>
                    <a:pt x="3115" y="603"/>
                  </a:lnTo>
                  <a:lnTo>
                    <a:pt x="3063" y="610"/>
                  </a:lnTo>
                  <a:close/>
                  <a:moveTo>
                    <a:pt x="432" y="2236"/>
                  </a:moveTo>
                  <a:cubicBezTo>
                    <a:pt x="448" y="2162"/>
                    <a:pt x="450" y="2155"/>
                    <a:pt x="423" y="2004"/>
                  </a:cubicBezTo>
                  <a:cubicBezTo>
                    <a:pt x="439" y="2013"/>
                    <a:pt x="436" y="1983"/>
                    <a:pt x="432" y="1952"/>
                  </a:cubicBezTo>
                  <a:cubicBezTo>
                    <a:pt x="457" y="1954"/>
                    <a:pt x="472" y="2006"/>
                    <a:pt x="500" y="1997"/>
                  </a:cubicBezTo>
                  <a:cubicBezTo>
                    <a:pt x="477" y="2035"/>
                    <a:pt x="488" y="2132"/>
                    <a:pt x="531" y="2227"/>
                  </a:cubicBezTo>
                  <a:cubicBezTo>
                    <a:pt x="524" y="2295"/>
                    <a:pt x="488" y="2153"/>
                    <a:pt x="472" y="2128"/>
                  </a:cubicBezTo>
                  <a:cubicBezTo>
                    <a:pt x="443" y="2141"/>
                    <a:pt x="495" y="2250"/>
                    <a:pt x="481" y="2309"/>
                  </a:cubicBezTo>
                  <a:cubicBezTo>
                    <a:pt x="461" y="2311"/>
                    <a:pt x="452" y="2230"/>
                    <a:pt x="432" y="2236"/>
                  </a:cubicBezTo>
                  <a:close/>
                  <a:moveTo>
                    <a:pt x="4554" y="1202"/>
                  </a:moveTo>
                  <a:cubicBezTo>
                    <a:pt x="4551" y="1295"/>
                    <a:pt x="4533" y="1265"/>
                    <a:pt x="4545" y="1358"/>
                  </a:cubicBezTo>
                  <a:cubicBezTo>
                    <a:pt x="4540" y="1342"/>
                    <a:pt x="4533" y="1326"/>
                    <a:pt x="4531" y="1358"/>
                  </a:cubicBezTo>
                  <a:cubicBezTo>
                    <a:pt x="4511" y="1306"/>
                    <a:pt x="4538" y="1202"/>
                    <a:pt x="4554" y="1202"/>
                  </a:cubicBezTo>
                  <a:close/>
                  <a:moveTo>
                    <a:pt x="701" y="4127"/>
                  </a:moveTo>
                  <a:cubicBezTo>
                    <a:pt x="696" y="4097"/>
                    <a:pt x="710" y="4104"/>
                    <a:pt x="719" y="4100"/>
                  </a:cubicBezTo>
                  <a:lnTo>
                    <a:pt x="730" y="4176"/>
                  </a:lnTo>
                  <a:cubicBezTo>
                    <a:pt x="719" y="4167"/>
                    <a:pt x="712" y="4133"/>
                    <a:pt x="701" y="4127"/>
                  </a:cubicBezTo>
                  <a:close/>
                  <a:moveTo>
                    <a:pt x="4551" y="838"/>
                  </a:moveTo>
                  <a:cubicBezTo>
                    <a:pt x="4547" y="884"/>
                    <a:pt x="4538" y="841"/>
                    <a:pt x="4529" y="838"/>
                  </a:cubicBezTo>
                  <a:cubicBezTo>
                    <a:pt x="4535" y="791"/>
                    <a:pt x="4542" y="834"/>
                    <a:pt x="4551" y="838"/>
                  </a:cubicBezTo>
                  <a:close/>
                  <a:moveTo>
                    <a:pt x="4551" y="994"/>
                  </a:moveTo>
                  <a:cubicBezTo>
                    <a:pt x="4522" y="1082"/>
                    <a:pt x="4508" y="904"/>
                    <a:pt x="4502" y="834"/>
                  </a:cubicBezTo>
                  <a:cubicBezTo>
                    <a:pt x="4540" y="841"/>
                    <a:pt x="4513" y="1044"/>
                    <a:pt x="4551" y="994"/>
                  </a:cubicBezTo>
                  <a:close/>
                  <a:moveTo>
                    <a:pt x="4533" y="2896"/>
                  </a:moveTo>
                  <a:cubicBezTo>
                    <a:pt x="4531" y="2925"/>
                    <a:pt x="4517" y="2914"/>
                    <a:pt x="4517" y="2948"/>
                  </a:cubicBezTo>
                  <a:cubicBezTo>
                    <a:pt x="4493" y="2932"/>
                    <a:pt x="4508" y="2848"/>
                    <a:pt x="4513" y="2792"/>
                  </a:cubicBezTo>
                  <a:cubicBezTo>
                    <a:pt x="4526" y="2799"/>
                    <a:pt x="4511" y="2907"/>
                    <a:pt x="4531" y="2896"/>
                  </a:cubicBezTo>
                  <a:close/>
                  <a:moveTo>
                    <a:pt x="646" y="3458"/>
                  </a:moveTo>
                  <a:cubicBezTo>
                    <a:pt x="646" y="3503"/>
                    <a:pt x="633" y="3476"/>
                    <a:pt x="628" y="3436"/>
                  </a:cubicBezTo>
                  <a:cubicBezTo>
                    <a:pt x="622" y="3431"/>
                    <a:pt x="624" y="3445"/>
                    <a:pt x="624" y="3460"/>
                  </a:cubicBezTo>
                  <a:cubicBezTo>
                    <a:pt x="619" y="3467"/>
                    <a:pt x="617" y="3451"/>
                    <a:pt x="615" y="3436"/>
                  </a:cubicBezTo>
                  <a:lnTo>
                    <a:pt x="606" y="3386"/>
                  </a:lnTo>
                  <a:cubicBezTo>
                    <a:pt x="631" y="3377"/>
                    <a:pt x="646" y="3433"/>
                    <a:pt x="655" y="3406"/>
                  </a:cubicBezTo>
                  <a:cubicBezTo>
                    <a:pt x="701" y="3492"/>
                    <a:pt x="612" y="3406"/>
                    <a:pt x="646" y="3458"/>
                  </a:cubicBezTo>
                  <a:close/>
                  <a:moveTo>
                    <a:pt x="574" y="3156"/>
                  </a:moveTo>
                  <a:cubicBezTo>
                    <a:pt x="590" y="3149"/>
                    <a:pt x="603" y="3174"/>
                    <a:pt x="608" y="3230"/>
                  </a:cubicBezTo>
                  <a:cubicBezTo>
                    <a:pt x="597" y="3203"/>
                    <a:pt x="579" y="3223"/>
                    <a:pt x="574" y="3156"/>
                  </a:cubicBezTo>
                  <a:close/>
                  <a:moveTo>
                    <a:pt x="509" y="2670"/>
                  </a:moveTo>
                  <a:cubicBezTo>
                    <a:pt x="518" y="2688"/>
                    <a:pt x="529" y="2695"/>
                    <a:pt x="542" y="2693"/>
                  </a:cubicBezTo>
                  <a:cubicBezTo>
                    <a:pt x="551" y="2756"/>
                    <a:pt x="542" y="2772"/>
                    <a:pt x="545" y="2821"/>
                  </a:cubicBezTo>
                  <a:cubicBezTo>
                    <a:pt x="533" y="2817"/>
                    <a:pt x="531" y="2772"/>
                    <a:pt x="538" y="2769"/>
                  </a:cubicBezTo>
                  <a:cubicBezTo>
                    <a:pt x="527" y="2731"/>
                    <a:pt x="509" y="2749"/>
                    <a:pt x="506" y="2670"/>
                  </a:cubicBezTo>
                  <a:close/>
                  <a:moveTo>
                    <a:pt x="522" y="1024"/>
                  </a:moveTo>
                  <a:cubicBezTo>
                    <a:pt x="572" y="996"/>
                    <a:pt x="536" y="1053"/>
                    <a:pt x="443" y="1053"/>
                  </a:cubicBezTo>
                  <a:cubicBezTo>
                    <a:pt x="439" y="1060"/>
                    <a:pt x="452" y="1057"/>
                    <a:pt x="468" y="1055"/>
                  </a:cubicBezTo>
                  <a:cubicBezTo>
                    <a:pt x="475" y="1062"/>
                    <a:pt x="459" y="1064"/>
                    <a:pt x="443" y="1066"/>
                  </a:cubicBezTo>
                  <a:lnTo>
                    <a:pt x="391" y="1075"/>
                  </a:lnTo>
                  <a:cubicBezTo>
                    <a:pt x="364" y="1051"/>
                    <a:pt x="445" y="1042"/>
                    <a:pt x="470" y="1026"/>
                  </a:cubicBezTo>
                  <a:cubicBezTo>
                    <a:pt x="495" y="1021"/>
                    <a:pt x="491" y="1033"/>
                    <a:pt x="495" y="1037"/>
                  </a:cubicBezTo>
                  <a:cubicBezTo>
                    <a:pt x="518" y="1035"/>
                    <a:pt x="518" y="1028"/>
                    <a:pt x="520" y="1024"/>
                  </a:cubicBezTo>
                  <a:close/>
                  <a:moveTo>
                    <a:pt x="703" y="987"/>
                  </a:moveTo>
                  <a:lnTo>
                    <a:pt x="755" y="981"/>
                  </a:lnTo>
                  <a:lnTo>
                    <a:pt x="755" y="994"/>
                  </a:lnTo>
                  <a:lnTo>
                    <a:pt x="703" y="1003"/>
                  </a:lnTo>
                  <a:close/>
                  <a:moveTo>
                    <a:pt x="4594" y="378"/>
                  </a:moveTo>
                  <a:lnTo>
                    <a:pt x="4619" y="373"/>
                  </a:lnTo>
                  <a:lnTo>
                    <a:pt x="4549" y="314"/>
                  </a:lnTo>
                  <a:lnTo>
                    <a:pt x="4549" y="341"/>
                  </a:lnTo>
                  <a:cubicBezTo>
                    <a:pt x="4540" y="337"/>
                    <a:pt x="4535" y="346"/>
                    <a:pt x="4533" y="366"/>
                  </a:cubicBezTo>
                  <a:cubicBezTo>
                    <a:pt x="4529" y="362"/>
                    <a:pt x="4526" y="341"/>
                    <a:pt x="4526" y="317"/>
                  </a:cubicBezTo>
                  <a:lnTo>
                    <a:pt x="4621" y="396"/>
                  </a:lnTo>
                  <a:lnTo>
                    <a:pt x="4567" y="405"/>
                  </a:lnTo>
                  <a:cubicBezTo>
                    <a:pt x="4581" y="398"/>
                    <a:pt x="4594" y="389"/>
                    <a:pt x="4594" y="378"/>
                  </a:cubicBezTo>
                  <a:close/>
                  <a:moveTo>
                    <a:pt x="1444" y="4563"/>
                  </a:moveTo>
                  <a:cubicBezTo>
                    <a:pt x="1541" y="4554"/>
                    <a:pt x="1387" y="4601"/>
                    <a:pt x="1392" y="4578"/>
                  </a:cubicBezTo>
                  <a:cubicBezTo>
                    <a:pt x="1310" y="4572"/>
                    <a:pt x="1446" y="4585"/>
                    <a:pt x="1444" y="4565"/>
                  </a:cubicBezTo>
                  <a:close/>
                  <a:moveTo>
                    <a:pt x="1026" y="4637"/>
                  </a:moveTo>
                  <a:cubicBezTo>
                    <a:pt x="944" y="4651"/>
                    <a:pt x="942" y="4628"/>
                    <a:pt x="845" y="4646"/>
                  </a:cubicBezTo>
                  <a:cubicBezTo>
                    <a:pt x="854" y="4630"/>
                    <a:pt x="960" y="4630"/>
                    <a:pt x="951" y="4610"/>
                  </a:cubicBezTo>
                  <a:cubicBezTo>
                    <a:pt x="974" y="4621"/>
                    <a:pt x="1046" y="4610"/>
                    <a:pt x="1026" y="4637"/>
                  </a:cubicBezTo>
                  <a:close/>
                  <a:moveTo>
                    <a:pt x="676" y="3844"/>
                  </a:moveTo>
                  <a:cubicBezTo>
                    <a:pt x="676" y="3750"/>
                    <a:pt x="667" y="3655"/>
                    <a:pt x="653" y="3562"/>
                  </a:cubicBezTo>
                  <a:cubicBezTo>
                    <a:pt x="669" y="3569"/>
                    <a:pt x="676" y="3553"/>
                    <a:pt x="669" y="3508"/>
                  </a:cubicBezTo>
                  <a:cubicBezTo>
                    <a:pt x="676" y="3564"/>
                    <a:pt x="705" y="3682"/>
                    <a:pt x="707" y="3736"/>
                  </a:cubicBezTo>
                  <a:cubicBezTo>
                    <a:pt x="692" y="3716"/>
                    <a:pt x="682" y="3689"/>
                    <a:pt x="682" y="3661"/>
                  </a:cubicBezTo>
                  <a:cubicBezTo>
                    <a:pt x="655" y="3670"/>
                    <a:pt x="707" y="3851"/>
                    <a:pt x="676" y="3844"/>
                  </a:cubicBezTo>
                  <a:close/>
                  <a:moveTo>
                    <a:pt x="337" y="1053"/>
                  </a:moveTo>
                  <a:cubicBezTo>
                    <a:pt x="360" y="1046"/>
                    <a:pt x="362" y="1053"/>
                    <a:pt x="362" y="1055"/>
                  </a:cubicBezTo>
                  <a:lnTo>
                    <a:pt x="362" y="1071"/>
                  </a:lnTo>
                  <a:cubicBezTo>
                    <a:pt x="330" y="1078"/>
                    <a:pt x="299" y="1080"/>
                    <a:pt x="265" y="1078"/>
                  </a:cubicBezTo>
                  <a:lnTo>
                    <a:pt x="303" y="1026"/>
                  </a:lnTo>
                  <a:lnTo>
                    <a:pt x="303" y="1030"/>
                  </a:lnTo>
                  <a:cubicBezTo>
                    <a:pt x="303" y="1028"/>
                    <a:pt x="301" y="1028"/>
                    <a:pt x="301" y="1026"/>
                  </a:cubicBezTo>
                  <a:lnTo>
                    <a:pt x="265" y="1075"/>
                  </a:lnTo>
                  <a:cubicBezTo>
                    <a:pt x="283" y="1066"/>
                    <a:pt x="337" y="1064"/>
                    <a:pt x="339" y="1053"/>
                  </a:cubicBezTo>
                  <a:close/>
                  <a:moveTo>
                    <a:pt x="4511" y="3311"/>
                  </a:moveTo>
                  <a:cubicBezTo>
                    <a:pt x="4511" y="3379"/>
                    <a:pt x="4508" y="3424"/>
                    <a:pt x="4488" y="3413"/>
                  </a:cubicBezTo>
                  <a:cubicBezTo>
                    <a:pt x="4488" y="3366"/>
                    <a:pt x="4479" y="3357"/>
                    <a:pt x="4481" y="3309"/>
                  </a:cubicBezTo>
                  <a:close/>
                  <a:moveTo>
                    <a:pt x="701" y="3969"/>
                  </a:moveTo>
                  <a:cubicBezTo>
                    <a:pt x="696" y="3894"/>
                    <a:pt x="707" y="3939"/>
                    <a:pt x="728" y="3942"/>
                  </a:cubicBezTo>
                  <a:cubicBezTo>
                    <a:pt x="743" y="4018"/>
                    <a:pt x="732" y="4034"/>
                    <a:pt x="741" y="4095"/>
                  </a:cubicBezTo>
                  <a:cubicBezTo>
                    <a:pt x="721" y="4104"/>
                    <a:pt x="728" y="3928"/>
                    <a:pt x="701" y="3971"/>
                  </a:cubicBezTo>
                  <a:close/>
                  <a:moveTo>
                    <a:pt x="353" y="1439"/>
                  </a:moveTo>
                  <a:cubicBezTo>
                    <a:pt x="357" y="1351"/>
                    <a:pt x="382" y="1529"/>
                    <a:pt x="393" y="1563"/>
                  </a:cubicBezTo>
                  <a:cubicBezTo>
                    <a:pt x="371" y="1581"/>
                    <a:pt x="373" y="1450"/>
                    <a:pt x="353" y="1441"/>
                  </a:cubicBezTo>
                  <a:close/>
                  <a:moveTo>
                    <a:pt x="1480" y="879"/>
                  </a:moveTo>
                  <a:cubicBezTo>
                    <a:pt x="1561" y="870"/>
                    <a:pt x="1638" y="863"/>
                    <a:pt x="1660" y="881"/>
                  </a:cubicBezTo>
                  <a:cubicBezTo>
                    <a:pt x="1550" y="904"/>
                    <a:pt x="1496" y="902"/>
                    <a:pt x="1480" y="881"/>
                  </a:cubicBezTo>
                  <a:close/>
                  <a:moveTo>
                    <a:pt x="752" y="1001"/>
                  </a:moveTo>
                  <a:cubicBezTo>
                    <a:pt x="818" y="992"/>
                    <a:pt x="759" y="1026"/>
                    <a:pt x="752" y="1030"/>
                  </a:cubicBezTo>
                  <a:cubicBezTo>
                    <a:pt x="719" y="1033"/>
                    <a:pt x="712" y="1024"/>
                    <a:pt x="676" y="1028"/>
                  </a:cubicBezTo>
                  <a:cubicBezTo>
                    <a:pt x="680" y="1019"/>
                    <a:pt x="752" y="1015"/>
                    <a:pt x="752" y="1003"/>
                  </a:cubicBezTo>
                  <a:close/>
                  <a:moveTo>
                    <a:pt x="2672" y="701"/>
                  </a:moveTo>
                  <a:cubicBezTo>
                    <a:pt x="2704" y="698"/>
                    <a:pt x="2724" y="701"/>
                    <a:pt x="2724" y="714"/>
                  </a:cubicBezTo>
                  <a:cubicBezTo>
                    <a:pt x="2693" y="719"/>
                    <a:pt x="2672" y="716"/>
                    <a:pt x="2672" y="703"/>
                  </a:cubicBezTo>
                  <a:close/>
                  <a:moveTo>
                    <a:pt x="4459" y="2656"/>
                  </a:moveTo>
                  <a:cubicBezTo>
                    <a:pt x="4456" y="2611"/>
                    <a:pt x="4463" y="2607"/>
                    <a:pt x="4472" y="2604"/>
                  </a:cubicBezTo>
                  <a:cubicBezTo>
                    <a:pt x="4472" y="2553"/>
                    <a:pt x="4454" y="2571"/>
                    <a:pt x="4459" y="2501"/>
                  </a:cubicBezTo>
                  <a:cubicBezTo>
                    <a:pt x="4475" y="2451"/>
                    <a:pt x="4479" y="2498"/>
                    <a:pt x="4497" y="2501"/>
                  </a:cubicBezTo>
                  <a:cubicBezTo>
                    <a:pt x="4463" y="2532"/>
                    <a:pt x="4497" y="2616"/>
                    <a:pt x="4459" y="2659"/>
                  </a:cubicBezTo>
                  <a:close/>
                  <a:moveTo>
                    <a:pt x="527" y="2537"/>
                  </a:moveTo>
                  <a:cubicBezTo>
                    <a:pt x="531" y="2512"/>
                    <a:pt x="515" y="2442"/>
                    <a:pt x="538" y="2458"/>
                  </a:cubicBezTo>
                  <a:cubicBezTo>
                    <a:pt x="551" y="2523"/>
                    <a:pt x="549" y="2550"/>
                    <a:pt x="527" y="2537"/>
                  </a:cubicBezTo>
                  <a:close/>
                  <a:moveTo>
                    <a:pt x="402" y="1640"/>
                  </a:moveTo>
                  <a:cubicBezTo>
                    <a:pt x="393" y="1491"/>
                    <a:pt x="452" y="1730"/>
                    <a:pt x="402" y="1640"/>
                  </a:cubicBezTo>
                  <a:close/>
                  <a:moveTo>
                    <a:pt x="881" y="996"/>
                  </a:moveTo>
                  <a:cubicBezTo>
                    <a:pt x="994" y="972"/>
                    <a:pt x="1028" y="985"/>
                    <a:pt x="1141" y="963"/>
                  </a:cubicBezTo>
                  <a:cubicBezTo>
                    <a:pt x="1109" y="1010"/>
                    <a:pt x="963" y="994"/>
                    <a:pt x="854" y="1030"/>
                  </a:cubicBezTo>
                  <a:cubicBezTo>
                    <a:pt x="877" y="1021"/>
                    <a:pt x="883" y="1010"/>
                    <a:pt x="883" y="999"/>
                  </a:cubicBezTo>
                  <a:close/>
                  <a:moveTo>
                    <a:pt x="2776" y="707"/>
                  </a:moveTo>
                  <a:cubicBezTo>
                    <a:pt x="2815" y="673"/>
                    <a:pt x="2824" y="712"/>
                    <a:pt x="2801" y="716"/>
                  </a:cubicBezTo>
                  <a:cubicBezTo>
                    <a:pt x="2787" y="723"/>
                    <a:pt x="2769" y="714"/>
                    <a:pt x="2776" y="707"/>
                  </a:cubicBezTo>
                  <a:close/>
                  <a:moveTo>
                    <a:pt x="4477" y="3727"/>
                  </a:moveTo>
                  <a:cubicBezTo>
                    <a:pt x="4470" y="3813"/>
                    <a:pt x="4463" y="3698"/>
                    <a:pt x="4454" y="3700"/>
                  </a:cubicBezTo>
                  <a:cubicBezTo>
                    <a:pt x="4454" y="3677"/>
                    <a:pt x="4459" y="3675"/>
                    <a:pt x="4463" y="3673"/>
                  </a:cubicBezTo>
                  <a:cubicBezTo>
                    <a:pt x="4479" y="3605"/>
                    <a:pt x="4454" y="3734"/>
                    <a:pt x="4479" y="3729"/>
                  </a:cubicBezTo>
                  <a:close/>
                  <a:moveTo>
                    <a:pt x="1288" y="4563"/>
                  </a:moveTo>
                  <a:cubicBezTo>
                    <a:pt x="1231" y="4574"/>
                    <a:pt x="1238" y="4558"/>
                    <a:pt x="1236" y="4547"/>
                  </a:cubicBezTo>
                  <a:lnTo>
                    <a:pt x="1315" y="4535"/>
                  </a:lnTo>
                  <a:cubicBezTo>
                    <a:pt x="1301" y="4545"/>
                    <a:pt x="1288" y="4554"/>
                    <a:pt x="1288" y="4563"/>
                  </a:cubicBezTo>
                  <a:close/>
                  <a:moveTo>
                    <a:pt x="820" y="4502"/>
                  </a:moveTo>
                  <a:cubicBezTo>
                    <a:pt x="820" y="4502"/>
                    <a:pt x="795" y="4497"/>
                    <a:pt x="800" y="4479"/>
                  </a:cubicBezTo>
                  <a:cubicBezTo>
                    <a:pt x="811" y="4438"/>
                    <a:pt x="877" y="4651"/>
                    <a:pt x="820" y="4504"/>
                  </a:cubicBezTo>
                  <a:close/>
                  <a:moveTo>
                    <a:pt x="626" y="3147"/>
                  </a:moveTo>
                  <a:cubicBezTo>
                    <a:pt x="608" y="3137"/>
                    <a:pt x="601" y="3013"/>
                    <a:pt x="606" y="2993"/>
                  </a:cubicBezTo>
                  <a:cubicBezTo>
                    <a:pt x="631" y="3018"/>
                    <a:pt x="606" y="3077"/>
                    <a:pt x="626" y="3149"/>
                  </a:cubicBezTo>
                  <a:close/>
                  <a:moveTo>
                    <a:pt x="4280" y="477"/>
                  </a:moveTo>
                  <a:cubicBezTo>
                    <a:pt x="4298" y="457"/>
                    <a:pt x="4359" y="477"/>
                    <a:pt x="4384" y="477"/>
                  </a:cubicBezTo>
                  <a:cubicBezTo>
                    <a:pt x="4346" y="511"/>
                    <a:pt x="4312" y="477"/>
                    <a:pt x="4280" y="479"/>
                  </a:cubicBezTo>
                  <a:close/>
                  <a:moveTo>
                    <a:pt x="4470" y="3257"/>
                  </a:moveTo>
                  <a:cubicBezTo>
                    <a:pt x="4441" y="3176"/>
                    <a:pt x="4493" y="3171"/>
                    <a:pt x="4470" y="3257"/>
                  </a:cubicBezTo>
                  <a:close/>
                  <a:moveTo>
                    <a:pt x="4447" y="911"/>
                  </a:moveTo>
                  <a:cubicBezTo>
                    <a:pt x="4454" y="911"/>
                    <a:pt x="4454" y="879"/>
                    <a:pt x="4456" y="859"/>
                  </a:cubicBezTo>
                  <a:cubicBezTo>
                    <a:pt x="4461" y="929"/>
                    <a:pt x="4481" y="981"/>
                    <a:pt x="4479" y="834"/>
                  </a:cubicBezTo>
                  <a:cubicBezTo>
                    <a:pt x="4488" y="856"/>
                    <a:pt x="4488" y="917"/>
                    <a:pt x="4493" y="965"/>
                  </a:cubicBezTo>
                  <a:cubicBezTo>
                    <a:pt x="4479" y="954"/>
                    <a:pt x="4477" y="983"/>
                    <a:pt x="4477" y="1015"/>
                  </a:cubicBezTo>
                  <a:cubicBezTo>
                    <a:pt x="4445" y="951"/>
                    <a:pt x="4456" y="1044"/>
                    <a:pt x="4441" y="911"/>
                  </a:cubicBezTo>
                  <a:cubicBezTo>
                    <a:pt x="4441" y="881"/>
                    <a:pt x="4445" y="897"/>
                    <a:pt x="4445" y="911"/>
                  </a:cubicBezTo>
                  <a:close/>
                  <a:moveTo>
                    <a:pt x="3063" y="678"/>
                  </a:moveTo>
                  <a:cubicBezTo>
                    <a:pt x="3115" y="687"/>
                    <a:pt x="3282" y="683"/>
                    <a:pt x="3350" y="642"/>
                  </a:cubicBezTo>
                  <a:cubicBezTo>
                    <a:pt x="3433" y="640"/>
                    <a:pt x="3296" y="669"/>
                    <a:pt x="3323" y="683"/>
                  </a:cubicBezTo>
                  <a:cubicBezTo>
                    <a:pt x="3169" y="712"/>
                    <a:pt x="3106" y="698"/>
                    <a:pt x="3061" y="678"/>
                  </a:cubicBezTo>
                  <a:close/>
                  <a:moveTo>
                    <a:pt x="4075" y="520"/>
                  </a:moveTo>
                  <a:cubicBezTo>
                    <a:pt x="4120" y="520"/>
                    <a:pt x="4143" y="536"/>
                    <a:pt x="4102" y="554"/>
                  </a:cubicBezTo>
                  <a:cubicBezTo>
                    <a:pt x="4063" y="536"/>
                    <a:pt x="4052" y="540"/>
                    <a:pt x="3946" y="563"/>
                  </a:cubicBezTo>
                  <a:cubicBezTo>
                    <a:pt x="3953" y="545"/>
                    <a:pt x="4057" y="538"/>
                    <a:pt x="4075" y="520"/>
                  </a:cubicBezTo>
                  <a:close/>
                  <a:moveTo>
                    <a:pt x="4475" y="1301"/>
                  </a:moveTo>
                  <a:cubicBezTo>
                    <a:pt x="4461" y="1234"/>
                    <a:pt x="4454" y="1164"/>
                    <a:pt x="4454" y="1094"/>
                  </a:cubicBezTo>
                  <a:cubicBezTo>
                    <a:pt x="4472" y="1155"/>
                    <a:pt x="4484" y="1193"/>
                    <a:pt x="4472" y="1304"/>
                  </a:cubicBezTo>
                  <a:close/>
                  <a:moveTo>
                    <a:pt x="3422" y="4233"/>
                  </a:moveTo>
                  <a:cubicBezTo>
                    <a:pt x="3415" y="4215"/>
                    <a:pt x="3458" y="4203"/>
                    <a:pt x="3526" y="4197"/>
                  </a:cubicBezTo>
                  <a:cubicBezTo>
                    <a:pt x="3483" y="4208"/>
                    <a:pt x="3485" y="4226"/>
                    <a:pt x="3420" y="4235"/>
                  </a:cubicBezTo>
                  <a:close/>
                  <a:moveTo>
                    <a:pt x="710" y="3451"/>
                  </a:moveTo>
                  <a:cubicBezTo>
                    <a:pt x="732" y="3571"/>
                    <a:pt x="680" y="3501"/>
                    <a:pt x="710" y="3451"/>
                  </a:cubicBezTo>
                  <a:close/>
                  <a:moveTo>
                    <a:pt x="472" y="1791"/>
                  </a:moveTo>
                  <a:lnTo>
                    <a:pt x="466" y="1739"/>
                  </a:lnTo>
                  <a:lnTo>
                    <a:pt x="481" y="1739"/>
                  </a:lnTo>
                  <a:lnTo>
                    <a:pt x="488" y="1789"/>
                  </a:lnTo>
                  <a:close/>
                  <a:moveTo>
                    <a:pt x="1480" y="949"/>
                  </a:moveTo>
                  <a:cubicBezTo>
                    <a:pt x="1561" y="944"/>
                    <a:pt x="1683" y="922"/>
                    <a:pt x="1688" y="954"/>
                  </a:cubicBezTo>
                  <a:cubicBezTo>
                    <a:pt x="1606" y="963"/>
                    <a:pt x="1629" y="985"/>
                    <a:pt x="1532" y="994"/>
                  </a:cubicBezTo>
                  <a:cubicBezTo>
                    <a:pt x="1493" y="972"/>
                    <a:pt x="1482" y="985"/>
                    <a:pt x="1477" y="949"/>
                  </a:cubicBezTo>
                  <a:close/>
                  <a:moveTo>
                    <a:pt x="3605" y="4185"/>
                  </a:moveTo>
                  <a:cubicBezTo>
                    <a:pt x="3614" y="4174"/>
                    <a:pt x="3670" y="4170"/>
                    <a:pt x="3709" y="4163"/>
                  </a:cubicBezTo>
                  <a:cubicBezTo>
                    <a:pt x="3698" y="4183"/>
                    <a:pt x="3637" y="4192"/>
                    <a:pt x="3603" y="4185"/>
                  </a:cubicBezTo>
                  <a:close/>
                  <a:moveTo>
                    <a:pt x="3266" y="4240"/>
                  </a:moveTo>
                  <a:lnTo>
                    <a:pt x="3187" y="4251"/>
                  </a:lnTo>
                  <a:lnTo>
                    <a:pt x="3187" y="4237"/>
                  </a:lnTo>
                  <a:lnTo>
                    <a:pt x="3266" y="4226"/>
                  </a:lnTo>
                  <a:close/>
                  <a:moveTo>
                    <a:pt x="423" y="1380"/>
                  </a:moveTo>
                  <a:cubicBezTo>
                    <a:pt x="420" y="1356"/>
                    <a:pt x="420" y="1331"/>
                    <a:pt x="420" y="1304"/>
                  </a:cubicBezTo>
                  <a:cubicBezTo>
                    <a:pt x="427" y="1308"/>
                    <a:pt x="432" y="1328"/>
                    <a:pt x="439" y="1328"/>
                  </a:cubicBezTo>
                  <a:lnTo>
                    <a:pt x="445" y="1378"/>
                  </a:lnTo>
                  <a:close/>
                  <a:moveTo>
                    <a:pt x="545" y="1112"/>
                  </a:moveTo>
                  <a:cubicBezTo>
                    <a:pt x="484" y="1146"/>
                    <a:pt x="441" y="1103"/>
                    <a:pt x="545" y="1112"/>
                  </a:cubicBezTo>
                  <a:close/>
                  <a:moveTo>
                    <a:pt x="1947" y="886"/>
                  </a:moveTo>
                  <a:lnTo>
                    <a:pt x="1999" y="879"/>
                  </a:lnTo>
                  <a:lnTo>
                    <a:pt x="1999" y="893"/>
                  </a:lnTo>
                  <a:lnTo>
                    <a:pt x="1947" y="902"/>
                  </a:lnTo>
                  <a:close/>
                  <a:moveTo>
                    <a:pt x="3162" y="4242"/>
                  </a:moveTo>
                  <a:cubicBezTo>
                    <a:pt x="3153" y="4255"/>
                    <a:pt x="3097" y="4258"/>
                    <a:pt x="3058" y="4264"/>
                  </a:cubicBezTo>
                  <a:cubicBezTo>
                    <a:pt x="3074" y="4255"/>
                    <a:pt x="3090" y="4246"/>
                    <a:pt x="3058" y="4251"/>
                  </a:cubicBezTo>
                  <a:cubicBezTo>
                    <a:pt x="3083" y="4222"/>
                    <a:pt x="3126" y="4246"/>
                    <a:pt x="3160" y="4240"/>
                  </a:cubicBezTo>
                  <a:close/>
                  <a:moveTo>
                    <a:pt x="2543" y="807"/>
                  </a:moveTo>
                  <a:cubicBezTo>
                    <a:pt x="2476" y="829"/>
                    <a:pt x="2406" y="843"/>
                    <a:pt x="2336" y="847"/>
                  </a:cubicBezTo>
                  <a:cubicBezTo>
                    <a:pt x="2401" y="823"/>
                    <a:pt x="2471" y="809"/>
                    <a:pt x="2541" y="804"/>
                  </a:cubicBezTo>
                  <a:close/>
                  <a:moveTo>
                    <a:pt x="3917" y="4122"/>
                  </a:moveTo>
                  <a:cubicBezTo>
                    <a:pt x="3923" y="4133"/>
                    <a:pt x="3774" y="4152"/>
                    <a:pt x="3838" y="4127"/>
                  </a:cubicBezTo>
                  <a:cubicBezTo>
                    <a:pt x="3865" y="4124"/>
                    <a:pt x="3890" y="4124"/>
                    <a:pt x="3914" y="4120"/>
                  </a:cubicBezTo>
                  <a:close/>
                  <a:moveTo>
                    <a:pt x="441" y="1146"/>
                  </a:moveTo>
                  <a:cubicBezTo>
                    <a:pt x="522" y="1134"/>
                    <a:pt x="565" y="1139"/>
                    <a:pt x="570" y="1161"/>
                  </a:cubicBezTo>
                  <a:cubicBezTo>
                    <a:pt x="432" y="1168"/>
                    <a:pt x="463" y="1177"/>
                    <a:pt x="441" y="1213"/>
                  </a:cubicBezTo>
                  <a:cubicBezTo>
                    <a:pt x="396" y="1200"/>
                    <a:pt x="393" y="1206"/>
                    <a:pt x="362" y="1231"/>
                  </a:cubicBezTo>
                  <a:cubicBezTo>
                    <a:pt x="341" y="1222"/>
                    <a:pt x="280" y="1234"/>
                    <a:pt x="285" y="1213"/>
                  </a:cubicBezTo>
                  <a:lnTo>
                    <a:pt x="414" y="1193"/>
                  </a:lnTo>
                  <a:cubicBezTo>
                    <a:pt x="427" y="1175"/>
                    <a:pt x="378" y="1186"/>
                    <a:pt x="337" y="1191"/>
                  </a:cubicBezTo>
                  <a:cubicBezTo>
                    <a:pt x="323" y="1168"/>
                    <a:pt x="463" y="1166"/>
                    <a:pt x="441" y="1143"/>
                  </a:cubicBezTo>
                  <a:close/>
                  <a:moveTo>
                    <a:pt x="2024" y="897"/>
                  </a:moveTo>
                  <a:cubicBezTo>
                    <a:pt x="2031" y="915"/>
                    <a:pt x="1988" y="926"/>
                    <a:pt x="1920" y="935"/>
                  </a:cubicBezTo>
                  <a:cubicBezTo>
                    <a:pt x="1950" y="913"/>
                    <a:pt x="1986" y="897"/>
                    <a:pt x="2022" y="895"/>
                  </a:cubicBezTo>
                  <a:close/>
                  <a:moveTo>
                    <a:pt x="572" y="2069"/>
                  </a:moveTo>
                  <a:cubicBezTo>
                    <a:pt x="527" y="1898"/>
                    <a:pt x="536" y="1694"/>
                    <a:pt x="509" y="1505"/>
                  </a:cubicBezTo>
                  <a:cubicBezTo>
                    <a:pt x="547" y="1577"/>
                    <a:pt x="540" y="1724"/>
                    <a:pt x="565" y="1809"/>
                  </a:cubicBezTo>
                  <a:cubicBezTo>
                    <a:pt x="572" y="1850"/>
                    <a:pt x="594" y="1764"/>
                    <a:pt x="606" y="1884"/>
                  </a:cubicBezTo>
                  <a:cubicBezTo>
                    <a:pt x="585" y="1873"/>
                    <a:pt x="561" y="1889"/>
                    <a:pt x="549" y="1812"/>
                  </a:cubicBezTo>
                  <a:cubicBezTo>
                    <a:pt x="531" y="1916"/>
                    <a:pt x="588" y="1940"/>
                    <a:pt x="608" y="1961"/>
                  </a:cubicBezTo>
                  <a:cubicBezTo>
                    <a:pt x="599" y="2013"/>
                    <a:pt x="599" y="2108"/>
                    <a:pt x="570" y="1965"/>
                  </a:cubicBezTo>
                  <a:cubicBezTo>
                    <a:pt x="563" y="1999"/>
                    <a:pt x="563" y="2033"/>
                    <a:pt x="570" y="2067"/>
                  </a:cubicBezTo>
                  <a:close/>
                  <a:moveTo>
                    <a:pt x="908" y="1094"/>
                  </a:moveTo>
                  <a:cubicBezTo>
                    <a:pt x="886" y="1112"/>
                    <a:pt x="859" y="1121"/>
                    <a:pt x="829" y="1123"/>
                  </a:cubicBezTo>
                  <a:cubicBezTo>
                    <a:pt x="816" y="1105"/>
                    <a:pt x="865" y="1098"/>
                    <a:pt x="906" y="1091"/>
                  </a:cubicBezTo>
                  <a:close/>
                  <a:moveTo>
                    <a:pt x="1839" y="4368"/>
                  </a:moveTo>
                  <a:cubicBezTo>
                    <a:pt x="1866" y="4373"/>
                    <a:pt x="1891" y="4375"/>
                    <a:pt x="1916" y="4373"/>
                  </a:cubicBezTo>
                  <a:cubicBezTo>
                    <a:pt x="1900" y="4398"/>
                    <a:pt x="1859" y="4373"/>
                    <a:pt x="1814" y="4386"/>
                  </a:cubicBezTo>
                  <a:cubicBezTo>
                    <a:pt x="1791" y="4366"/>
                    <a:pt x="1855" y="4359"/>
                    <a:pt x="1866" y="4344"/>
                  </a:cubicBezTo>
                  <a:cubicBezTo>
                    <a:pt x="1918" y="4330"/>
                    <a:pt x="1859" y="4362"/>
                    <a:pt x="1839" y="4366"/>
                  </a:cubicBezTo>
                  <a:close/>
                  <a:moveTo>
                    <a:pt x="1139" y="1078"/>
                  </a:moveTo>
                  <a:cubicBezTo>
                    <a:pt x="1075" y="1112"/>
                    <a:pt x="1035" y="1069"/>
                    <a:pt x="1139" y="1078"/>
                  </a:cubicBezTo>
                  <a:close/>
                  <a:moveTo>
                    <a:pt x="3343" y="4163"/>
                  </a:moveTo>
                  <a:cubicBezTo>
                    <a:pt x="3300" y="4172"/>
                    <a:pt x="3296" y="4163"/>
                    <a:pt x="3291" y="4154"/>
                  </a:cubicBezTo>
                  <a:cubicBezTo>
                    <a:pt x="3314" y="4154"/>
                    <a:pt x="3316" y="4147"/>
                    <a:pt x="3318" y="4143"/>
                  </a:cubicBezTo>
                  <a:cubicBezTo>
                    <a:pt x="3350" y="4140"/>
                    <a:pt x="3341" y="4154"/>
                    <a:pt x="3345" y="4163"/>
                  </a:cubicBezTo>
                  <a:close/>
                  <a:moveTo>
                    <a:pt x="1240" y="4450"/>
                  </a:moveTo>
                  <a:cubicBezTo>
                    <a:pt x="1304" y="4416"/>
                    <a:pt x="1362" y="4454"/>
                    <a:pt x="1240" y="4450"/>
                  </a:cubicBezTo>
                  <a:close/>
                  <a:moveTo>
                    <a:pt x="924" y="4545"/>
                  </a:moveTo>
                  <a:cubicBezTo>
                    <a:pt x="931" y="4454"/>
                    <a:pt x="960" y="4676"/>
                    <a:pt x="924" y="4545"/>
                  </a:cubicBezTo>
                  <a:close/>
                  <a:moveTo>
                    <a:pt x="518" y="1175"/>
                  </a:moveTo>
                  <a:cubicBezTo>
                    <a:pt x="608" y="1164"/>
                    <a:pt x="515" y="1195"/>
                    <a:pt x="570" y="1191"/>
                  </a:cubicBezTo>
                  <a:cubicBezTo>
                    <a:pt x="556" y="1209"/>
                    <a:pt x="454" y="1193"/>
                    <a:pt x="518" y="1175"/>
                  </a:cubicBezTo>
                  <a:close/>
                  <a:moveTo>
                    <a:pt x="985" y="1103"/>
                  </a:moveTo>
                  <a:lnTo>
                    <a:pt x="1037" y="1094"/>
                  </a:lnTo>
                  <a:cubicBezTo>
                    <a:pt x="1033" y="1100"/>
                    <a:pt x="1046" y="1100"/>
                    <a:pt x="1062" y="1098"/>
                  </a:cubicBezTo>
                  <a:cubicBezTo>
                    <a:pt x="1028" y="1121"/>
                    <a:pt x="947" y="1136"/>
                    <a:pt x="879" y="1157"/>
                  </a:cubicBezTo>
                  <a:lnTo>
                    <a:pt x="879" y="1134"/>
                  </a:lnTo>
                  <a:cubicBezTo>
                    <a:pt x="911" y="1109"/>
                    <a:pt x="987" y="1134"/>
                    <a:pt x="983" y="1103"/>
                  </a:cubicBezTo>
                  <a:close/>
                  <a:moveTo>
                    <a:pt x="1193" y="1069"/>
                  </a:moveTo>
                  <a:cubicBezTo>
                    <a:pt x="1218" y="1066"/>
                    <a:pt x="1245" y="1064"/>
                    <a:pt x="1270" y="1064"/>
                  </a:cubicBezTo>
                  <a:cubicBezTo>
                    <a:pt x="1263" y="1078"/>
                    <a:pt x="1193" y="1080"/>
                    <a:pt x="1191" y="1094"/>
                  </a:cubicBezTo>
                  <a:cubicBezTo>
                    <a:pt x="1152" y="1096"/>
                    <a:pt x="1202" y="1080"/>
                    <a:pt x="1191" y="1069"/>
                  </a:cubicBezTo>
                  <a:close/>
                  <a:moveTo>
                    <a:pt x="804" y="3598"/>
                  </a:moveTo>
                  <a:cubicBezTo>
                    <a:pt x="800" y="3569"/>
                    <a:pt x="813" y="3576"/>
                    <a:pt x="823" y="3571"/>
                  </a:cubicBezTo>
                  <a:lnTo>
                    <a:pt x="836" y="3673"/>
                  </a:lnTo>
                  <a:cubicBezTo>
                    <a:pt x="827" y="3668"/>
                    <a:pt x="825" y="3628"/>
                    <a:pt x="818" y="3596"/>
                  </a:cubicBezTo>
                  <a:close/>
                  <a:moveTo>
                    <a:pt x="2593" y="4231"/>
                  </a:moveTo>
                  <a:cubicBezTo>
                    <a:pt x="2670" y="4231"/>
                    <a:pt x="2749" y="4203"/>
                    <a:pt x="2880" y="4190"/>
                  </a:cubicBezTo>
                  <a:cubicBezTo>
                    <a:pt x="2959" y="4170"/>
                    <a:pt x="2875" y="4149"/>
                    <a:pt x="3011" y="4127"/>
                  </a:cubicBezTo>
                  <a:cubicBezTo>
                    <a:pt x="2982" y="4192"/>
                    <a:pt x="3196" y="4115"/>
                    <a:pt x="3217" y="4149"/>
                  </a:cubicBezTo>
                  <a:lnTo>
                    <a:pt x="2982" y="4199"/>
                  </a:lnTo>
                  <a:cubicBezTo>
                    <a:pt x="2991" y="4140"/>
                    <a:pt x="2656" y="4276"/>
                    <a:pt x="2593" y="4231"/>
                  </a:cubicBezTo>
                  <a:close/>
                  <a:moveTo>
                    <a:pt x="850" y="3878"/>
                  </a:moveTo>
                  <a:cubicBezTo>
                    <a:pt x="841" y="3826"/>
                    <a:pt x="868" y="3772"/>
                    <a:pt x="836" y="3725"/>
                  </a:cubicBezTo>
                  <a:cubicBezTo>
                    <a:pt x="838" y="3695"/>
                    <a:pt x="861" y="3673"/>
                    <a:pt x="888" y="3668"/>
                  </a:cubicBezTo>
                  <a:cubicBezTo>
                    <a:pt x="879" y="3763"/>
                    <a:pt x="874" y="3919"/>
                    <a:pt x="915" y="4027"/>
                  </a:cubicBezTo>
                  <a:cubicBezTo>
                    <a:pt x="902" y="4063"/>
                    <a:pt x="890" y="4018"/>
                    <a:pt x="888" y="4057"/>
                  </a:cubicBezTo>
                  <a:cubicBezTo>
                    <a:pt x="861" y="3993"/>
                    <a:pt x="897" y="3923"/>
                    <a:pt x="850" y="3878"/>
                  </a:cubicBezTo>
                  <a:close/>
                  <a:moveTo>
                    <a:pt x="1814" y="4323"/>
                  </a:moveTo>
                  <a:cubicBezTo>
                    <a:pt x="1846" y="4321"/>
                    <a:pt x="1904" y="4289"/>
                    <a:pt x="1841" y="4298"/>
                  </a:cubicBezTo>
                  <a:cubicBezTo>
                    <a:pt x="1963" y="4246"/>
                    <a:pt x="2103" y="4267"/>
                    <a:pt x="2282" y="4235"/>
                  </a:cubicBezTo>
                  <a:cubicBezTo>
                    <a:pt x="2268" y="4255"/>
                    <a:pt x="2071" y="4280"/>
                    <a:pt x="2202" y="4276"/>
                  </a:cubicBezTo>
                  <a:cubicBezTo>
                    <a:pt x="2123" y="4310"/>
                    <a:pt x="1990" y="4303"/>
                    <a:pt x="1945" y="4298"/>
                  </a:cubicBezTo>
                  <a:cubicBezTo>
                    <a:pt x="1904" y="4307"/>
                    <a:pt x="1943" y="4305"/>
                    <a:pt x="1970" y="4303"/>
                  </a:cubicBezTo>
                  <a:cubicBezTo>
                    <a:pt x="1846" y="4334"/>
                    <a:pt x="1593" y="4389"/>
                    <a:pt x="1475" y="4393"/>
                  </a:cubicBezTo>
                  <a:cubicBezTo>
                    <a:pt x="1493" y="4380"/>
                    <a:pt x="1678" y="4355"/>
                    <a:pt x="1581" y="4348"/>
                  </a:cubicBezTo>
                  <a:cubicBezTo>
                    <a:pt x="1658" y="4334"/>
                    <a:pt x="1735" y="4325"/>
                    <a:pt x="1814" y="4323"/>
                  </a:cubicBezTo>
                  <a:close/>
                  <a:moveTo>
                    <a:pt x="743" y="3061"/>
                  </a:moveTo>
                  <a:cubicBezTo>
                    <a:pt x="741" y="3031"/>
                    <a:pt x="748" y="3045"/>
                    <a:pt x="750" y="3061"/>
                  </a:cubicBezTo>
                  <a:cubicBezTo>
                    <a:pt x="759" y="3052"/>
                    <a:pt x="750" y="3009"/>
                    <a:pt x="743" y="3009"/>
                  </a:cubicBezTo>
                  <a:cubicBezTo>
                    <a:pt x="741" y="2968"/>
                    <a:pt x="759" y="3029"/>
                    <a:pt x="755" y="2979"/>
                  </a:cubicBezTo>
                  <a:cubicBezTo>
                    <a:pt x="771" y="2988"/>
                    <a:pt x="775" y="3079"/>
                    <a:pt x="795" y="3054"/>
                  </a:cubicBezTo>
                  <a:lnTo>
                    <a:pt x="795" y="3158"/>
                  </a:lnTo>
                  <a:lnTo>
                    <a:pt x="773" y="3160"/>
                  </a:lnTo>
                  <a:cubicBezTo>
                    <a:pt x="773" y="3237"/>
                    <a:pt x="759" y="3101"/>
                    <a:pt x="786" y="3131"/>
                  </a:cubicBezTo>
                  <a:cubicBezTo>
                    <a:pt x="764" y="3052"/>
                    <a:pt x="766" y="3137"/>
                    <a:pt x="743" y="3061"/>
                  </a:cubicBezTo>
                  <a:close/>
                  <a:moveTo>
                    <a:pt x="522" y="1347"/>
                  </a:moveTo>
                  <a:cubicBezTo>
                    <a:pt x="515" y="1403"/>
                    <a:pt x="545" y="1450"/>
                    <a:pt x="551" y="1550"/>
                  </a:cubicBezTo>
                  <a:cubicBezTo>
                    <a:pt x="538" y="1545"/>
                    <a:pt x="493" y="1342"/>
                    <a:pt x="524" y="1347"/>
                  </a:cubicBezTo>
                  <a:close/>
                  <a:moveTo>
                    <a:pt x="502" y="1297"/>
                  </a:moveTo>
                  <a:cubicBezTo>
                    <a:pt x="506" y="1272"/>
                    <a:pt x="491" y="1202"/>
                    <a:pt x="513" y="1218"/>
                  </a:cubicBezTo>
                  <a:cubicBezTo>
                    <a:pt x="509" y="1243"/>
                    <a:pt x="524" y="1313"/>
                    <a:pt x="502" y="1297"/>
                  </a:cubicBezTo>
                  <a:close/>
                  <a:moveTo>
                    <a:pt x="3969" y="4043"/>
                  </a:moveTo>
                  <a:cubicBezTo>
                    <a:pt x="3840" y="4061"/>
                    <a:pt x="4039" y="3980"/>
                    <a:pt x="3867" y="4014"/>
                  </a:cubicBezTo>
                  <a:cubicBezTo>
                    <a:pt x="3876" y="4002"/>
                    <a:pt x="3912" y="3996"/>
                    <a:pt x="3919" y="3984"/>
                  </a:cubicBezTo>
                  <a:cubicBezTo>
                    <a:pt x="4005" y="3984"/>
                    <a:pt x="3942" y="4018"/>
                    <a:pt x="4021" y="4007"/>
                  </a:cubicBezTo>
                  <a:cubicBezTo>
                    <a:pt x="4021" y="4023"/>
                    <a:pt x="3951" y="4027"/>
                    <a:pt x="3969" y="4045"/>
                  </a:cubicBezTo>
                  <a:close/>
                  <a:moveTo>
                    <a:pt x="3214" y="4143"/>
                  </a:moveTo>
                  <a:cubicBezTo>
                    <a:pt x="3259" y="4122"/>
                    <a:pt x="3350" y="4106"/>
                    <a:pt x="3449" y="4095"/>
                  </a:cubicBezTo>
                  <a:cubicBezTo>
                    <a:pt x="3413" y="4133"/>
                    <a:pt x="3341" y="4122"/>
                    <a:pt x="3217" y="4143"/>
                  </a:cubicBezTo>
                  <a:close/>
                  <a:moveTo>
                    <a:pt x="500" y="1114"/>
                  </a:moveTo>
                  <a:cubicBezTo>
                    <a:pt x="479" y="1114"/>
                    <a:pt x="461" y="1008"/>
                    <a:pt x="497" y="1037"/>
                  </a:cubicBezTo>
                  <a:lnTo>
                    <a:pt x="488" y="987"/>
                  </a:lnTo>
                  <a:lnTo>
                    <a:pt x="488" y="987"/>
                  </a:lnTo>
                  <a:lnTo>
                    <a:pt x="283" y="1265"/>
                  </a:lnTo>
                  <a:cubicBezTo>
                    <a:pt x="294" y="1270"/>
                    <a:pt x="292" y="1272"/>
                    <a:pt x="283" y="1272"/>
                  </a:cubicBezTo>
                  <a:lnTo>
                    <a:pt x="495" y="985"/>
                  </a:lnTo>
                  <a:cubicBezTo>
                    <a:pt x="502" y="1008"/>
                    <a:pt x="497" y="1087"/>
                    <a:pt x="500" y="1116"/>
                  </a:cubicBezTo>
                  <a:close/>
                  <a:moveTo>
                    <a:pt x="2410" y="4255"/>
                  </a:moveTo>
                  <a:cubicBezTo>
                    <a:pt x="2358" y="4264"/>
                    <a:pt x="2306" y="4271"/>
                    <a:pt x="2254" y="4269"/>
                  </a:cubicBezTo>
                  <a:cubicBezTo>
                    <a:pt x="2291" y="4258"/>
                    <a:pt x="2446" y="4213"/>
                    <a:pt x="2410" y="4255"/>
                  </a:cubicBezTo>
                  <a:close/>
                  <a:moveTo>
                    <a:pt x="669" y="2291"/>
                  </a:moveTo>
                  <a:cubicBezTo>
                    <a:pt x="658" y="2284"/>
                    <a:pt x="653" y="2227"/>
                    <a:pt x="646" y="2189"/>
                  </a:cubicBezTo>
                  <a:cubicBezTo>
                    <a:pt x="667" y="2189"/>
                    <a:pt x="655" y="2144"/>
                    <a:pt x="676" y="2184"/>
                  </a:cubicBezTo>
                  <a:cubicBezTo>
                    <a:pt x="696" y="2268"/>
                    <a:pt x="658" y="2223"/>
                    <a:pt x="669" y="2291"/>
                  </a:cubicBezTo>
                  <a:close/>
                  <a:moveTo>
                    <a:pt x="2853" y="4163"/>
                  </a:moveTo>
                  <a:cubicBezTo>
                    <a:pt x="2844" y="4181"/>
                    <a:pt x="2729" y="4181"/>
                    <a:pt x="2749" y="4163"/>
                  </a:cubicBezTo>
                  <a:cubicBezTo>
                    <a:pt x="2821" y="4147"/>
                    <a:pt x="2801" y="4170"/>
                    <a:pt x="2853" y="4163"/>
                  </a:cubicBezTo>
                  <a:close/>
                  <a:moveTo>
                    <a:pt x="2514" y="4210"/>
                  </a:moveTo>
                  <a:cubicBezTo>
                    <a:pt x="2528" y="4201"/>
                    <a:pt x="2541" y="4194"/>
                    <a:pt x="2541" y="4183"/>
                  </a:cubicBezTo>
                  <a:cubicBezTo>
                    <a:pt x="2564" y="4188"/>
                    <a:pt x="2636" y="4172"/>
                    <a:pt x="2618" y="4197"/>
                  </a:cubicBezTo>
                  <a:cubicBezTo>
                    <a:pt x="2550" y="4206"/>
                    <a:pt x="2566" y="4217"/>
                    <a:pt x="2516" y="4210"/>
                  </a:cubicBezTo>
                  <a:close/>
                  <a:moveTo>
                    <a:pt x="3110" y="4124"/>
                  </a:moveTo>
                  <a:lnTo>
                    <a:pt x="3058" y="4133"/>
                  </a:lnTo>
                  <a:lnTo>
                    <a:pt x="3058" y="4118"/>
                  </a:lnTo>
                  <a:lnTo>
                    <a:pt x="3110" y="4111"/>
                  </a:lnTo>
                  <a:close/>
                  <a:moveTo>
                    <a:pt x="911" y="3822"/>
                  </a:moveTo>
                  <a:cubicBezTo>
                    <a:pt x="926" y="3844"/>
                    <a:pt x="935" y="3869"/>
                    <a:pt x="935" y="3896"/>
                  </a:cubicBezTo>
                  <a:cubicBezTo>
                    <a:pt x="922" y="3910"/>
                    <a:pt x="915" y="3860"/>
                    <a:pt x="911" y="382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6285700" y="3358550"/>
              <a:ext cx="700" cy="4875"/>
            </a:xfrm>
            <a:custGeom>
              <a:rect b="b" l="l" r="r" t="t"/>
              <a:pathLst>
                <a:path extrusionOk="0" h="195" w="28">
                  <a:moveTo>
                    <a:pt x="12" y="129"/>
                  </a:moveTo>
                  <a:cubicBezTo>
                    <a:pt x="5" y="195"/>
                    <a:pt x="0" y="25"/>
                    <a:pt x="0" y="0"/>
                  </a:cubicBezTo>
                  <a:cubicBezTo>
                    <a:pt x="28" y="28"/>
                    <a:pt x="7" y="98"/>
                    <a:pt x="12" y="12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6284575" y="3309200"/>
              <a:ext cx="875" cy="3300"/>
            </a:xfrm>
            <a:custGeom>
              <a:rect b="b" l="l" r="r" t="t"/>
              <a:pathLst>
                <a:path extrusionOk="0" h="132" w="35">
                  <a:moveTo>
                    <a:pt x="16" y="86"/>
                  </a:moveTo>
                  <a:cubicBezTo>
                    <a:pt x="7" y="82"/>
                    <a:pt x="9" y="62"/>
                    <a:pt x="14" y="59"/>
                  </a:cubicBezTo>
                  <a:cubicBezTo>
                    <a:pt x="12" y="39"/>
                    <a:pt x="7" y="37"/>
                    <a:pt x="3" y="34"/>
                  </a:cubicBezTo>
                  <a:cubicBezTo>
                    <a:pt x="0" y="1"/>
                    <a:pt x="18" y="12"/>
                    <a:pt x="30" y="7"/>
                  </a:cubicBezTo>
                  <a:cubicBezTo>
                    <a:pt x="25" y="16"/>
                    <a:pt x="34" y="132"/>
                    <a:pt x="21" y="59"/>
                  </a:cubicBezTo>
                  <a:cubicBezTo>
                    <a:pt x="14" y="55"/>
                    <a:pt x="14" y="71"/>
                    <a:pt x="16" y="8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6126525" y="3146250"/>
              <a:ext cx="145525" cy="151525"/>
            </a:xfrm>
            <a:custGeom>
              <a:rect b="b" l="l" r="r" t="t"/>
              <a:pathLst>
                <a:path extrusionOk="0" h="6061" w="5821">
                  <a:moveTo>
                    <a:pt x="3535" y="1"/>
                  </a:moveTo>
                  <a:lnTo>
                    <a:pt x="1" y="2376"/>
                  </a:lnTo>
                  <a:lnTo>
                    <a:pt x="1909" y="6060"/>
                  </a:lnTo>
                  <a:lnTo>
                    <a:pt x="5821" y="3424"/>
                  </a:lnTo>
                  <a:lnTo>
                    <a:pt x="3535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6165825" y="3267750"/>
              <a:ext cx="1050" cy="1450"/>
            </a:xfrm>
            <a:custGeom>
              <a:rect b="b" l="l" r="r" t="t"/>
              <a:pathLst>
                <a:path extrusionOk="0" h="58" w="42">
                  <a:moveTo>
                    <a:pt x="16" y="1"/>
                  </a:moveTo>
                  <a:lnTo>
                    <a:pt x="41" y="50"/>
                  </a:lnTo>
                  <a:lnTo>
                    <a:pt x="26" y="57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6159850" y="3256925"/>
              <a:ext cx="1600" cy="2325"/>
            </a:xfrm>
            <a:custGeom>
              <a:rect b="b" l="l" r="r" t="t"/>
              <a:pathLst>
                <a:path extrusionOk="0" h="93" w="64">
                  <a:moveTo>
                    <a:pt x="64" y="93"/>
                  </a:moveTo>
                  <a:cubicBezTo>
                    <a:pt x="0" y="30"/>
                    <a:pt x="43" y="0"/>
                    <a:pt x="64" y="9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6156400" y="3249925"/>
              <a:ext cx="975" cy="1425"/>
            </a:xfrm>
            <a:custGeom>
              <a:rect b="b" l="l" r="r" t="t"/>
              <a:pathLst>
                <a:path extrusionOk="0" h="57" w="39">
                  <a:moveTo>
                    <a:pt x="14" y="0"/>
                  </a:moveTo>
                  <a:lnTo>
                    <a:pt x="39" y="50"/>
                  </a:lnTo>
                  <a:lnTo>
                    <a:pt x="25" y="57"/>
                  </a:lnTo>
                  <a:lnTo>
                    <a:pt x="1" y="7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6153525" y="3245575"/>
              <a:ext cx="2050" cy="3700"/>
            </a:xfrm>
            <a:custGeom>
              <a:rect b="b" l="l" r="r" t="t"/>
              <a:pathLst>
                <a:path extrusionOk="0" h="148" w="82">
                  <a:moveTo>
                    <a:pt x="39" y="32"/>
                  </a:moveTo>
                  <a:cubicBezTo>
                    <a:pt x="64" y="77"/>
                    <a:pt x="57" y="88"/>
                    <a:pt x="82" y="133"/>
                  </a:cubicBezTo>
                  <a:cubicBezTo>
                    <a:pt x="73" y="147"/>
                    <a:pt x="0" y="0"/>
                    <a:pt x="39" y="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6139850" y="3221075"/>
              <a:ext cx="2900" cy="5825"/>
            </a:xfrm>
            <a:custGeom>
              <a:rect b="b" l="l" r="r" t="t"/>
              <a:pathLst>
                <a:path extrusionOk="0" h="233" w="116">
                  <a:moveTo>
                    <a:pt x="116" y="187"/>
                  </a:moveTo>
                  <a:cubicBezTo>
                    <a:pt x="98" y="233"/>
                    <a:pt x="37" y="68"/>
                    <a:pt x="1" y="25"/>
                  </a:cubicBezTo>
                  <a:cubicBezTo>
                    <a:pt x="23" y="0"/>
                    <a:pt x="78" y="133"/>
                    <a:pt x="116" y="18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6146975" y="3235000"/>
              <a:ext cx="2850" cy="5125"/>
            </a:xfrm>
            <a:custGeom>
              <a:rect b="b" l="l" r="r" t="t"/>
              <a:pathLst>
                <a:path extrusionOk="0" h="205" w="114">
                  <a:moveTo>
                    <a:pt x="21" y="1"/>
                  </a:moveTo>
                  <a:cubicBezTo>
                    <a:pt x="73" y="91"/>
                    <a:pt x="61" y="114"/>
                    <a:pt x="113" y="204"/>
                  </a:cubicBezTo>
                  <a:cubicBezTo>
                    <a:pt x="77" y="166"/>
                    <a:pt x="0" y="28"/>
                    <a:pt x="21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6204100" y="3158225"/>
              <a:ext cx="2125" cy="1725"/>
            </a:xfrm>
            <a:custGeom>
              <a:rect b="b" l="l" r="r" t="t"/>
              <a:pathLst>
                <a:path extrusionOk="0" h="69" w="85">
                  <a:moveTo>
                    <a:pt x="57" y="36"/>
                  </a:moveTo>
                  <a:lnTo>
                    <a:pt x="10" y="68"/>
                  </a:lnTo>
                  <a:lnTo>
                    <a:pt x="1" y="50"/>
                  </a:lnTo>
                  <a:lnTo>
                    <a:pt x="73" y="0"/>
                  </a:lnTo>
                  <a:cubicBezTo>
                    <a:pt x="85" y="7"/>
                    <a:pt x="55" y="27"/>
                    <a:pt x="57" y="3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6132175" y="3206900"/>
              <a:ext cx="1375" cy="3175"/>
            </a:xfrm>
            <a:custGeom>
              <a:rect b="b" l="l" r="r" t="t"/>
              <a:pathLst>
                <a:path extrusionOk="0" h="127" w="55">
                  <a:moveTo>
                    <a:pt x="55" y="127"/>
                  </a:moveTo>
                  <a:cubicBezTo>
                    <a:pt x="1" y="77"/>
                    <a:pt x="14" y="0"/>
                    <a:pt x="55" y="1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1"/>
            <p:cNvSpPr/>
            <p:nvPr/>
          </p:nvSpPr>
          <p:spPr>
            <a:xfrm>
              <a:off x="6235950" y="3169050"/>
              <a:ext cx="2300" cy="3525"/>
            </a:xfrm>
            <a:custGeom>
              <a:rect b="b" l="l" r="r" t="t"/>
              <a:pathLst>
                <a:path extrusionOk="0" h="141" w="92">
                  <a:moveTo>
                    <a:pt x="62" y="125"/>
                  </a:moveTo>
                  <a:cubicBezTo>
                    <a:pt x="5" y="89"/>
                    <a:pt x="28" y="44"/>
                    <a:pt x="1" y="1"/>
                  </a:cubicBezTo>
                  <a:cubicBezTo>
                    <a:pt x="37" y="8"/>
                    <a:pt x="68" y="94"/>
                    <a:pt x="91" y="141"/>
                  </a:cubicBezTo>
                  <a:cubicBezTo>
                    <a:pt x="75" y="132"/>
                    <a:pt x="39" y="82"/>
                    <a:pt x="62" y="12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1"/>
            <p:cNvSpPr/>
            <p:nvPr/>
          </p:nvSpPr>
          <p:spPr>
            <a:xfrm>
              <a:off x="6230200" y="3264550"/>
              <a:ext cx="2100" cy="1700"/>
            </a:xfrm>
            <a:custGeom>
              <a:rect b="b" l="l" r="r" t="t"/>
              <a:pathLst>
                <a:path extrusionOk="0" h="68" w="84">
                  <a:moveTo>
                    <a:pt x="37" y="23"/>
                  </a:moveTo>
                  <a:cubicBezTo>
                    <a:pt x="84" y="0"/>
                    <a:pt x="46" y="34"/>
                    <a:pt x="48" y="43"/>
                  </a:cubicBezTo>
                  <a:cubicBezTo>
                    <a:pt x="0" y="68"/>
                    <a:pt x="37" y="34"/>
                    <a:pt x="37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1"/>
            <p:cNvSpPr/>
            <p:nvPr/>
          </p:nvSpPr>
          <p:spPr>
            <a:xfrm>
              <a:off x="6145725" y="3256800"/>
              <a:ext cx="2750" cy="4150"/>
            </a:xfrm>
            <a:custGeom>
              <a:rect b="b" l="l" r="r" t="t"/>
              <a:pathLst>
                <a:path extrusionOk="0" h="166" w="110">
                  <a:moveTo>
                    <a:pt x="109" y="166"/>
                  </a:moveTo>
                  <a:cubicBezTo>
                    <a:pt x="82" y="147"/>
                    <a:pt x="44" y="89"/>
                    <a:pt x="1" y="1"/>
                  </a:cubicBezTo>
                  <a:cubicBezTo>
                    <a:pt x="28" y="12"/>
                    <a:pt x="66" y="68"/>
                    <a:pt x="109" y="16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1"/>
            <p:cNvSpPr/>
            <p:nvPr/>
          </p:nvSpPr>
          <p:spPr>
            <a:xfrm>
              <a:off x="6149225" y="3263925"/>
              <a:ext cx="1725" cy="3125"/>
            </a:xfrm>
            <a:custGeom>
              <a:rect b="b" l="l" r="r" t="t"/>
              <a:pathLst>
                <a:path extrusionOk="0" h="125" w="69">
                  <a:moveTo>
                    <a:pt x="39" y="32"/>
                  </a:moveTo>
                  <a:cubicBezTo>
                    <a:pt x="50" y="57"/>
                    <a:pt x="59" y="84"/>
                    <a:pt x="68" y="109"/>
                  </a:cubicBezTo>
                  <a:cubicBezTo>
                    <a:pt x="59" y="124"/>
                    <a:pt x="1" y="0"/>
                    <a:pt x="39" y="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6182600" y="3159075"/>
              <a:ext cx="2400" cy="1825"/>
            </a:xfrm>
            <a:custGeom>
              <a:rect b="b" l="l" r="r" t="t"/>
              <a:pathLst>
                <a:path extrusionOk="0" h="73" w="96">
                  <a:moveTo>
                    <a:pt x="95" y="23"/>
                  </a:moveTo>
                  <a:lnTo>
                    <a:pt x="21" y="72"/>
                  </a:lnTo>
                  <a:cubicBezTo>
                    <a:pt x="0" y="66"/>
                    <a:pt x="64" y="32"/>
                    <a:pt x="61" y="18"/>
                  </a:cubicBezTo>
                  <a:cubicBezTo>
                    <a:pt x="91" y="0"/>
                    <a:pt x="89" y="16"/>
                    <a:pt x="95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6118975" y="3141725"/>
              <a:ext cx="159850" cy="165175"/>
            </a:xfrm>
            <a:custGeom>
              <a:rect b="b" l="l" r="r" t="t"/>
              <a:pathLst>
                <a:path extrusionOk="0" h="6607" w="6394">
                  <a:moveTo>
                    <a:pt x="4004" y="927"/>
                  </a:moveTo>
                  <a:cubicBezTo>
                    <a:pt x="4074" y="990"/>
                    <a:pt x="3955" y="834"/>
                    <a:pt x="3993" y="839"/>
                  </a:cubicBezTo>
                  <a:cubicBezTo>
                    <a:pt x="4043" y="916"/>
                    <a:pt x="4056" y="961"/>
                    <a:pt x="4056" y="992"/>
                  </a:cubicBezTo>
                  <a:lnTo>
                    <a:pt x="4327" y="1349"/>
                  </a:lnTo>
                  <a:cubicBezTo>
                    <a:pt x="4318" y="1356"/>
                    <a:pt x="4305" y="1347"/>
                    <a:pt x="4291" y="1338"/>
                  </a:cubicBezTo>
                  <a:cubicBezTo>
                    <a:pt x="4397" y="1548"/>
                    <a:pt x="4574" y="1774"/>
                    <a:pt x="4689" y="1875"/>
                  </a:cubicBezTo>
                  <a:cubicBezTo>
                    <a:pt x="4763" y="1991"/>
                    <a:pt x="4860" y="2162"/>
                    <a:pt x="4958" y="2327"/>
                  </a:cubicBezTo>
                  <a:cubicBezTo>
                    <a:pt x="5113" y="2503"/>
                    <a:pt x="5278" y="2747"/>
                    <a:pt x="5366" y="2953"/>
                  </a:cubicBezTo>
                  <a:cubicBezTo>
                    <a:pt x="5411" y="2980"/>
                    <a:pt x="5310" y="2826"/>
                    <a:pt x="5362" y="2892"/>
                  </a:cubicBezTo>
                  <a:cubicBezTo>
                    <a:pt x="5400" y="2984"/>
                    <a:pt x="5452" y="3075"/>
                    <a:pt x="5515" y="3154"/>
                  </a:cubicBezTo>
                  <a:cubicBezTo>
                    <a:pt x="5495" y="3188"/>
                    <a:pt x="5606" y="3280"/>
                    <a:pt x="5624" y="3346"/>
                  </a:cubicBezTo>
                  <a:cubicBezTo>
                    <a:pt x="5676" y="3382"/>
                    <a:pt x="5771" y="3517"/>
                    <a:pt x="5820" y="3617"/>
                  </a:cubicBezTo>
                  <a:cubicBezTo>
                    <a:pt x="5856" y="3664"/>
                    <a:pt x="5911" y="3675"/>
                    <a:pt x="5942" y="3734"/>
                  </a:cubicBezTo>
                  <a:lnTo>
                    <a:pt x="6012" y="3429"/>
                  </a:lnTo>
                  <a:cubicBezTo>
                    <a:pt x="6003" y="3434"/>
                    <a:pt x="5992" y="3438"/>
                    <a:pt x="5983" y="3441"/>
                  </a:cubicBezTo>
                  <a:cubicBezTo>
                    <a:pt x="5987" y="3432"/>
                    <a:pt x="5996" y="3425"/>
                    <a:pt x="6005" y="3418"/>
                  </a:cubicBezTo>
                  <a:lnTo>
                    <a:pt x="5929" y="3743"/>
                  </a:lnTo>
                  <a:cubicBezTo>
                    <a:pt x="5915" y="3727"/>
                    <a:pt x="5908" y="3716"/>
                    <a:pt x="5917" y="3752"/>
                  </a:cubicBezTo>
                  <a:lnTo>
                    <a:pt x="5917" y="3752"/>
                  </a:lnTo>
                  <a:cubicBezTo>
                    <a:pt x="5899" y="3827"/>
                    <a:pt x="6069" y="3095"/>
                    <a:pt x="5996" y="3404"/>
                  </a:cubicBezTo>
                  <a:lnTo>
                    <a:pt x="5996" y="3404"/>
                  </a:lnTo>
                  <a:lnTo>
                    <a:pt x="5996" y="3404"/>
                  </a:lnTo>
                  <a:lnTo>
                    <a:pt x="5996" y="3404"/>
                  </a:lnTo>
                  <a:lnTo>
                    <a:pt x="5994" y="3407"/>
                  </a:lnTo>
                  <a:lnTo>
                    <a:pt x="5990" y="3411"/>
                  </a:lnTo>
                  <a:lnTo>
                    <a:pt x="5978" y="3418"/>
                  </a:lnTo>
                  <a:lnTo>
                    <a:pt x="5965" y="3429"/>
                  </a:lnTo>
                  <a:cubicBezTo>
                    <a:pt x="5958" y="3432"/>
                    <a:pt x="5951" y="3438"/>
                    <a:pt x="5947" y="3443"/>
                  </a:cubicBezTo>
                  <a:cubicBezTo>
                    <a:pt x="5940" y="3450"/>
                    <a:pt x="5940" y="3454"/>
                    <a:pt x="5945" y="3456"/>
                  </a:cubicBezTo>
                  <a:cubicBezTo>
                    <a:pt x="5947" y="3459"/>
                    <a:pt x="5958" y="3463"/>
                    <a:pt x="5913" y="3495"/>
                  </a:cubicBezTo>
                  <a:cubicBezTo>
                    <a:pt x="5861" y="3517"/>
                    <a:pt x="5807" y="3544"/>
                    <a:pt x="5757" y="3574"/>
                  </a:cubicBezTo>
                  <a:cubicBezTo>
                    <a:pt x="5687" y="3646"/>
                    <a:pt x="5445" y="3820"/>
                    <a:pt x="5323" y="3885"/>
                  </a:cubicBezTo>
                  <a:cubicBezTo>
                    <a:pt x="5362" y="3861"/>
                    <a:pt x="5407" y="3829"/>
                    <a:pt x="5391" y="3824"/>
                  </a:cubicBezTo>
                  <a:cubicBezTo>
                    <a:pt x="5283" y="3881"/>
                    <a:pt x="5192" y="3928"/>
                    <a:pt x="5147" y="3994"/>
                  </a:cubicBezTo>
                  <a:cubicBezTo>
                    <a:pt x="5140" y="3987"/>
                    <a:pt x="5143" y="3971"/>
                    <a:pt x="5113" y="3989"/>
                  </a:cubicBezTo>
                  <a:cubicBezTo>
                    <a:pt x="5066" y="4030"/>
                    <a:pt x="5086" y="4046"/>
                    <a:pt x="5003" y="4098"/>
                  </a:cubicBezTo>
                  <a:cubicBezTo>
                    <a:pt x="4958" y="4127"/>
                    <a:pt x="4976" y="4086"/>
                    <a:pt x="4921" y="4125"/>
                  </a:cubicBezTo>
                  <a:cubicBezTo>
                    <a:pt x="4876" y="4172"/>
                    <a:pt x="4592" y="4348"/>
                    <a:pt x="4736" y="4283"/>
                  </a:cubicBezTo>
                  <a:cubicBezTo>
                    <a:pt x="4711" y="4299"/>
                    <a:pt x="4687" y="4319"/>
                    <a:pt x="4666" y="4339"/>
                  </a:cubicBezTo>
                  <a:cubicBezTo>
                    <a:pt x="4644" y="4335"/>
                    <a:pt x="4603" y="4351"/>
                    <a:pt x="4576" y="4355"/>
                  </a:cubicBezTo>
                  <a:cubicBezTo>
                    <a:pt x="4415" y="4479"/>
                    <a:pt x="4282" y="4549"/>
                    <a:pt x="4199" y="4649"/>
                  </a:cubicBezTo>
                  <a:cubicBezTo>
                    <a:pt x="4210" y="4595"/>
                    <a:pt x="4093" y="4699"/>
                    <a:pt x="4045" y="4732"/>
                  </a:cubicBezTo>
                  <a:cubicBezTo>
                    <a:pt x="4032" y="4730"/>
                    <a:pt x="4002" y="4744"/>
                    <a:pt x="4007" y="4723"/>
                  </a:cubicBezTo>
                  <a:cubicBezTo>
                    <a:pt x="3722" y="4922"/>
                    <a:pt x="3584" y="5049"/>
                    <a:pt x="3257" y="5254"/>
                  </a:cubicBezTo>
                  <a:cubicBezTo>
                    <a:pt x="3268" y="5268"/>
                    <a:pt x="3277" y="5281"/>
                    <a:pt x="3223" y="5320"/>
                  </a:cubicBezTo>
                  <a:cubicBezTo>
                    <a:pt x="3216" y="5311"/>
                    <a:pt x="3218" y="5295"/>
                    <a:pt x="3234" y="5277"/>
                  </a:cubicBezTo>
                  <a:cubicBezTo>
                    <a:pt x="3087" y="5360"/>
                    <a:pt x="3108" y="5367"/>
                    <a:pt x="3121" y="5378"/>
                  </a:cubicBezTo>
                  <a:lnTo>
                    <a:pt x="3024" y="5444"/>
                  </a:lnTo>
                  <a:cubicBezTo>
                    <a:pt x="3036" y="5412"/>
                    <a:pt x="2981" y="5448"/>
                    <a:pt x="2984" y="5426"/>
                  </a:cubicBezTo>
                  <a:cubicBezTo>
                    <a:pt x="2862" y="5507"/>
                    <a:pt x="2859" y="5536"/>
                    <a:pt x="2737" y="5588"/>
                  </a:cubicBezTo>
                  <a:cubicBezTo>
                    <a:pt x="2746" y="5620"/>
                    <a:pt x="2521" y="5737"/>
                    <a:pt x="2579" y="5731"/>
                  </a:cubicBezTo>
                  <a:cubicBezTo>
                    <a:pt x="2525" y="5751"/>
                    <a:pt x="2473" y="5780"/>
                    <a:pt x="2423" y="5814"/>
                  </a:cubicBezTo>
                  <a:cubicBezTo>
                    <a:pt x="2367" y="5864"/>
                    <a:pt x="2414" y="5839"/>
                    <a:pt x="2385" y="5868"/>
                  </a:cubicBezTo>
                  <a:cubicBezTo>
                    <a:pt x="2329" y="5907"/>
                    <a:pt x="2286" y="5952"/>
                    <a:pt x="2259" y="5943"/>
                  </a:cubicBezTo>
                  <a:cubicBezTo>
                    <a:pt x="2299" y="5918"/>
                    <a:pt x="2329" y="5862"/>
                    <a:pt x="2270" y="5900"/>
                  </a:cubicBezTo>
                  <a:cubicBezTo>
                    <a:pt x="2277" y="5938"/>
                    <a:pt x="2193" y="5947"/>
                    <a:pt x="2148" y="5981"/>
                  </a:cubicBezTo>
                  <a:cubicBezTo>
                    <a:pt x="2123" y="6017"/>
                    <a:pt x="2218" y="5977"/>
                    <a:pt x="2164" y="6013"/>
                  </a:cubicBezTo>
                  <a:cubicBezTo>
                    <a:pt x="2141" y="6027"/>
                    <a:pt x="2119" y="6040"/>
                    <a:pt x="2094" y="6051"/>
                  </a:cubicBezTo>
                  <a:lnTo>
                    <a:pt x="2421" y="6124"/>
                  </a:lnTo>
                  <a:cubicBezTo>
                    <a:pt x="2390" y="6022"/>
                    <a:pt x="2433" y="6024"/>
                    <a:pt x="2326" y="5882"/>
                  </a:cubicBezTo>
                  <a:cubicBezTo>
                    <a:pt x="2344" y="5920"/>
                    <a:pt x="2376" y="5972"/>
                    <a:pt x="2369" y="5986"/>
                  </a:cubicBezTo>
                  <a:cubicBezTo>
                    <a:pt x="2324" y="5905"/>
                    <a:pt x="2286" y="5819"/>
                    <a:pt x="2259" y="5731"/>
                  </a:cubicBezTo>
                  <a:cubicBezTo>
                    <a:pt x="2177" y="5647"/>
                    <a:pt x="2121" y="5514"/>
                    <a:pt x="2035" y="5342"/>
                  </a:cubicBezTo>
                  <a:cubicBezTo>
                    <a:pt x="1983" y="5329"/>
                    <a:pt x="1936" y="5112"/>
                    <a:pt x="1881" y="5107"/>
                  </a:cubicBezTo>
                  <a:cubicBezTo>
                    <a:pt x="1904" y="5155"/>
                    <a:pt x="1918" y="5159"/>
                    <a:pt x="1938" y="5202"/>
                  </a:cubicBezTo>
                  <a:cubicBezTo>
                    <a:pt x="1909" y="5195"/>
                    <a:pt x="1924" y="5238"/>
                    <a:pt x="1909" y="5245"/>
                  </a:cubicBezTo>
                  <a:cubicBezTo>
                    <a:pt x="1895" y="5202"/>
                    <a:pt x="1877" y="5159"/>
                    <a:pt x="1852" y="5119"/>
                  </a:cubicBezTo>
                  <a:lnTo>
                    <a:pt x="1872" y="5110"/>
                  </a:lnTo>
                  <a:cubicBezTo>
                    <a:pt x="1791" y="5015"/>
                    <a:pt x="1741" y="4909"/>
                    <a:pt x="1651" y="4721"/>
                  </a:cubicBezTo>
                  <a:cubicBezTo>
                    <a:pt x="1606" y="4696"/>
                    <a:pt x="1705" y="4834"/>
                    <a:pt x="1660" y="4809"/>
                  </a:cubicBezTo>
                  <a:cubicBezTo>
                    <a:pt x="1676" y="4789"/>
                    <a:pt x="1619" y="4753"/>
                    <a:pt x="1604" y="4712"/>
                  </a:cubicBezTo>
                  <a:cubicBezTo>
                    <a:pt x="1595" y="4687"/>
                    <a:pt x="1626" y="4717"/>
                    <a:pt x="1592" y="4656"/>
                  </a:cubicBezTo>
                  <a:cubicBezTo>
                    <a:pt x="1558" y="4590"/>
                    <a:pt x="1520" y="4525"/>
                    <a:pt x="1477" y="4464"/>
                  </a:cubicBezTo>
                  <a:cubicBezTo>
                    <a:pt x="1459" y="4441"/>
                    <a:pt x="1468" y="4484"/>
                    <a:pt x="1443" y="4448"/>
                  </a:cubicBezTo>
                  <a:cubicBezTo>
                    <a:pt x="1425" y="4418"/>
                    <a:pt x="1391" y="4362"/>
                    <a:pt x="1400" y="4346"/>
                  </a:cubicBezTo>
                  <a:cubicBezTo>
                    <a:pt x="1522" y="4502"/>
                    <a:pt x="1633" y="4667"/>
                    <a:pt x="1737" y="4836"/>
                  </a:cubicBezTo>
                  <a:cubicBezTo>
                    <a:pt x="1717" y="4750"/>
                    <a:pt x="1791" y="4936"/>
                    <a:pt x="1816" y="4893"/>
                  </a:cubicBezTo>
                  <a:cubicBezTo>
                    <a:pt x="1771" y="4820"/>
                    <a:pt x="1737" y="4807"/>
                    <a:pt x="1694" y="4735"/>
                  </a:cubicBezTo>
                  <a:cubicBezTo>
                    <a:pt x="1629" y="4606"/>
                    <a:pt x="1622" y="4568"/>
                    <a:pt x="1554" y="4461"/>
                  </a:cubicBezTo>
                  <a:cubicBezTo>
                    <a:pt x="1568" y="4464"/>
                    <a:pt x="1590" y="4493"/>
                    <a:pt x="1556" y="4430"/>
                  </a:cubicBezTo>
                  <a:cubicBezTo>
                    <a:pt x="1509" y="4403"/>
                    <a:pt x="1574" y="4502"/>
                    <a:pt x="1565" y="4518"/>
                  </a:cubicBezTo>
                  <a:cubicBezTo>
                    <a:pt x="1547" y="4507"/>
                    <a:pt x="1531" y="4493"/>
                    <a:pt x="1520" y="4477"/>
                  </a:cubicBezTo>
                  <a:cubicBezTo>
                    <a:pt x="1493" y="4405"/>
                    <a:pt x="1450" y="4342"/>
                    <a:pt x="1398" y="4287"/>
                  </a:cubicBezTo>
                  <a:cubicBezTo>
                    <a:pt x="1396" y="4263"/>
                    <a:pt x="1400" y="4247"/>
                    <a:pt x="1421" y="4247"/>
                  </a:cubicBezTo>
                  <a:cubicBezTo>
                    <a:pt x="1369" y="4150"/>
                    <a:pt x="1344" y="4145"/>
                    <a:pt x="1360" y="4213"/>
                  </a:cubicBezTo>
                  <a:cubicBezTo>
                    <a:pt x="1260" y="4077"/>
                    <a:pt x="1166" y="3818"/>
                    <a:pt x="1025" y="3601"/>
                  </a:cubicBezTo>
                  <a:cubicBezTo>
                    <a:pt x="1037" y="3531"/>
                    <a:pt x="906" y="3346"/>
                    <a:pt x="861" y="3310"/>
                  </a:cubicBezTo>
                  <a:cubicBezTo>
                    <a:pt x="806" y="3136"/>
                    <a:pt x="682" y="3025"/>
                    <a:pt x="583" y="2765"/>
                  </a:cubicBezTo>
                  <a:cubicBezTo>
                    <a:pt x="565" y="2754"/>
                    <a:pt x="549" y="2740"/>
                    <a:pt x="538" y="2722"/>
                  </a:cubicBezTo>
                  <a:cubicBezTo>
                    <a:pt x="567" y="2716"/>
                    <a:pt x="529" y="2702"/>
                    <a:pt x="506" y="2646"/>
                  </a:cubicBezTo>
                  <a:cubicBezTo>
                    <a:pt x="553" y="2695"/>
                    <a:pt x="481" y="2555"/>
                    <a:pt x="445" y="2476"/>
                  </a:cubicBezTo>
                  <a:lnTo>
                    <a:pt x="386" y="2686"/>
                  </a:lnTo>
                  <a:lnTo>
                    <a:pt x="398" y="2679"/>
                  </a:lnTo>
                  <a:cubicBezTo>
                    <a:pt x="395" y="2682"/>
                    <a:pt x="391" y="2686"/>
                    <a:pt x="389" y="2691"/>
                  </a:cubicBezTo>
                  <a:lnTo>
                    <a:pt x="450" y="2474"/>
                  </a:lnTo>
                  <a:cubicBezTo>
                    <a:pt x="459" y="2481"/>
                    <a:pt x="461" y="2478"/>
                    <a:pt x="459" y="2469"/>
                  </a:cubicBezTo>
                  <a:lnTo>
                    <a:pt x="393" y="2697"/>
                  </a:lnTo>
                  <a:cubicBezTo>
                    <a:pt x="427" y="2688"/>
                    <a:pt x="544" y="2605"/>
                    <a:pt x="583" y="2591"/>
                  </a:cubicBezTo>
                  <a:cubicBezTo>
                    <a:pt x="608" y="2551"/>
                    <a:pt x="592" y="2542"/>
                    <a:pt x="684" y="2463"/>
                  </a:cubicBezTo>
                  <a:cubicBezTo>
                    <a:pt x="662" y="2492"/>
                    <a:pt x="664" y="2499"/>
                    <a:pt x="698" y="2490"/>
                  </a:cubicBezTo>
                  <a:cubicBezTo>
                    <a:pt x="779" y="2436"/>
                    <a:pt x="750" y="2420"/>
                    <a:pt x="804" y="2375"/>
                  </a:cubicBezTo>
                  <a:cubicBezTo>
                    <a:pt x="861" y="2370"/>
                    <a:pt x="989" y="2266"/>
                    <a:pt x="1032" y="2244"/>
                  </a:cubicBezTo>
                  <a:cubicBezTo>
                    <a:pt x="1021" y="2275"/>
                    <a:pt x="1075" y="2237"/>
                    <a:pt x="1073" y="2259"/>
                  </a:cubicBezTo>
                  <a:cubicBezTo>
                    <a:pt x="1181" y="2176"/>
                    <a:pt x="1297" y="2099"/>
                    <a:pt x="1416" y="2031"/>
                  </a:cubicBezTo>
                  <a:cubicBezTo>
                    <a:pt x="1434" y="2004"/>
                    <a:pt x="1333" y="2058"/>
                    <a:pt x="1405" y="2004"/>
                  </a:cubicBezTo>
                  <a:cubicBezTo>
                    <a:pt x="1543" y="1912"/>
                    <a:pt x="1683" y="1857"/>
                    <a:pt x="1746" y="1769"/>
                  </a:cubicBezTo>
                  <a:cubicBezTo>
                    <a:pt x="1737" y="1801"/>
                    <a:pt x="1802" y="1751"/>
                    <a:pt x="1807" y="1765"/>
                  </a:cubicBezTo>
                  <a:cubicBezTo>
                    <a:pt x="1750" y="1814"/>
                    <a:pt x="1558" y="1927"/>
                    <a:pt x="1568" y="1941"/>
                  </a:cubicBezTo>
                  <a:cubicBezTo>
                    <a:pt x="1644" y="1884"/>
                    <a:pt x="1649" y="1900"/>
                    <a:pt x="1676" y="1896"/>
                  </a:cubicBezTo>
                  <a:cubicBezTo>
                    <a:pt x="1757" y="1848"/>
                    <a:pt x="1746" y="1835"/>
                    <a:pt x="1791" y="1801"/>
                  </a:cubicBezTo>
                  <a:cubicBezTo>
                    <a:pt x="1830" y="1801"/>
                    <a:pt x="1730" y="1880"/>
                    <a:pt x="1830" y="1810"/>
                  </a:cubicBezTo>
                  <a:cubicBezTo>
                    <a:pt x="1861" y="1758"/>
                    <a:pt x="1789" y="1796"/>
                    <a:pt x="1942" y="1711"/>
                  </a:cubicBezTo>
                  <a:cubicBezTo>
                    <a:pt x="1954" y="1677"/>
                    <a:pt x="1900" y="1715"/>
                    <a:pt x="1902" y="1692"/>
                  </a:cubicBezTo>
                  <a:cubicBezTo>
                    <a:pt x="1940" y="1670"/>
                    <a:pt x="1992" y="1629"/>
                    <a:pt x="2003" y="1634"/>
                  </a:cubicBezTo>
                  <a:cubicBezTo>
                    <a:pt x="2042" y="1636"/>
                    <a:pt x="1972" y="1677"/>
                    <a:pt x="1967" y="1692"/>
                  </a:cubicBezTo>
                  <a:cubicBezTo>
                    <a:pt x="2069" y="1670"/>
                    <a:pt x="2243" y="1498"/>
                    <a:pt x="2311" y="1467"/>
                  </a:cubicBezTo>
                  <a:cubicBezTo>
                    <a:pt x="2342" y="1440"/>
                    <a:pt x="2304" y="1437"/>
                    <a:pt x="2349" y="1406"/>
                  </a:cubicBezTo>
                  <a:cubicBezTo>
                    <a:pt x="2412" y="1388"/>
                    <a:pt x="2473" y="1311"/>
                    <a:pt x="2548" y="1284"/>
                  </a:cubicBezTo>
                  <a:cubicBezTo>
                    <a:pt x="2539" y="1241"/>
                    <a:pt x="2394" y="1390"/>
                    <a:pt x="2360" y="1363"/>
                  </a:cubicBezTo>
                  <a:cubicBezTo>
                    <a:pt x="2446" y="1293"/>
                    <a:pt x="2462" y="1322"/>
                    <a:pt x="2530" y="1243"/>
                  </a:cubicBezTo>
                  <a:cubicBezTo>
                    <a:pt x="2595" y="1236"/>
                    <a:pt x="2864" y="1058"/>
                    <a:pt x="2683" y="1157"/>
                  </a:cubicBezTo>
                  <a:cubicBezTo>
                    <a:pt x="2789" y="1044"/>
                    <a:pt x="3008" y="997"/>
                    <a:pt x="3130" y="873"/>
                  </a:cubicBezTo>
                  <a:cubicBezTo>
                    <a:pt x="3112" y="897"/>
                    <a:pt x="3056" y="947"/>
                    <a:pt x="3142" y="900"/>
                  </a:cubicBezTo>
                  <a:cubicBezTo>
                    <a:pt x="3135" y="861"/>
                    <a:pt x="3176" y="891"/>
                    <a:pt x="3198" y="882"/>
                  </a:cubicBezTo>
                  <a:cubicBezTo>
                    <a:pt x="3277" y="827"/>
                    <a:pt x="3237" y="816"/>
                    <a:pt x="3361" y="748"/>
                  </a:cubicBezTo>
                  <a:cubicBezTo>
                    <a:pt x="3243" y="769"/>
                    <a:pt x="3490" y="575"/>
                    <a:pt x="3607" y="516"/>
                  </a:cubicBezTo>
                  <a:cubicBezTo>
                    <a:pt x="3609" y="498"/>
                    <a:pt x="3569" y="525"/>
                    <a:pt x="3550" y="527"/>
                  </a:cubicBezTo>
                  <a:cubicBezTo>
                    <a:pt x="3623" y="473"/>
                    <a:pt x="3643" y="475"/>
                    <a:pt x="3700" y="437"/>
                  </a:cubicBezTo>
                  <a:cubicBezTo>
                    <a:pt x="3704" y="414"/>
                    <a:pt x="3650" y="453"/>
                    <a:pt x="3661" y="419"/>
                  </a:cubicBezTo>
                  <a:cubicBezTo>
                    <a:pt x="3788" y="328"/>
                    <a:pt x="3684" y="362"/>
                    <a:pt x="3790" y="281"/>
                  </a:cubicBezTo>
                  <a:cubicBezTo>
                    <a:pt x="3765" y="297"/>
                    <a:pt x="3738" y="308"/>
                    <a:pt x="3711" y="317"/>
                  </a:cubicBezTo>
                  <a:lnTo>
                    <a:pt x="3783" y="267"/>
                  </a:lnTo>
                  <a:cubicBezTo>
                    <a:pt x="3700" y="301"/>
                    <a:pt x="3788" y="193"/>
                    <a:pt x="3677" y="243"/>
                  </a:cubicBezTo>
                  <a:cubicBezTo>
                    <a:pt x="3792" y="123"/>
                    <a:pt x="3657" y="130"/>
                    <a:pt x="3727" y="1"/>
                  </a:cubicBezTo>
                  <a:cubicBezTo>
                    <a:pt x="3639" y="53"/>
                    <a:pt x="3636" y="35"/>
                    <a:pt x="3580" y="98"/>
                  </a:cubicBezTo>
                  <a:cubicBezTo>
                    <a:pt x="3519" y="84"/>
                    <a:pt x="3325" y="252"/>
                    <a:pt x="3259" y="310"/>
                  </a:cubicBezTo>
                  <a:cubicBezTo>
                    <a:pt x="3153" y="383"/>
                    <a:pt x="3133" y="376"/>
                    <a:pt x="3024" y="430"/>
                  </a:cubicBezTo>
                  <a:cubicBezTo>
                    <a:pt x="3054" y="450"/>
                    <a:pt x="3029" y="491"/>
                    <a:pt x="2979" y="538"/>
                  </a:cubicBezTo>
                  <a:cubicBezTo>
                    <a:pt x="3006" y="486"/>
                    <a:pt x="2909" y="568"/>
                    <a:pt x="2893" y="561"/>
                  </a:cubicBezTo>
                  <a:cubicBezTo>
                    <a:pt x="2936" y="532"/>
                    <a:pt x="2975" y="498"/>
                    <a:pt x="3006" y="459"/>
                  </a:cubicBezTo>
                  <a:cubicBezTo>
                    <a:pt x="2968" y="489"/>
                    <a:pt x="2925" y="514"/>
                    <a:pt x="2882" y="534"/>
                  </a:cubicBezTo>
                  <a:cubicBezTo>
                    <a:pt x="2848" y="586"/>
                    <a:pt x="2801" y="631"/>
                    <a:pt x="2749" y="665"/>
                  </a:cubicBezTo>
                  <a:cubicBezTo>
                    <a:pt x="2722" y="642"/>
                    <a:pt x="2448" y="875"/>
                    <a:pt x="2491" y="800"/>
                  </a:cubicBezTo>
                  <a:cubicBezTo>
                    <a:pt x="2396" y="891"/>
                    <a:pt x="2110" y="1040"/>
                    <a:pt x="1974" y="1141"/>
                  </a:cubicBezTo>
                  <a:cubicBezTo>
                    <a:pt x="1945" y="1180"/>
                    <a:pt x="2049" y="1126"/>
                    <a:pt x="1985" y="1168"/>
                  </a:cubicBezTo>
                  <a:cubicBezTo>
                    <a:pt x="1877" y="1214"/>
                    <a:pt x="1773" y="1270"/>
                    <a:pt x="1678" y="1338"/>
                  </a:cubicBezTo>
                  <a:cubicBezTo>
                    <a:pt x="1660" y="1403"/>
                    <a:pt x="1373" y="1530"/>
                    <a:pt x="1324" y="1616"/>
                  </a:cubicBezTo>
                  <a:cubicBezTo>
                    <a:pt x="1172" y="1659"/>
                    <a:pt x="994" y="1832"/>
                    <a:pt x="802" y="1943"/>
                  </a:cubicBezTo>
                  <a:cubicBezTo>
                    <a:pt x="768" y="1975"/>
                    <a:pt x="775" y="1993"/>
                    <a:pt x="743" y="2024"/>
                  </a:cubicBezTo>
                  <a:cubicBezTo>
                    <a:pt x="734" y="2020"/>
                    <a:pt x="700" y="2043"/>
                    <a:pt x="666" y="2067"/>
                  </a:cubicBezTo>
                  <a:cubicBezTo>
                    <a:pt x="689" y="2038"/>
                    <a:pt x="684" y="2033"/>
                    <a:pt x="633" y="2063"/>
                  </a:cubicBezTo>
                  <a:cubicBezTo>
                    <a:pt x="628" y="2072"/>
                    <a:pt x="614" y="2085"/>
                    <a:pt x="585" y="2104"/>
                  </a:cubicBezTo>
                  <a:cubicBezTo>
                    <a:pt x="581" y="2119"/>
                    <a:pt x="630" y="2097"/>
                    <a:pt x="594" y="2122"/>
                  </a:cubicBezTo>
                  <a:cubicBezTo>
                    <a:pt x="538" y="2153"/>
                    <a:pt x="517" y="2144"/>
                    <a:pt x="438" y="2201"/>
                  </a:cubicBezTo>
                  <a:cubicBezTo>
                    <a:pt x="418" y="2239"/>
                    <a:pt x="567" y="2146"/>
                    <a:pt x="502" y="2201"/>
                  </a:cubicBezTo>
                  <a:cubicBezTo>
                    <a:pt x="461" y="2225"/>
                    <a:pt x="416" y="2246"/>
                    <a:pt x="371" y="2262"/>
                  </a:cubicBezTo>
                  <a:cubicBezTo>
                    <a:pt x="366" y="2246"/>
                    <a:pt x="450" y="2203"/>
                    <a:pt x="434" y="2192"/>
                  </a:cubicBezTo>
                  <a:cubicBezTo>
                    <a:pt x="346" y="2250"/>
                    <a:pt x="253" y="2316"/>
                    <a:pt x="181" y="2356"/>
                  </a:cubicBezTo>
                  <a:lnTo>
                    <a:pt x="0" y="2460"/>
                  </a:lnTo>
                  <a:lnTo>
                    <a:pt x="88" y="2679"/>
                  </a:lnTo>
                  <a:cubicBezTo>
                    <a:pt x="95" y="2697"/>
                    <a:pt x="100" y="2711"/>
                    <a:pt x="106" y="2725"/>
                  </a:cubicBezTo>
                  <a:cubicBezTo>
                    <a:pt x="131" y="2740"/>
                    <a:pt x="151" y="2763"/>
                    <a:pt x="165" y="2790"/>
                  </a:cubicBezTo>
                  <a:cubicBezTo>
                    <a:pt x="199" y="2923"/>
                    <a:pt x="271" y="3043"/>
                    <a:pt x="355" y="3163"/>
                  </a:cubicBezTo>
                  <a:cubicBezTo>
                    <a:pt x="301" y="3167"/>
                    <a:pt x="490" y="3479"/>
                    <a:pt x="562" y="3644"/>
                  </a:cubicBezTo>
                  <a:cubicBezTo>
                    <a:pt x="583" y="3639"/>
                    <a:pt x="623" y="3736"/>
                    <a:pt x="642" y="3732"/>
                  </a:cubicBezTo>
                  <a:cubicBezTo>
                    <a:pt x="592" y="3653"/>
                    <a:pt x="675" y="3693"/>
                    <a:pt x="698" y="3739"/>
                  </a:cubicBezTo>
                  <a:cubicBezTo>
                    <a:pt x="689" y="3743"/>
                    <a:pt x="714" y="3786"/>
                    <a:pt x="709" y="3795"/>
                  </a:cubicBezTo>
                  <a:cubicBezTo>
                    <a:pt x="691" y="3775"/>
                    <a:pt x="662" y="3705"/>
                    <a:pt x="651" y="3730"/>
                  </a:cubicBezTo>
                  <a:cubicBezTo>
                    <a:pt x="725" y="3834"/>
                    <a:pt x="680" y="3797"/>
                    <a:pt x="687" y="3836"/>
                  </a:cubicBezTo>
                  <a:cubicBezTo>
                    <a:pt x="693" y="3863"/>
                    <a:pt x="779" y="4014"/>
                    <a:pt x="709" y="3915"/>
                  </a:cubicBezTo>
                  <a:cubicBezTo>
                    <a:pt x="730" y="3965"/>
                    <a:pt x="786" y="4014"/>
                    <a:pt x="752" y="4019"/>
                  </a:cubicBezTo>
                  <a:cubicBezTo>
                    <a:pt x="829" y="4147"/>
                    <a:pt x="922" y="4319"/>
                    <a:pt x="974" y="4437"/>
                  </a:cubicBezTo>
                  <a:cubicBezTo>
                    <a:pt x="1012" y="4479"/>
                    <a:pt x="989" y="4398"/>
                    <a:pt x="1012" y="4391"/>
                  </a:cubicBezTo>
                  <a:cubicBezTo>
                    <a:pt x="1030" y="4450"/>
                    <a:pt x="1073" y="4529"/>
                    <a:pt x="1014" y="4450"/>
                  </a:cubicBezTo>
                  <a:cubicBezTo>
                    <a:pt x="1071" y="4588"/>
                    <a:pt x="1138" y="4583"/>
                    <a:pt x="1186" y="4619"/>
                  </a:cubicBezTo>
                  <a:cubicBezTo>
                    <a:pt x="1154" y="4640"/>
                    <a:pt x="1231" y="4710"/>
                    <a:pt x="1242" y="4714"/>
                  </a:cubicBezTo>
                  <a:cubicBezTo>
                    <a:pt x="1256" y="4744"/>
                    <a:pt x="1281" y="4784"/>
                    <a:pt x="1274" y="4793"/>
                  </a:cubicBezTo>
                  <a:cubicBezTo>
                    <a:pt x="1220" y="4759"/>
                    <a:pt x="1197" y="4669"/>
                    <a:pt x="1156" y="4662"/>
                  </a:cubicBezTo>
                  <a:cubicBezTo>
                    <a:pt x="1326" y="4983"/>
                    <a:pt x="1287" y="5112"/>
                    <a:pt x="1484" y="5396"/>
                  </a:cubicBezTo>
                  <a:cubicBezTo>
                    <a:pt x="1583" y="5636"/>
                    <a:pt x="1730" y="5859"/>
                    <a:pt x="1839" y="6029"/>
                  </a:cubicBezTo>
                  <a:lnTo>
                    <a:pt x="1818" y="6038"/>
                  </a:lnTo>
                  <a:cubicBezTo>
                    <a:pt x="1884" y="6151"/>
                    <a:pt x="1938" y="6266"/>
                    <a:pt x="1990" y="6372"/>
                  </a:cubicBezTo>
                  <a:lnTo>
                    <a:pt x="2105" y="6607"/>
                  </a:lnTo>
                  <a:lnTo>
                    <a:pt x="2347" y="6451"/>
                  </a:lnTo>
                  <a:cubicBezTo>
                    <a:pt x="2435" y="6395"/>
                    <a:pt x="2518" y="6331"/>
                    <a:pt x="2595" y="6261"/>
                  </a:cubicBezTo>
                  <a:cubicBezTo>
                    <a:pt x="2839" y="6126"/>
                    <a:pt x="3054" y="5966"/>
                    <a:pt x="3261" y="5821"/>
                  </a:cubicBezTo>
                  <a:cubicBezTo>
                    <a:pt x="3388" y="5733"/>
                    <a:pt x="3490" y="5647"/>
                    <a:pt x="3546" y="5606"/>
                  </a:cubicBezTo>
                  <a:cubicBezTo>
                    <a:pt x="3611" y="5557"/>
                    <a:pt x="3731" y="5498"/>
                    <a:pt x="3794" y="5451"/>
                  </a:cubicBezTo>
                  <a:cubicBezTo>
                    <a:pt x="3828" y="5426"/>
                    <a:pt x="3851" y="5396"/>
                    <a:pt x="3887" y="5372"/>
                  </a:cubicBezTo>
                  <a:cubicBezTo>
                    <a:pt x="4007" y="5290"/>
                    <a:pt x="4149" y="5213"/>
                    <a:pt x="4251" y="5114"/>
                  </a:cubicBezTo>
                  <a:cubicBezTo>
                    <a:pt x="4296" y="5094"/>
                    <a:pt x="4339" y="5069"/>
                    <a:pt x="4377" y="5040"/>
                  </a:cubicBezTo>
                  <a:cubicBezTo>
                    <a:pt x="4443" y="4990"/>
                    <a:pt x="4425" y="4970"/>
                    <a:pt x="4513" y="4915"/>
                  </a:cubicBezTo>
                  <a:cubicBezTo>
                    <a:pt x="4596" y="4863"/>
                    <a:pt x="4650" y="4841"/>
                    <a:pt x="4648" y="4861"/>
                  </a:cubicBezTo>
                  <a:cubicBezTo>
                    <a:pt x="4743" y="4744"/>
                    <a:pt x="5131" y="4549"/>
                    <a:pt x="5118" y="4488"/>
                  </a:cubicBezTo>
                  <a:cubicBezTo>
                    <a:pt x="5120" y="4495"/>
                    <a:pt x="5091" y="4513"/>
                    <a:pt x="5091" y="4498"/>
                  </a:cubicBezTo>
                  <a:cubicBezTo>
                    <a:pt x="5186" y="4443"/>
                    <a:pt x="5163" y="4430"/>
                    <a:pt x="5204" y="4396"/>
                  </a:cubicBezTo>
                  <a:cubicBezTo>
                    <a:pt x="5222" y="4396"/>
                    <a:pt x="5299" y="4335"/>
                    <a:pt x="5308" y="4344"/>
                  </a:cubicBezTo>
                  <a:cubicBezTo>
                    <a:pt x="5287" y="4367"/>
                    <a:pt x="5217" y="4407"/>
                    <a:pt x="5242" y="4414"/>
                  </a:cubicBezTo>
                  <a:cubicBezTo>
                    <a:pt x="5375" y="4339"/>
                    <a:pt x="5296" y="4337"/>
                    <a:pt x="5375" y="4283"/>
                  </a:cubicBezTo>
                  <a:cubicBezTo>
                    <a:pt x="5416" y="4267"/>
                    <a:pt x="5533" y="4177"/>
                    <a:pt x="5574" y="4159"/>
                  </a:cubicBezTo>
                  <a:cubicBezTo>
                    <a:pt x="5518" y="4208"/>
                    <a:pt x="5427" y="4272"/>
                    <a:pt x="5418" y="4306"/>
                  </a:cubicBezTo>
                  <a:cubicBezTo>
                    <a:pt x="5491" y="4251"/>
                    <a:pt x="5561" y="4195"/>
                    <a:pt x="5626" y="4132"/>
                  </a:cubicBezTo>
                  <a:cubicBezTo>
                    <a:pt x="5637" y="4141"/>
                    <a:pt x="5606" y="4166"/>
                    <a:pt x="5615" y="4177"/>
                  </a:cubicBezTo>
                  <a:cubicBezTo>
                    <a:pt x="5784" y="4059"/>
                    <a:pt x="5599" y="4145"/>
                    <a:pt x="5694" y="4071"/>
                  </a:cubicBezTo>
                  <a:cubicBezTo>
                    <a:pt x="5725" y="4082"/>
                    <a:pt x="5823" y="4025"/>
                    <a:pt x="5902" y="3960"/>
                  </a:cubicBezTo>
                  <a:cubicBezTo>
                    <a:pt x="5915" y="3965"/>
                    <a:pt x="5872" y="4001"/>
                    <a:pt x="5911" y="3980"/>
                  </a:cubicBezTo>
                  <a:cubicBezTo>
                    <a:pt x="5926" y="3946"/>
                    <a:pt x="6089" y="3861"/>
                    <a:pt x="6042" y="3849"/>
                  </a:cubicBezTo>
                  <a:cubicBezTo>
                    <a:pt x="5974" y="3906"/>
                    <a:pt x="5895" y="3958"/>
                    <a:pt x="5863" y="3949"/>
                  </a:cubicBezTo>
                  <a:cubicBezTo>
                    <a:pt x="5963" y="3897"/>
                    <a:pt x="5854" y="3917"/>
                    <a:pt x="5954" y="3865"/>
                  </a:cubicBezTo>
                  <a:cubicBezTo>
                    <a:pt x="5929" y="3922"/>
                    <a:pt x="6053" y="3818"/>
                    <a:pt x="6089" y="3811"/>
                  </a:cubicBezTo>
                  <a:cubicBezTo>
                    <a:pt x="6146" y="3761"/>
                    <a:pt x="6035" y="3820"/>
                    <a:pt x="6100" y="3768"/>
                  </a:cubicBezTo>
                  <a:cubicBezTo>
                    <a:pt x="6118" y="3768"/>
                    <a:pt x="6164" y="3736"/>
                    <a:pt x="6197" y="3721"/>
                  </a:cubicBezTo>
                  <a:lnTo>
                    <a:pt x="6310" y="3664"/>
                  </a:lnTo>
                  <a:lnTo>
                    <a:pt x="6243" y="3526"/>
                  </a:lnTo>
                  <a:cubicBezTo>
                    <a:pt x="6234" y="3506"/>
                    <a:pt x="6229" y="3490"/>
                    <a:pt x="6238" y="3488"/>
                  </a:cubicBezTo>
                  <a:lnTo>
                    <a:pt x="6256" y="3515"/>
                  </a:lnTo>
                  <a:lnTo>
                    <a:pt x="6337" y="3642"/>
                  </a:lnTo>
                  <a:lnTo>
                    <a:pt x="6206" y="3732"/>
                  </a:lnTo>
                  <a:cubicBezTo>
                    <a:pt x="6155" y="3768"/>
                    <a:pt x="6141" y="3788"/>
                    <a:pt x="6069" y="3834"/>
                  </a:cubicBezTo>
                  <a:cubicBezTo>
                    <a:pt x="6089" y="3840"/>
                    <a:pt x="6136" y="3820"/>
                    <a:pt x="6182" y="3802"/>
                  </a:cubicBezTo>
                  <a:cubicBezTo>
                    <a:pt x="6197" y="3791"/>
                    <a:pt x="6211" y="3777"/>
                    <a:pt x="6225" y="3764"/>
                  </a:cubicBezTo>
                  <a:lnTo>
                    <a:pt x="6394" y="3605"/>
                  </a:lnTo>
                  <a:lnTo>
                    <a:pt x="6288" y="3492"/>
                  </a:lnTo>
                  <a:cubicBezTo>
                    <a:pt x="6247" y="3450"/>
                    <a:pt x="6216" y="3432"/>
                    <a:pt x="6177" y="3393"/>
                  </a:cubicBezTo>
                  <a:cubicBezTo>
                    <a:pt x="6204" y="3400"/>
                    <a:pt x="6100" y="3287"/>
                    <a:pt x="6130" y="3294"/>
                  </a:cubicBezTo>
                  <a:cubicBezTo>
                    <a:pt x="6161" y="3346"/>
                    <a:pt x="6184" y="3364"/>
                    <a:pt x="6195" y="3352"/>
                  </a:cubicBezTo>
                  <a:cubicBezTo>
                    <a:pt x="6146" y="3285"/>
                    <a:pt x="6089" y="3219"/>
                    <a:pt x="6033" y="3158"/>
                  </a:cubicBezTo>
                  <a:cubicBezTo>
                    <a:pt x="6026" y="3131"/>
                    <a:pt x="5990" y="3075"/>
                    <a:pt x="5992" y="3054"/>
                  </a:cubicBezTo>
                  <a:cubicBezTo>
                    <a:pt x="5965" y="3059"/>
                    <a:pt x="5881" y="2898"/>
                    <a:pt x="5877" y="2865"/>
                  </a:cubicBezTo>
                  <a:cubicBezTo>
                    <a:pt x="5825" y="2819"/>
                    <a:pt x="5725" y="2612"/>
                    <a:pt x="5628" y="2528"/>
                  </a:cubicBezTo>
                  <a:cubicBezTo>
                    <a:pt x="5635" y="2521"/>
                    <a:pt x="5651" y="2524"/>
                    <a:pt x="5635" y="2494"/>
                  </a:cubicBezTo>
                  <a:cubicBezTo>
                    <a:pt x="5594" y="2512"/>
                    <a:pt x="5506" y="2359"/>
                    <a:pt x="5488" y="2386"/>
                  </a:cubicBezTo>
                  <a:cubicBezTo>
                    <a:pt x="5479" y="2352"/>
                    <a:pt x="5441" y="2291"/>
                    <a:pt x="5432" y="2259"/>
                  </a:cubicBezTo>
                  <a:cubicBezTo>
                    <a:pt x="5423" y="2259"/>
                    <a:pt x="5411" y="2259"/>
                    <a:pt x="5389" y="2219"/>
                  </a:cubicBezTo>
                  <a:cubicBezTo>
                    <a:pt x="5348" y="2216"/>
                    <a:pt x="5402" y="2298"/>
                    <a:pt x="5407" y="2334"/>
                  </a:cubicBezTo>
                  <a:cubicBezTo>
                    <a:pt x="5344" y="2228"/>
                    <a:pt x="5335" y="2232"/>
                    <a:pt x="5319" y="2225"/>
                  </a:cubicBezTo>
                  <a:cubicBezTo>
                    <a:pt x="5299" y="2192"/>
                    <a:pt x="5317" y="2192"/>
                    <a:pt x="5310" y="2169"/>
                  </a:cubicBezTo>
                  <a:cubicBezTo>
                    <a:pt x="5393" y="2311"/>
                    <a:pt x="5341" y="2142"/>
                    <a:pt x="5418" y="2237"/>
                  </a:cubicBezTo>
                  <a:lnTo>
                    <a:pt x="5341" y="2122"/>
                  </a:lnTo>
                  <a:cubicBezTo>
                    <a:pt x="5299" y="2074"/>
                    <a:pt x="5344" y="2158"/>
                    <a:pt x="5305" y="2108"/>
                  </a:cubicBezTo>
                  <a:cubicBezTo>
                    <a:pt x="5301" y="2049"/>
                    <a:pt x="5235" y="1991"/>
                    <a:pt x="5177" y="1896"/>
                  </a:cubicBezTo>
                  <a:cubicBezTo>
                    <a:pt x="5156" y="1889"/>
                    <a:pt x="5154" y="1945"/>
                    <a:pt x="5120" y="1896"/>
                  </a:cubicBezTo>
                  <a:cubicBezTo>
                    <a:pt x="5165" y="1905"/>
                    <a:pt x="5070" y="1787"/>
                    <a:pt x="5100" y="1781"/>
                  </a:cubicBezTo>
                  <a:cubicBezTo>
                    <a:pt x="5134" y="1810"/>
                    <a:pt x="5186" y="1896"/>
                    <a:pt x="5229" y="1963"/>
                  </a:cubicBezTo>
                  <a:cubicBezTo>
                    <a:pt x="5210" y="1900"/>
                    <a:pt x="5183" y="1842"/>
                    <a:pt x="5150" y="1785"/>
                  </a:cubicBezTo>
                  <a:cubicBezTo>
                    <a:pt x="5125" y="1769"/>
                    <a:pt x="5102" y="1749"/>
                    <a:pt x="5084" y="1729"/>
                  </a:cubicBezTo>
                  <a:cubicBezTo>
                    <a:pt x="5082" y="1708"/>
                    <a:pt x="5075" y="1690"/>
                    <a:pt x="5066" y="1674"/>
                  </a:cubicBezTo>
                  <a:cubicBezTo>
                    <a:pt x="5057" y="1661"/>
                    <a:pt x="5037" y="1656"/>
                    <a:pt x="5007" y="1611"/>
                  </a:cubicBezTo>
                  <a:cubicBezTo>
                    <a:pt x="4946" y="1516"/>
                    <a:pt x="4935" y="1467"/>
                    <a:pt x="4894" y="1453"/>
                  </a:cubicBezTo>
                  <a:cubicBezTo>
                    <a:pt x="4869" y="1388"/>
                    <a:pt x="4894" y="1430"/>
                    <a:pt x="4892" y="1392"/>
                  </a:cubicBezTo>
                  <a:lnTo>
                    <a:pt x="4813" y="1275"/>
                  </a:lnTo>
                  <a:cubicBezTo>
                    <a:pt x="4806" y="1272"/>
                    <a:pt x="4799" y="1281"/>
                    <a:pt x="4786" y="1259"/>
                  </a:cubicBezTo>
                  <a:cubicBezTo>
                    <a:pt x="4750" y="1250"/>
                    <a:pt x="4827" y="1390"/>
                    <a:pt x="4768" y="1331"/>
                  </a:cubicBezTo>
                  <a:cubicBezTo>
                    <a:pt x="4752" y="1304"/>
                    <a:pt x="4766" y="1313"/>
                    <a:pt x="4781" y="1324"/>
                  </a:cubicBezTo>
                  <a:cubicBezTo>
                    <a:pt x="4743" y="1259"/>
                    <a:pt x="4698" y="1200"/>
                    <a:pt x="4646" y="1146"/>
                  </a:cubicBezTo>
                  <a:cubicBezTo>
                    <a:pt x="4596" y="1028"/>
                    <a:pt x="4574" y="999"/>
                    <a:pt x="4492" y="852"/>
                  </a:cubicBezTo>
                  <a:cubicBezTo>
                    <a:pt x="4522" y="884"/>
                    <a:pt x="4567" y="954"/>
                    <a:pt x="4580" y="931"/>
                  </a:cubicBezTo>
                  <a:cubicBezTo>
                    <a:pt x="4537" y="882"/>
                    <a:pt x="4504" y="825"/>
                    <a:pt x="4474" y="766"/>
                  </a:cubicBezTo>
                  <a:cubicBezTo>
                    <a:pt x="4465" y="789"/>
                    <a:pt x="4474" y="821"/>
                    <a:pt x="4418" y="735"/>
                  </a:cubicBezTo>
                  <a:cubicBezTo>
                    <a:pt x="4429" y="733"/>
                    <a:pt x="4447" y="760"/>
                    <a:pt x="4454" y="746"/>
                  </a:cubicBezTo>
                  <a:cubicBezTo>
                    <a:pt x="4411" y="658"/>
                    <a:pt x="4422" y="746"/>
                    <a:pt x="4388" y="690"/>
                  </a:cubicBezTo>
                  <a:cubicBezTo>
                    <a:pt x="4305" y="502"/>
                    <a:pt x="4174" y="342"/>
                    <a:pt x="4052" y="118"/>
                  </a:cubicBezTo>
                  <a:cubicBezTo>
                    <a:pt x="4038" y="141"/>
                    <a:pt x="3982" y="48"/>
                    <a:pt x="4002" y="114"/>
                  </a:cubicBezTo>
                  <a:cubicBezTo>
                    <a:pt x="4036" y="182"/>
                    <a:pt x="4126" y="265"/>
                    <a:pt x="4169" y="367"/>
                  </a:cubicBezTo>
                  <a:cubicBezTo>
                    <a:pt x="4111" y="272"/>
                    <a:pt x="4088" y="267"/>
                    <a:pt x="4120" y="331"/>
                  </a:cubicBezTo>
                  <a:cubicBezTo>
                    <a:pt x="4056" y="224"/>
                    <a:pt x="4023" y="209"/>
                    <a:pt x="3977" y="157"/>
                  </a:cubicBezTo>
                  <a:cubicBezTo>
                    <a:pt x="4016" y="209"/>
                    <a:pt x="4045" y="267"/>
                    <a:pt x="4063" y="331"/>
                  </a:cubicBezTo>
                  <a:cubicBezTo>
                    <a:pt x="4002" y="308"/>
                    <a:pt x="3941" y="127"/>
                    <a:pt x="3898" y="136"/>
                  </a:cubicBezTo>
                  <a:cubicBezTo>
                    <a:pt x="3921" y="204"/>
                    <a:pt x="3991" y="285"/>
                    <a:pt x="4007" y="328"/>
                  </a:cubicBezTo>
                  <a:cubicBezTo>
                    <a:pt x="3968" y="267"/>
                    <a:pt x="3946" y="258"/>
                    <a:pt x="3932" y="274"/>
                  </a:cubicBezTo>
                  <a:cubicBezTo>
                    <a:pt x="3968" y="322"/>
                    <a:pt x="4059" y="441"/>
                    <a:pt x="4018" y="448"/>
                  </a:cubicBezTo>
                  <a:cubicBezTo>
                    <a:pt x="3932" y="308"/>
                    <a:pt x="4020" y="520"/>
                    <a:pt x="4016" y="543"/>
                  </a:cubicBezTo>
                  <a:cubicBezTo>
                    <a:pt x="4000" y="509"/>
                    <a:pt x="3982" y="477"/>
                    <a:pt x="3962" y="448"/>
                  </a:cubicBezTo>
                  <a:cubicBezTo>
                    <a:pt x="3923" y="444"/>
                    <a:pt x="4038" y="572"/>
                    <a:pt x="3989" y="559"/>
                  </a:cubicBezTo>
                  <a:cubicBezTo>
                    <a:pt x="4083" y="678"/>
                    <a:pt x="4106" y="796"/>
                    <a:pt x="4156" y="812"/>
                  </a:cubicBezTo>
                  <a:cubicBezTo>
                    <a:pt x="4063" y="690"/>
                    <a:pt x="4122" y="699"/>
                    <a:pt x="4068" y="608"/>
                  </a:cubicBezTo>
                  <a:cubicBezTo>
                    <a:pt x="4131" y="701"/>
                    <a:pt x="4140" y="744"/>
                    <a:pt x="4212" y="843"/>
                  </a:cubicBezTo>
                  <a:cubicBezTo>
                    <a:pt x="4205" y="850"/>
                    <a:pt x="4181" y="816"/>
                    <a:pt x="4199" y="852"/>
                  </a:cubicBezTo>
                  <a:cubicBezTo>
                    <a:pt x="4242" y="891"/>
                    <a:pt x="4321" y="1065"/>
                    <a:pt x="4386" y="1096"/>
                  </a:cubicBezTo>
                  <a:cubicBezTo>
                    <a:pt x="4375" y="1114"/>
                    <a:pt x="4413" y="1178"/>
                    <a:pt x="4434" y="1225"/>
                  </a:cubicBezTo>
                  <a:cubicBezTo>
                    <a:pt x="4458" y="1263"/>
                    <a:pt x="4463" y="1229"/>
                    <a:pt x="4486" y="1261"/>
                  </a:cubicBezTo>
                  <a:cubicBezTo>
                    <a:pt x="4553" y="1358"/>
                    <a:pt x="4486" y="1302"/>
                    <a:pt x="4510" y="1342"/>
                  </a:cubicBezTo>
                  <a:cubicBezTo>
                    <a:pt x="4558" y="1365"/>
                    <a:pt x="4517" y="1385"/>
                    <a:pt x="4565" y="1437"/>
                  </a:cubicBezTo>
                  <a:cubicBezTo>
                    <a:pt x="4585" y="1444"/>
                    <a:pt x="4601" y="1435"/>
                    <a:pt x="4628" y="1467"/>
                  </a:cubicBezTo>
                  <a:cubicBezTo>
                    <a:pt x="4623" y="1498"/>
                    <a:pt x="4698" y="1546"/>
                    <a:pt x="4675" y="1566"/>
                  </a:cubicBezTo>
                  <a:cubicBezTo>
                    <a:pt x="4655" y="1539"/>
                    <a:pt x="4637" y="1514"/>
                    <a:pt x="4632" y="1528"/>
                  </a:cubicBezTo>
                  <a:cubicBezTo>
                    <a:pt x="4727" y="1650"/>
                    <a:pt x="4869" y="1828"/>
                    <a:pt x="4964" y="2038"/>
                  </a:cubicBezTo>
                  <a:cubicBezTo>
                    <a:pt x="5012" y="2090"/>
                    <a:pt x="4958" y="1984"/>
                    <a:pt x="5007" y="2045"/>
                  </a:cubicBezTo>
                  <a:cubicBezTo>
                    <a:pt x="5048" y="2097"/>
                    <a:pt x="5102" y="2196"/>
                    <a:pt x="5109" y="2244"/>
                  </a:cubicBezTo>
                  <a:cubicBezTo>
                    <a:pt x="5201" y="2359"/>
                    <a:pt x="5278" y="2503"/>
                    <a:pt x="5335" y="2591"/>
                  </a:cubicBezTo>
                  <a:cubicBezTo>
                    <a:pt x="5366" y="2591"/>
                    <a:pt x="5274" y="2467"/>
                    <a:pt x="5339" y="2526"/>
                  </a:cubicBezTo>
                  <a:cubicBezTo>
                    <a:pt x="5262" y="2379"/>
                    <a:pt x="5145" y="2250"/>
                    <a:pt x="5131" y="2167"/>
                  </a:cubicBezTo>
                  <a:lnTo>
                    <a:pt x="5206" y="2253"/>
                  </a:lnTo>
                  <a:cubicBezTo>
                    <a:pt x="5210" y="2291"/>
                    <a:pt x="5165" y="2241"/>
                    <a:pt x="5247" y="2356"/>
                  </a:cubicBezTo>
                  <a:cubicBezTo>
                    <a:pt x="5265" y="2359"/>
                    <a:pt x="5242" y="2311"/>
                    <a:pt x="5267" y="2345"/>
                  </a:cubicBezTo>
                  <a:cubicBezTo>
                    <a:pt x="5303" y="2458"/>
                    <a:pt x="5416" y="2655"/>
                    <a:pt x="5472" y="2673"/>
                  </a:cubicBezTo>
                  <a:cubicBezTo>
                    <a:pt x="5423" y="2637"/>
                    <a:pt x="5497" y="2729"/>
                    <a:pt x="5439" y="2691"/>
                  </a:cubicBezTo>
                  <a:cubicBezTo>
                    <a:pt x="5502" y="2783"/>
                    <a:pt x="5502" y="2786"/>
                    <a:pt x="5463" y="2772"/>
                  </a:cubicBezTo>
                  <a:cubicBezTo>
                    <a:pt x="5504" y="2835"/>
                    <a:pt x="5506" y="2813"/>
                    <a:pt x="5524" y="2865"/>
                  </a:cubicBezTo>
                  <a:cubicBezTo>
                    <a:pt x="5565" y="2880"/>
                    <a:pt x="5479" y="2788"/>
                    <a:pt x="5522" y="2804"/>
                  </a:cubicBezTo>
                  <a:cubicBezTo>
                    <a:pt x="5542" y="2871"/>
                    <a:pt x="5590" y="2871"/>
                    <a:pt x="5642" y="2959"/>
                  </a:cubicBezTo>
                  <a:cubicBezTo>
                    <a:pt x="5617" y="2980"/>
                    <a:pt x="5698" y="3039"/>
                    <a:pt x="5719" y="3104"/>
                  </a:cubicBezTo>
                  <a:cubicBezTo>
                    <a:pt x="5750" y="3109"/>
                    <a:pt x="5743" y="3088"/>
                    <a:pt x="5768" y="3109"/>
                  </a:cubicBezTo>
                  <a:cubicBezTo>
                    <a:pt x="5789" y="3156"/>
                    <a:pt x="5832" y="3226"/>
                    <a:pt x="5793" y="3221"/>
                  </a:cubicBezTo>
                  <a:cubicBezTo>
                    <a:pt x="5714" y="3106"/>
                    <a:pt x="5644" y="3032"/>
                    <a:pt x="5585" y="2989"/>
                  </a:cubicBezTo>
                  <a:cubicBezTo>
                    <a:pt x="5597" y="3007"/>
                    <a:pt x="5617" y="3034"/>
                    <a:pt x="5610" y="3039"/>
                  </a:cubicBezTo>
                  <a:cubicBezTo>
                    <a:pt x="5660" y="3122"/>
                    <a:pt x="5671" y="3081"/>
                    <a:pt x="5723" y="3167"/>
                  </a:cubicBezTo>
                  <a:cubicBezTo>
                    <a:pt x="5707" y="3163"/>
                    <a:pt x="5694" y="3145"/>
                    <a:pt x="5703" y="3176"/>
                  </a:cubicBezTo>
                  <a:cubicBezTo>
                    <a:pt x="5768" y="3253"/>
                    <a:pt x="5856" y="3371"/>
                    <a:pt x="5863" y="3436"/>
                  </a:cubicBezTo>
                  <a:cubicBezTo>
                    <a:pt x="5782" y="3348"/>
                    <a:pt x="5716" y="3303"/>
                    <a:pt x="5637" y="3149"/>
                  </a:cubicBezTo>
                  <a:cubicBezTo>
                    <a:pt x="5651" y="3145"/>
                    <a:pt x="5683" y="3206"/>
                    <a:pt x="5689" y="3185"/>
                  </a:cubicBezTo>
                  <a:cubicBezTo>
                    <a:pt x="5597" y="3059"/>
                    <a:pt x="5619" y="3020"/>
                    <a:pt x="5561" y="3002"/>
                  </a:cubicBezTo>
                  <a:lnTo>
                    <a:pt x="5588" y="2989"/>
                  </a:lnTo>
                  <a:cubicBezTo>
                    <a:pt x="5527" y="2919"/>
                    <a:pt x="5472" y="2844"/>
                    <a:pt x="5423" y="2763"/>
                  </a:cubicBezTo>
                  <a:cubicBezTo>
                    <a:pt x="5445" y="2763"/>
                    <a:pt x="5411" y="2713"/>
                    <a:pt x="5443" y="2722"/>
                  </a:cubicBezTo>
                  <a:cubicBezTo>
                    <a:pt x="5400" y="2634"/>
                    <a:pt x="5409" y="2722"/>
                    <a:pt x="5378" y="2664"/>
                  </a:cubicBezTo>
                  <a:cubicBezTo>
                    <a:pt x="5319" y="2569"/>
                    <a:pt x="5256" y="2478"/>
                    <a:pt x="5188" y="2390"/>
                  </a:cubicBezTo>
                  <a:cubicBezTo>
                    <a:pt x="5170" y="2390"/>
                    <a:pt x="5195" y="2429"/>
                    <a:pt x="5197" y="2447"/>
                  </a:cubicBezTo>
                  <a:cubicBezTo>
                    <a:pt x="5147" y="2402"/>
                    <a:pt x="5122" y="2329"/>
                    <a:pt x="5098" y="2280"/>
                  </a:cubicBezTo>
                  <a:cubicBezTo>
                    <a:pt x="5059" y="2266"/>
                    <a:pt x="4833" y="1932"/>
                    <a:pt x="4856" y="1909"/>
                  </a:cubicBezTo>
                  <a:cubicBezTo>
                    <a:pt x="4908" y="1979"/>
                    <a:pt x="4901" y="2013"/>
                    <a:pt x="4939" y="2022"/>
                  </a:cubicBezTo>
                  <a:cubicBezTo>
                    <a:pt x="4903" y="1957"/>
                    <a:pt x="4867" y="1893"/>
                    <a:pt x="4824" y="1832"/>
                  </a:cubicBezTo>
                  <a:cubicBezTo>
                    <a:pt x="4813" y="1842"/>
                    <a:pt x="4795" y="1823"/>
                    <a:pt x="4772" y="1799"/>
                  </a:cubicBezTo>
                  <a:cubicBezTo>
                    <a:pt x="4802" y="1781"/>
                    <a:pt x="4702" y="1704"/>
                    <a:pt x="4716" y="1670"/>
                  </a:cubicBezTo>
                  <a:cubicBezTo>
                    <a:pt x="4673" y="1661"/>
                    <a:pt x="4646" y="1622"/>
                    <a:pt x="4589" y="1519"/>
                  </a:cubicBezTo>
                  <a:cubicBezTo>
                    <a:pt x="4551" y="1505"/>
                    <a:pt x="4495" y="1426"/>
                    <a:pt x="4488" y="1449"/>
                  </a:cubicBezTo>
                  <a:cubicBezTo>
                    <a:pt x="4449" y="1374"/>
                    <a:pt x="4501" y="1424"/>
                    <a:pt x="4440" y="1318"/>
                  </a:cubicBezTo>
                  <a:cubicBezTo>
                    <a:pt x="4463" y="1358"/>
                    <a:pt x="4490" y="1374"/>
                    <a:pt x="4467" y="1333"/>
                  </a:cubicBezTo>
                  <a:cubicBezTo>
                    <a:pt x="4339" y="1184"/>
                    <a:pt x="4169" y="855"/>
                    <a:pt x="4016" y="701"/>
                  </a:cubicBezTo>
                  <a:cubicBezTo>
                    <a:pt x="4032" y="703"/>
                    <a:pt x="4045" y="721"/>
                    <a:pt x="4036" y="690"/>
                  </a:cubicBezTo>
                  <a:cubicBezTo>
                    <a:pt x="3986" y="626"/>
                    <a:pt x="3916" y="572"/>
                    <a:pt x="3910" y="507"/>
                  </a:cubicBezTo>
                  <a:cubicBezTo>
                    <a:pt x="3921" y="505"/>
                    <a:pt x="3953" y="563"/>
                    <a:pt x="3959" y="543"/>
                  </a:cubicBezTo>
                  <a:cubicBezTo>
                    <a:pt x="3880" y="432"/>
                    <a:pt x="3903" y="514"/>
                    <a:pt x="3896" y="545"/>
                  </a:cubicBezTo>
                  <a:cubicBezTo>
                    <a:pt x="3862" y="482"/>
                    <a:pt x="3896" y="480"/>
                    <a:pt x="3855" y="412"/>
                  </a:cubicBezTo>
                  <a:cubicBezTo>
                    <a:pt x="3799" y="394"/>
                    <a:pt x="3781" y="430"/>
                    <a:pt x="3840" y="514"/>
                  </a:cubicBezTo>
                  <a:cubicBezTo>
                    <a:pt x="3828" y="532"/>
                    <a:pt x="3774" y="407"/>
                    <a:pt x="3772" y="455"/>
                  </a:cubicBezTo>
                  <a:cubicBezTo>
                    <a:pt x="3853" y="579"/>
                    <a:pt x="3751" y="495"/>
                    <a:pt x="3745" y="471"/>
                  </a:cubicBezTo>
                  <a:cubicBezTo>
                    <a:pt x="3751" y="505"/>
                    <a:pt x="3885" y="674"/>
                    <a:pt x="3785" y="575"/>
                  </a:cubicBezTo>
                  <a:cubicBezTo>
                    <a:pt x="3851" y="685"/>
                    <a:pt x="3923" y="794"/>
                    <a:pt x="4004" y="895"/>
                  </a:cubicBezTo>
                  <a:cubicBezTo>
                    <a:pt x="4000" y="904"/>
                    <a:pt x="3991" y="904"/>
                    <a:pt x="4004" y="927"/>
                  </a:cubicBezTo>
                  <a:close/>
                  <a:moveTo>
                    <a:pt x="291" y="3066"/>
                  </a:moveTo>
                  <a:cubicBezTo>
                    <a:pt x="242" y="3009"/>
                    <a:pt x="260" y="2966"/>
                    <a:pt x="219" y="2887"/>
                  </a:cubicBezTo>
                  <a:cubicBezTo>
                    <a:pt x="233" y="2876"/>
                    <a:pt x="267" y="2973"/>
                    <a:pt x="289" y="3007"/>
                  </a:cubicBezTo>
                  <a:cubicBezTo>
                    <a:pt x="285" y="2953"/>
                    <a:pt x="140" y="2740"/>
                    <a:pt x="210" y="2770"/>
                  </a:cubicBezTo>
                  <a:cubicBezTo>
                    <a:pt x="244" y="2833"/>
                    <a:pt x="221" y="2801"/>
                    <a:pt x="210" y="2799"/>
                  </a:cubicBezTo>
                  <a:cubicBezTo>
                    <a:pt x="228" y="2819"/>
                    <a:pt x="258" y="2892"/>
                    <a:pt x="269" y="2865"/>
                  </a:cubicBezTo>
                  <a:cubicBezTo>
                    <a:pt x="328" y="2971"/>
                    <a:pt x="262" y="2937"/>
                    <a:pt x="328" y="3052"/>
                  </a:cubicBezTo>
                  <a:cubicBezTo>
                    <a:pt x="291" y="3009"/>
                    <a:pt x="323" y="3070"/>
                    <a:pt x="291" y="3066"/>
                  </a:cubicBezTo>
                  <a:close/>
                  <a:moveTo>
                    <a:pt x="5834" y="3608"/>
                  </a:moveTo>
                  <a:cubicBezTo>
                    <a:pt x="5798" y="3549"/>
                    <a:pt x="5859" y="3594"/>
                    <a:pt x="5884" y="3644"/>
                  </a:cubicBezTo>
                  <a:cubicBezTo>
                    <a:pt x="5870" y="3642"/>
                    <a:pt x="5847" y="3610"/>
                    <a:pt x="5834" y="3608"/>
                  </a:cubicBezTo>
                  <a:close/>
                  <a:moveTo>
                    <a:pt x="4438" y="1478"/>
                  </a:moveTo>
                  <a:cubicBezTo>
                    <a:pt x="4386" y="1394"/>
                    <a:pt x="4445" y="1464"/>
                    <a:pt x="4436" y="1417"/>
                  </a:cubicBezTo>
                  <a:lnTo>
                    <a:pt x="4481" y="1485"/>
                  </a:lnTo>
                  <a:cubicBezTo>
                    <a:pt x="4463" y="1471"/>
                    <a:pt x="4449" y="1469"/>
                    <a:pt x="4438" y="1478"/>
                  </a:cubicBezTo>
                  <a:close/>
                  <a:moveTo>
                    <a:pt x="4486" y="4441"/>
                  </a:moveTo>
                  <a:cubicBezTo>
                    <a:pt x="4470" y="4434"/>
                    <a:pt x="4592" y="4357"/>
                    <a:pt x="4562" y="4398"/>
                  </a:cubicBezTo>
                  <a:lnTo>
                    <a:pt x="4513" y="4432"/>
                  </a:lnTo>
                  <a:cubicBezTo>
                    <a:pt x="4515" y="4423"/>
                    <a:pt x="4499" y="4432"/>
                    <a:pt x="4486" y="4441"/>
                  </a:cubicBezTo>
                  <a:close/>
                  <a:moveTo>
                    <a:pt x="3747" y="4929"/>
                  </a:moveTo>
                  <a:cubicBezTo>
                    <a:pt x="3822" y="4900"/>
                    <a:pt x="3675" y="5010"/>
                    <a:pt x="3584" y="5062"/>
                  </a:cubicBezTo>
                  <a:cubicBezTo>
                    <a:pt x="3584" y="5037"/>
                    <a:pt x="3727" y="4963"/>
                    <a:pt x="3747" y="4929"/>
                  </a:cubicBezTo>
                  <a:close/>
                  <a:moveTo>
                    <a:pt x="2225" y="5774"/>
                  </a:moveTo>
                  <a:cubicBezTo>
                    <a:pt x="2252" y="5801"/>
                    <a:pt x="2274" y="5832"/>
                    <a:pt x="2290" y="5866"/>
                  </a:cubicBezTo>
                  <a:cubicBezTo>
                    <a:pt x="2311" y="5932"/>
                    <a:pt x="2250" y="5850"/>
                    <a:pt x="2274" y="5905"/>
                  </a:cubicBezTo>
                  <a:cubicBezTo>
                    <a:pt x="2247" y="5891"/>
                    <a:pt x="2243" y="5812"/>
                    <a:pt x="2225" y="5774"/>
                  </a:cubicBezTo>
                  <a:close/>
                  <a:moveTo>
                    <a:pt x="5373" y="2822"/>
                  </a:moveTo>
                  <a:cubicBezTo>
                    <a:pt x="5351" y="2772"/>
                    <a:pt x="5323" y="2725"/>
                    <a:pt x="5290" y="2679"/>
                  </a:cubicBezTo>
                  <a:cubicBezTo>
                    <a:pt x="5247" y="2603"/>
                    <a:pt x="5326" y="2716"/>
                    <a:pt x="5341" y="2745"/>
                  </a:cubicBezTo>
                  <a:cubicBezTo>
                    <a:pt x="5351" y="2745"/>
                    <a:pt x="5341" y="2734"/>
                    <a:pt x="5332" y="2718"/>
                  </a:cubicBezTo>
                  <a:cubicBezTo>
                    <a:pt x="5378" y="2743"/>
                    <a:pt x="5396" y="2824"/>
                    <a:pt x="5373" y="2822"/>
                  </a:cubicBezTo>
                  <a:close/>
                  <a:moveTo>
                    <a:pt x="4962" y="2167"/>
                  </a:moveTo>
                  <a:cubicBezTo>
                    <a:pt x="4944" y="2115"/>
                    <a:pt x="4944" y="2137"/>
                    <a:pt x="4903" y="2074"/>
                  </a:cubicBezTo>
                  <a:cubicBezTo>
                    <a:pt x="4908" y="2054"/>
                    <a:pt x="5003" y="2176"/>
                    <a:pt x="4962" y="2167"/>
                  </a:cubicBezTo>
                  <a:close/>
                  <a:moveTo>
                    <a:pt x="4560" y="1537"/>
                  </a:moveTo>
                  <a:cubicBezTo>
                    <a:pt x="4598" y="1561"/>
                    <a:pt x="4607" y="1586"/>
                    <a:pt x="4644" y="1650"/>
                  </a:cubicBezTo>
                  <a:cubicBezTo>
                    <a:pt x="4605" y="1622"/>
                    <a:pt x="4596" y="1598"/>
                    <a:pt x="4560" y="1537"/>
                  </a:cubicBezTo>
                  <a:close/>
                  <a:moveTo>
                    <a:pt x="4341" y="1216"/>
                  </a:moveTo>
                  <a:cubicBezTo>
                    <a:pt x="4307" y="1126"/>
                    <a:pt x="4436" y="1327"/>
                    <a:pt x="4341" y="1216"/>
                  </a:cubicBezTo>
                  <a:close/>
                  <a:moveTo>
                    <a:pt x="2293" y="5925"/>
                  </a:moveTo>
                  <a:lnTo>
                    <a:pt x="2317" y="5975"/>
                  </a:lnTo>
                  <a:lnTo>
                    <a:pt x="2304" y="5981"/>
                  </a:lnTo>
                  <a:lnTo>
                    <a:pt x="2279" y="5932"/>
                  </a:lnTo>
                  <a:close/>
                  <a:moveTo>
                    <a:pt x="3817" y="4942"/>
                  </a:moveTo>
                  <a:cubicBezTo>
                    <a:pt x="3770" y="5003"/>
                    <a:pt x="3706" y="4985"/>
                    <a:pt x="3817" y="4942"/>
                  </a:cubicBezTo>
                  <a:close/>
                  <a:moveTo>
                    <a:pt x="3399" y="5220"/>
                  </a:moveTo>
                  <a:cubicBezTo>
                    <a:pt x="3465" y="5177"/>
                    <a:pt x="3539" y="5125"/>
                    <a:pt x="3573" y="5112"/>
                  </a:cubicBezTo>
                  <a:cubicBezTo>
                    <a:pt x="3571" y="5125"/>
                    <a:pt x="3379" y="5263"/>
                    <a:pt x="3399" y="5220"/>
                  </a:cubicBezTo>
                  <a:close/>
                  <a:moveTo>
                    <a:pt x="5445" y="2876"/>
                  </a:moveTo>
                  <a:cubicBezTo>
                    <a:pt x="5461" y="2883"/>
                    <a:pt x="5479" y="2898"/>
                    <a:pt x="5506" y="2939"/>
                  </a:cubicBezTo>
                  <a:cubicBezTo>
                    <a:pt x="5491" y="2932"/>
                    <a:pt x="5472" y="2917"/>
                    <a:pt x="5448" y="2876"/>
                  </a:cubicBezTo>
                  <a:close/>
                  <a:moveTo>
                    <a:pt x="2297" y="5966"/>
                  </a:moveTo>
                  <a:cubicBezTo>
                    <a:pt x="2234" y="6040"/>
                    <a:pt x="2207" y="5999"/>
                    <a:pt x="2297" y="5966"/>
                  </a:cubicBezTo>
                  <a:close/>
                  <a:moveTo>
                    <a:pt x="3255" y="5324"/>
                  </a:moveTo>
                  <a:cubicBezTo>
                    <a:pt x="3279" y="5308"/>
                    <a:pt x="3304" y="5295"/>
                    <a:pt x="3331" y="5283"/>
                  </a:cubicBezTo>
                  <a:cubicBezTo>
                    <a:pt x="3329" y="5290"/>
                    <a:pt x="3309" y="5306"/>
                    <a:pt x="3313" y="5313"/>
                  </a:cubicBezTo>
                  <a:lnTo>
                    <a:pt x="3264" y="5344"/>
                  </a:lnTo>
                  <a:close/>
                  <a:moveTo>
                    <a:pt x="5226" y="4030"/>
                  </a:moveTo>
                  <a:cubicBezTo>
                    <a:pt x="5226" y="4019"/>
                    <a:pt x="5249" y="4010"/>
                    <a:pt x="5251" y="4012"/>
                  </a:cubicBezTo>
                  <a:cubicBezTo>
                    <a:pt x="5337" y="3962"/>
                    <a:pt x="5348" y="3933"/>
                    <a:pt x="5398" y="3915"/>
                  </a:cubicBezTo>
                  <a:cubicBezTo>
                    <a:pt x="5398" y="3933"/>
                    <a:pt x="5290" y="3989"/>
                    <a:pt x="5308" y="4001"/>
                  </a:cubicBezTo>
                  <a:cubicBezTo>
                    <a:pt x="5253" y="4041"/>
                    <a:pt x="5271" y="3998"/>
                    <a:pt x="5226" y="4030"/>
                  </a:cubicBezTo>
                  <a:close/>
                  <a:moveTo>
                    <a:pt x="5890" y="3590"/>
                  </a:moveTo>
                  <a:cubicBezTo>
                    <a:pt x="5935" y="3544"/>
                    <a:pt x="5942" y="3590"/>
                    <a:pt x="6064" y="3511"/>
                  </a:cubicBezTo>
                  <a:lnTo>
                    <a:pt x="6026" y="3675"/>
                  </a:lnTo>
                  <a:lnTo>
                    <a:pt x="6019" y="3666"/>
                  </a:lnTo>
                  <a:cubicBezTo>
                    <a:pt x="6021" y="3669"/>
                    <a:pt x="6026" y="3671"/>
                    <a:pt x="6028" y="3673"/>
                  </a:cubicBezTo>
                  <a:lnTo>
                    <a:pt x="6066" y="3513"/>
                  </a:lnTo>
                  <a:cubicBezTo>
                    <a:pt x="6057" y="3526"/>
                    <a:pt x="6055" y="3538"/>
                    <a:pt x="6062" y="3547"/>
                  </a:cubicBezTo>
                  <a:cubicBezTo>
                    <a:pt x="6030" y="3567"/>
                    <a:pt x="5996" y="3587"/>
                    <a:pt x="5960" y="3603"/>
                  </a:cubicBezTo>
                  <a:cubicBezTo>
                    <a:pt x="6039" y="3540"/>
                    <a:pt x="5983" y="3544"/>
                    <a:pt x="5874" y="3626"/>
                  </a:cubicBezTo>
                  <a:cubicBezTo>
                    <a:pt x="5859" y="3626"/>
                    <a:pt x="5963" y="3547"/>
                    <a:pt x="5890" y="3590"/>
                  </a:cubicBezTo>
                  <a:close/>
                  <a:moveTo>
                    <a:pt x="5987" y="3524"/>
                  </a:moveTo>
                  <a:cubicBezTo>
                    <a:pt x="5987" y="3515"/>
                    <a:pt x="6017" y="3497"/>
                    <a:pt x="6044" y="3479"/>
                  </a:cubicBezTo>
                  <a:lnTo>
                    <a:pt x="5994" y="3698"/>
                  </a:lnTo>
                  <a:lnTo>
                    <a:pt x="5985" y="3684"/>
                  </a:lnTo>
                  <a:lnTo>
                    <a:pt x="6005" y="3673"/>
                  </a:lnTo>
                  <a:lnTo>
                    <a:pt x="6015" y="3684"/>
                  </a:lnTo>
                  <a:lnTo>
                    <a:pt x="6057" y="3497"/>
                  </a:lnTo>
                  <a:cubicBezTo>
                    <a:pt x="6017" y="3524"/>
                    <a:pt x="6024" y="3502"/>
                    <a:pt x="5987" y="3524"/>
                  </a:cubicBezTo>
                  <a:close/>
                  <a:moveTo>
                    <a:pt x="2202" y="6108"/>
                  </a:moveTo>
                  <a:cubicBezTo>
                    <a:pt x="2186" y="6101"/>
                    <a:pt x="2211" y="6078"/>
                    <a:pt x="2216" y="6065"/>
                  </a:cubicBezTo>
                  <a:cubicBezTo>
                    <a:pt x="2191" y="6087"/>
                    <a:pt x="2164" y="6106"/>
                    <a:pt x="2134" y="6119"/>
                  </a:cubicBezTo>
                  <a:lnTo>
                    <a:pt x="2344" y="6164"/>
                  </a:lnTo>
                  <a:cubicBezTo>
                    <a:pt x="2335" y="6130"/>
                    <a:pt x="2324" y="6099"/>
                    <a:pt x="2306" y="6069"/>
                  </a:cubicBezTo>
                  <a:cubicBezTo>
                    <a:pt x="2324" y="6072"/>
                    <a:pt x="2349" y="6103"/>
                    <a:pt x="2376" y="6148"/>
                  </a:cubicBezTo>
                  <a:lnTo>
                    <a:pt x="2116" y="6092"/>
                  </a:lnTo>
                  <a:lnTo>
                    <a:pt x="2175" y="6047"/>
                  </a:lnTo>
                  <a:cubicBezTo>
                    <a:pt x="2078" y="6144"/>
                    <a:pt x="2213" y="6042"/>
                    <a:pt x="2286" y="6008"/>
                  </a:cubicBezTo>
                  <a:cubicBezTo>
                    <a:pt x="2317" y="6017"/>
                    <a:pt x="2209" y="6072"/>
                    <a:pt x="2225" y="6085"/>
                  </a:cubicBezTo>
                  <a:cubicBezTo>
                    <a:pt x="2234" y="6103"/>
                    <a:pt x="2283" y="6024"/>
                    <a:pt x="2279" y="6065"/>
                  </a:cubicBezTo>
                  <a:cubicBezTo>
                    <a:pt x="2254" y="6081"/>
                    <a:pt x="2229" y="6094"/>
                    <a:pt x="2202" y="6108"/>
                  </a:cubicBezTo>
                  <a:close/>
                  <a:moveTo>
                    <a:pt x="2265" y="5938"/>
                  </a:moveTo>
                  <a:cubicBezTo>
                    <a:pt x="2247" y="5950"/>
                    <a:pt x="2207" y="5877"/>
                    <a:pt x="2200" y="5846"/>
                  </a:cubicBezTo>
                  <a:cubicBezTo>
                    <a:pt x="2216" y="5844"/>
                    <a:pt x="2238" y="5880"/>
                    <a:pt x="2265" y="5936"/>
                  </a:cubicBezTo>
                  <a:close/>
                  <a:moveTo>
                    <a:pt x="2453" y="5882"/>
                  </a:moveTo>
                  <a:cubicBezTo>
                    <a:pt x="2453" y="5871"/>
                    <a:pt x="2494" y="5846"/>
                    <a:pt x="2523" y="5826"/>
                  </a:cubicBezTo>
                  <a:cubicBezTo>
                    <a:pt x="2541" y="5835"/>
                    <a:pt x="2484" y="5868"/>
                    <a:pt x="2514" y="5875"/>
                  </a:cubicBezTo>
                  <a:cubicBezTo>
                    <a:pt x="2457" y="5891"/>
                    <a:pt x="2401" y="5963"/>
                    <a:pt x="2338" y="5981"/>
                  </a:cubicBezTo>
                  <a:cubicBezTo>
                    <a:pt x="2340" y="5966"/>
                    <a:pt x="2545" y="5839"/>
                    <a:pt x="2453" y="5882"/>
                  </a:cubicBezTo>
                  <a:close/>
                  <a:moveTo>
                    <a:pt x="4987" y="4206"/>
                  </a:moveTo>
                  <a:cubicBezTo>
                    <a:pt x="5050" y="4132"/>
                    <a:pt x="5077" y="4170"/>
                    <a:pt x="4987" y="4206"/>
                  </a:cubicBezTo>
                  <a:close/>
                  <a:moveTo>
                    <a:pt x="5061" y="4163"/>
                  </a:moveTo>
                  <a:cubicBezTo>
                    <a:pt x="5138" y="4114"/>
                    <a:pt x="5122" y="4095"/>
                    <a:pt x="5229" y="4037"/>
                  </a:cubicBezTo>
                  <a:cubicBezTo>
                    <a:pt x="5213" y="4073"/>
                    <a:pt x="5170" y="4118"/>
                    <a:pt x="5100" y="4175"/>
                  </a:cubicBezTo>
                  <a:cubicBezTo>
                    <a:pt x="5116" y="4179"/>
                    <a:pt x="5174" y="4138"/>
                    <a:pt x="5163" y="4175"/>
                  </a:cubicBezTo>
                  <a:cubicBezTo>
                    <a:pt x="5213" y="4125"/>
                    <a:pt x="5260" y="4077"/>
                    <a:pt x="5238" y="4055"/>
                  </a:cubicBezTo>
                  <a:cubicBezTo>
                    <a:pt x="5326" y="4003"/>
                    <a:pt x="5335" y="3974"/>
                    <a:pt x="5384" y="3958"/>
                  </a:cubicBezTo>
                  <a:cubicBezTo>
                    <a:pt x="5396" y="3969"/>
                    <a:pt x="5375" y="3992"/>
                    <a:pt x="5321" y="4025"/>
                  </a:cubicBezTo>
                  <a:cubicBezTo>
                    <a:pt x="5319" y="4019"/>
                    <a:pt x="5348" y="4001"/>
                    <a:pt x="5366" y="3987"/>
                  </a:cubicBezTo>
                  <a:cubicBezTo>
                    <a:pt x="5360" y="3983"/>
                    <a:pt x="5319" y="4010"/>
                    <a:pt x="5290" y="4028"/>
                  </a:cubicBezTo>
                  <a:cubicBezTo>
                    <a:pt x="5337" y="4048"/>
                    <a:pt x="5382" y="4010"/>
                    <a:pt x="5509" y="3946"/>
                  </a:cubicBezTo>
                  <a:cubicBezTo>
                    <a:pt x="5511" y="3958"/>
                    <a:pt x="5452" y="4030"/>
                    <a:pt x="5572" y="3946"/>
                  </a:cubicBezTo>
                  <a:cubicBezTo>
                    <a:pt x="5567" y="3980"/>
                    <a:pt x="5418" y="4059"/>
                    <a:pt x="5418" y="4030"/>
                  </a:cubicBezTo>
                  <a:cubicBezTo>
                    <a:pt x="5170" y="4204"/>
                    <a:pt x="4989" y="4330"/>
                    <a:pt x="4734" y="4493"/>
                  </a:cubicBezTo>
                  <a:cubicBezTo>
                    <a:pt x="4709" y="4457"/>
                    <a:pt x="5046" y="4281"/>
                    <a:pt x="5014" y="4265"/>
                  </a:cubicBezTo>
                  <a:cubicBezTo>
                    <a:pt x="5025" y="4240"/>
                    <a:pt x="5057" y="4233"/>
                    <a:pt x="5086" y="4215"/>
                  </a:cubicBezTo>
                  <a:cubicBezTo>
                    <a:pt x="5109" y="4184"/>
                    <a:pt x="5089" y="4175"/>
                    <a:pt x="5061" y="4163"/>
                  </a:cubicBezTo>
                  <a:close/>
                  <a:moveTo>
                    <a:pt x="4687" y="4534"/>
                  </a:moveTo>
                  <a:cubicBezTo>
                    <a:pt x="4592" y="4606"/>
                    <a:pt x="4603" y="4561"/>
                    <a:pt x="4508" y="4633"/>
                  </a:cubicBezTo>
                  <a:cubicBezTo>
                    <a:pt x="4565" y="4577"/>
                    <a:pt x="4422" y="4662"/>
                    <a:pt x="4490" y="4595"/>
                  </a:cubicBezTo>
                  <a:cubicBezTo>
                    <a:pt x="4578" y="4579"/>
                    <a:pt x="4662" y="4538"/>
                    <a:pt x="4725" y="4475"/>
                  </a:cubicBezTo>
                  <a:cubicBezTo>
                    <a:pt x="4716" y="4493"/>
                    <a:pt x="4696" y="4516"/>
                    <a:pt x="4687" y="4534"/>
                  </a:cubicBezTo>
                  <a:close/>
                  <a:moveTo>
                    <a:pt x="5425" y="4046"/>
                  </a:moveTo>
                  <a:cubicBezTo>
                    <a:pt x="5405" y="4086"/>
                    <a:pt x="5506" y="3998"/>
                    <a:pt x="5486" y="4039"/>
                  </a:cubicBezTo>
                  <a:cubicBezTo>
                    <a:pt x="5450" y="4064"/>
                    <a:pt x="5373" y="4082"/>
                    <a:pt x="5360" y="4114"/>
                  </a:cubicBezTo>
                  <a:cubicBezTo>
                    <a:pt x="5285" y="4154"/>
                    <a:pt x="5382" y="4073"/>
                    <a:pt x="5425" y="4046"/>
                  </a:cubicBezTo>
                  <a:close/>
                  <a:moveTo>
                    <a:pt x="5475" y="3874"/>
                  </a:moveTo>
                  <a:cubicBezTo>
                    <a:pt x="5542" y="3849"/>
                    <a:pt x="5515" y="3876"/>
                    <a:pt x="5520" y="3904"/>
                  </a:cubicBezTo>
                  <a:cubicBezTo>
                    <a:pt x="5477" y="3933"/>
                    <a:pt x="5463" y="3931"/>
                    <a:pt x="5418" y="3962"/>
                  </a:cubicBezTo>
                  <a:lnTo>
                    <a:pt x="5405" y="3928"/>
                  </a:lnTo>
                  <a:cubicBezTo>
                    <a:pt x="5439" y="3906"/>
                    <a:pt x="5475" y="3883"/>
                    <a:pt x="5475" y="3872"/>
                  </a:cubicBezTo>
                  <a:close/>
                  <a:moveTo>
                    <a:pt x="2649" y="5751"/>
                  </a:moveTo>
                  <a:cubicBezTo>
                    <a:pt x="2656" y="5771"/>
                    <a:pt x="2606" y="5821"/>
                    <a:pt x="2559" y="5837"/>
                  </a:cubicBezTo>
                  <a:cubicBezTo>
                    <a:pt x="2543" y="5823"/>
                    <a:pt x="2584" y="5792"/>
                    <a:pt x="2649" y="5751"/>
                  </a:cubicBezTo>
                  <a:close/>
                  <a:moveTo>
                    <a:pt x="4181" y="4755"/>
                  </a:moveTo>
                  <a:cubicBezTo>
                    <a:pt x="4187" y="4726"/>
                    <a:pt x="4237" y="4728"/>
                    <a:pt x="4278" y="4689"/>
                  </a:cubicBezTo>
                  <a:cubicBezTo>
                    <a:pt x="4282" y="4710"/>
                    <a:pt x="4196" y="4748"/>
                    <a:pt x="4181" y="4755"/>
                  </a:cubicBezTo>
                  <a:close/>
                  <a:moveTo>
                    <a:pt x="5931" y="3608"/>
                  </a:moveTo>
                  <a:lnTo>
                    <a:pt x="5945" y="3642"/>
                  </a:lnTo>
                  <a:cubicBezTo>
                    <a:pt x="5852" y="3655"/>
                    <a:pt x="5850" y="3723"/>
                    <a:pt x="5755" y="3784"/>
                  </a:cubicBezTo>
                  <a:cubicBezTo>
                    <a:pt x="5750" y="3777"/>
                    <a:pt x="5721" y="3800"/>
                    <a:pt x="5703" y="3811"/>
                  </a:cubicBezTo>
                  <a:cubicBezTo>
                    <a:pt x="5750" y="3754"/>
                    <a:pt x="5640" y="3804"/>
                    <a:pt x="5561" y="3852"/>
                  </a:cubicBezTo>
                  <a:cubicBezTo>
                    <a:pt x="5689" y="3736"/>
                    <a:pt x="5793" y="3700"/>
                    <a:pt x="5931" y="3608"/>
                  </a:cubicBezTo>
                  <a:close/>
                  <a:moveTo>
                    <a:pt x="2101" y="1571"/>
                  </a:moveTo>
                  <a:cubicBezTo>
                    <a:pt x="2152" y="1552"/>
                    <a:pt x="2191" y="1514"/>
                    <a:pt x="2247" y="1473"/>
                  </a:cubicBezTo>
                  <a:cubicBezTo>
                    <a:pt x="2290" y="1449"/>
                    <a:pt x="2089" y="1627"/>
                    <a:pt x="2101" y="1571"/>
                  </a:cubicBezTo>
                  <a:close/>
                  <a:moveTo>
                    <a:pt x="1708" y="4906"/>
                  </a:moveTo>
                  <a:cubicBezTo>
                    <a:pt x="1730" y="4911"/>
                    <a:pt x="1780" y="5037"/>
                    <a:pt x="1784" y="5055"/>
                  </a:cubicBezTo>
                  <a:cubicBezTo>
                    <a:pt x="1746" y="4999"/>
                    <a:pt x="1692" y="4965"/>
                    <a:pt x="1674" y="4890"/>
                  </a:cubicBezTo>
                  <a:cubicBezTo>
                    <a:pt x="1694" y="4904"/>
                    <a:pt x="1787" y="5062"/>
                    <a:pt x="1708" y="4906"/>
                  </a:cubicBezTo>
                  <a:close/>
                  <a:moveTo>
                    <a:pt x="4770" y="4364"/>
                  </a:moveTo>
                  <a:cubicBezTo>
                    <a:pt x="4860" y="4312"/>
                    <a:pt x="4781" y="4380"/>
                    <a:pt x="4813" y="4389"/>
                  </a:cubicBezTo>
                  <a:cubicBezTo>
                    <a:pt x="4761" y="4416"/>
                    <a:pt x="4790" y="4360"/>
                    <a:pt x="4702" y="4427"/>
                  </a:cubicBezTo>
                  <a:cubicBezTo>
                    <a:pt x="4705" y="4414"/>
                    <a:pt x="4775" y="4376"/>
                    <a:pt x="4770" y="4364"/>
                  </a:cubicBezTo>
                  <a:close/>
                  <a:moveTo>
                    <a:pt x="2098" y="5676"/>
                  </a:moveTo>
                  <a:cubicBezTo>
                    <a:pt x="2116" y="5751"/>
                    <a:pt x="2040" y="5661"/>
                    <a:pt x="2006" y="5595"/>
                  </a:cubicBezTo>
                  <a:cubicBezTo>
                    <a:pt x="2019" y="5541"/>
                    <a:pt x="2080" y="5719"/>
                    <a:pt x="2098" y="5676"/>
                  </a:cubicBezTo>
                  <a:close/>
                  <a:moveTo>
                    <a:pt x="4601" y="4486"/>
                  </a:moveTo>
                  <a:cubicBezTo>
                    <a:pt x="4628" y="4477"/>
                    <a:pt x="4693" y="4427"/>
                    <a:pt x="4684" y="4457"/>
                  </a:cubicBezTo>
                  <a:cubicBezTo>
                    <a:pt x="4632" y="4475"/>
                    <a:pt x="4621" y="4498"/>
                    <a:pt x="4560" y="4538"/>
                  </a:cubicBezTo>
                  <a:cubicBezTo>
                    <a:pt x="4567" y="4525"/>
                    <a:pt x="4601" y="4500"/>
                    <a:pt x="4601" y="4486"/>
                  </a:cubicBezTo>
                  <a:close/>
                  <a:moveTo>
                    <a:pt x="3718" y="5078"/>
                  </a:moveTo>
                  <a:cubicBezTo>
                    <a:pt x="3779" y="5037"/>
                    <a:pt x="3799" y="5040"/>
                    <a:pt x="3849" y="5010"/>
                  </a:cubicBezTo>
                  <a:cubicBezTo>
                    <a:pt x="3819" y="5044"/>
                    <a:pt x="3722" y="5087"/>
                    <a:pt x="3709" y="5128"/>
                  </a:cubicBezTo>
                  <a:cubicBezTo>
                    <a:pt x="3672" y="5143"/>
                    <a:pt x="3686" y="5119"/>
                    <a:pt x="3718" y="5078"/>
                  </a:cubicBezTo>
                  <a:close/>
                  <a:moveTo>
                    <a:pt x="4138" y="4802"/>
                  </a:moveTo>
                  <a:cubicBezTo>
                    <a:pt x="4158" y="4816"/>
                    <a:pt x="4129" y="4845"/>
                    <a:pt x="4050" y="4893"/>
                  </a:cubicBezTo>
                  <a:cubicBezTo>
                    <a:pt x="4070" y="4915"/>
                    <a:pt x="4199" y="4789"/>
                    <a:pt x="4235" y="4807"/>
                  </a:cubicBezTo>
                  <a:cubicBezTo>
                    <a:pt x="4083" y="4895"/>
                    <a:pt x="4088" y="4929"/>
                    <a:pt x="3946" y="5015"/>
                  </a:cubicBezTo>
                  <a:cubicBezTo>
                    <a:pt x="4002" y="4942"/>
                    <a:pt x="3840" y="5051"/>
                    <a:pt x="3894" y="4972"/>
                  </a:cubicBezTo>
                  <a:cubicBezTo>
                    <a:pt x="4007" y="4888"/>
                    <a:pt x="4023" y="4886"/>
                    <a:pt x="4135" y="4802"/>
                  </a:cubicBezTo>
                  <a:close/>
                  <a:moveTo>
                    <a:pt x="2234" y="5979"/>
                  </a:moveTo>
                  <a:cubicBezTo>
                    <a:pt x="2268" y="6045"/>
                    <a:pt x="2295" y="6112"/>
                    <a:pt x="2315" y="6182"/>
                  </a:cubicBezTo>
                  <a:lnTo>
                    <a:pt x="2152" y="6146"/>
                  </a:lnTo>
                  <a:cubicBezTo>
                    <a:pt x="2171" y="6139"/>
                    <a:pt x="2191" y="6133"/>
                    <a:pt x="2211" y="6128"/>
                  </a:cubicBezTo>
                  <a:cubicBezTo>
                    <a:pt x="2193" y="6135"/>
                    <a:pt x="2175" y="6144"/>
                    <a:pt x="2157" y="6155"/>
                  </a:cubicBezTo>
                  <a:lnTo>
                    <a:pt x="2304" y="6187"/>
                  </a:lnTo>
                  <a:cubicBezTo>
                    <a:pt x="2268" y="6103"/>
                    <a:pt x="2198" y="5981"/>
                    <a:pt x="2234" y="5979"/>
                  </a:cubicBezTo>
                  <a:close/>
                  <a:moveTo>
                    <a:pt x="2466" y="5916"/>
                  </a:moveTo>
                  <a:cubicBezTo>
                    <a:pt x="2451" y="5941"/>
                    <a:pt x="2426" y="5963"/>
                    <a:pt x="2399" y="5977"/>
                  </a:cubicBezTo>
                  <a:cubicBezTo>
                    <a:pt x="2381" y="5970"/>
                    <a:pt x="2428" y="5941"/>
                    <a:pt x="2466" y="5916"/>
                  </a:cubicBezTo>
                  <a:close/>
                  <a:moveTo>
                    <a:pt x="4287" y="4710"/>
                  </a:moveTo>
                  <a:cubicBezTo>
                    <a:pt x="4300" y="4728"/>
                    <a:pt x="4196" y="4798"/>
                    <a:pt x="4172" y="4805"/>
                  </a:cubicBezTo>
                  <a:cubicBezTo>
                    <a:pt x="4167" y="4789"/>
                    <a:pt x="4226" y="4750"/>
                    <a:pt x="4287" y="4710"/>
                  </a:cubicBezTo>
                  <a:close/>
                  <a:moveTo>
                    <a:pt x="1649" y="4843"/>
                  </a:moveTo>
                  <a:cubicBezTo>
                    <a:pt x="1662" y="4870"/>
                    <a:pt x="1647" y="4868"/>
                    <a:pt x="1640" y="4875"/>
                  </a:cubicBezTo>
                  <a:lnTo>
                    <a:pt x="1604" y="4802"/>
                  </a:lnTo>
                  <a:cubicBezTo>
                    <a:pt x="1613" y="4782"/>
                    <a:pt x="1638" y="4845"/>
                    <a:pt x="1649" y="4843"/>
                  </a:cubicBezTo>
                  <a:close/>
                  <a:moveTo>
                    <a:pt x="2207" y="5961"/>
                  </a:moveTo>
                  <a:cubicBezTo>
                    <a:pt x="2198" y="5961"/>
                    <a:pt x="2198" y="5972"/>
                    <a:pt x="2207" y="5993"/>
                  </a:cubicBezTo>
                  <a:cubicBezTo>
                    <a:pt x="2186" y="5981"/>
                    <a:pt x="2173" y="5936"/>
                    <a:pt x="2189" y="5938"/>
                  </a:cubicBezTo>
                  <a:cubicBezTo>
                    <a:pt x="2139" y="5896"/>
                    <a:pt x="2101" y="5792"/>
                    <a:pt x="2076" y="5717"/>
                  </a:cubicBezTo>
                  <a:cubicBezTo>
                    <a:pt x="2132" y="5785"/>
                    <a:pt x="2155" y="5850"/>
                    <a:pt x="2207" y="5961"/>
                  </a:cubicBezTo>
                  <a:close/>
                  <a:moveTo>
                    <a:pt x="5870" y="3368"/>
                  </a:moveTo>
                  <a:cubicBezTo>
                    <a:pt x="5922" y="3432"/>
                    <a:pt x="5972" y="3488"/>
                    <a:pt x="6019" y="3538"/>
                  </a:cubicBezTo>
                  <a:cubicBezTo>
                    <a:pt x="5978" y="3524"/>
                    <a:pt x="5911" y="3452"/>
                    <a:pt x="5870" y="3368"/>
                  </a:cubicBezTo>
                  <a:close/>
                  <a:moveTo>
                    <a:pt x="4560" y="1381"/>
                  </a:moveTo>
                  <a:lnTo>
                    <a:pt x="4528" y="1333"/>
                  </a:lnTo>
                  <a:lnTo>
                    <a:pt x="4544" y="1327"/>
                  </a:lnTo>
                  <a:lnTo>
                    <a:pt x="4574" y="1372"/>
                  </a:lnTo>
                  <a:close/>
                  <a:moveTo>
                    <a:pt x="1981" y="1589"/>
                  </a:moveTo>
                  <a:cubicBezTo>
                    <a:pt x="2006" y="1548"/>
                    <a:pt x="1985" y="1638"/>
                    <a:pt x="1897" y="1686"/>
                  </a:cubicBezTo>
                  <a:lnTo>
                    <a:pt x="1888" y="1668"/>
                  </a:lnTo>
                  <a:cubicBezTo>
                    <a:pt x="1881" y="1661"/>
                    <a:pt x="1841" y="1690"/>
                    <a:pt x="1811" y="1708"/>
                  </a:cubicBezTo>
                  <a:cubicBezTo>
                    <a:pt x="1814" y="1699"/>
                    <a:pt x="1834" y="1686"/>
                    <a:pt x="1830" y="1681"/>
                  </a:cubicBezTo>
                  <a:lnTo>
                    <a:pt x="1879" y="1647"/>
                  </a:lnTo>
                  <a:cubicBezTo>
                    <a:pt x="1895" y="1665"/>
                    <a:pt x="1967" y="1616"/>
                    <a:pt x="1981" y="1589"/>
                  </a:cubicBezTo>
                  <a:close/>
                  <a:moveTo>
                    <a:pt x="4711" y="4448"/>
                  </a:moveTo>
                  <a:lnTo>
                    <a:pt x="4761" y="4414"/>
                  </a:lnTo>
                  <a:lnTo>
                    <a:pt x="4768" y="4427"/>
                  </a:lnTo>
                  <a:lnTo>
                    <a:pt x="4718" y="4461"/>
                  </a:lnTo>
                  <a:close/>
                  <a:moveTo>
                    <a:pt x="5809" y="3246"/>
                  </a:moveTo>
                  <a:cubicBezTo>
                    <a:pt x="5827" y="3298"/>
                    <a:pt x="5829" y="3273"/>
                    <a:pt x="5868" y="3339"/>
                  </a:cubicBezTo>
                  <a:cubicBezTo>
                    <a:pt x="5872" y="3386"/>
                    <a:pt x="5764" y="3221"/>
                    <a:pt x="5809" y="3246"/>
                  </a:cubicBezTo>
                  <a:close/>
                  <a:moveTo>
                    <a:pt x="5233" y="2395"/>
                  </a:moveTo>
                  <a:cubicBezTo>
                    <a:pt x="5287" y="2436"/>
                    <a:pt x="5323" y="2548"/>
                    <a:pt x="5233" y="2395"/>
                  </a:cubicBezTo>
                  <a:close/>
                  <a:moveTo>
                    <a:pt x="4976" y="2002"/>
                  </a:moveTo>
                  <a:cubicBezTo>
                    <a:pt x="4894" y="1851"/>
                    <a:pt x="5152" y="2151"/>
                    <a:pt x="5095" y="2158"/>
                  </a:cubicBezTo>
                  <a:cubicBezTo>
                    <a:pt x="5052" y="2092"/>
                    <a:pt x="4998" y="1995"/>
                    <a:pt x="4976" y="2002"/>
                  </a:cubicBezTo>
                  <a:close/>
                  <a:moveTo>
                    <a:pt x="4224" y="839"/>
                  </a:moveTo>
                  <a:cubicBezTo>
                    <a:pt x="4174" y="814"/>
                    <a:pt x="4214" y="794"/>
                    <a:pt x="4192" y="762"/>
                  </a:cubicBezTo>
                  <a:cubicBezTo>
                    <a:pt x="4244" y="789"/>
                    <a:pt x="4203" y="809"/>
                    <a:pt x="4224" y="839"/>
                  </a:cubicBezTo>
                  <a:close/>
                  <a:moveTo>
                    <a:pt x="3126" y="868"/>
                  </a:moveTo>
                  <a:lnTo>
                    <a:pt x="3051" y="918"/>
                  </a:lnTo>
                  <a:cubicBezTo>
                    <a:pt x="3049" y="909"/>
                    <a:pt x="3078" y="891"/>
                    <a:pt x="3097" y="877"/>
                  </a:cubicBezTo>
                  <a:cubicBezTo>
                    <a:pt x="3058" y="891"/>
                    <a:pt x="3013" y="916"/>
                    <a:pt x="3117" y="850"/>
                  </a:cubicBezTo>
                  <a:close/>
                  <a:moveTo>
                    <a:pt x="1678" y="4951"/>
                  </a:moveTo>
                  <a:cubicBezTo>
                    <a:pt x="1651" y="4830"/>
                    <a:pt x="1712" y="5105"/>
                    <a:pt x="1678" y="4951"/>
                  </a:cubicBezTo>
                  <a:close/>
                  <a:moveTo>
                    <a:pt x="1572" y="1884"/>
                  </a:moveTo>
                  <a:cubicBezTo>
                    <a:pt x="1520" y="1893"/>
                    <a:pt x="1475" y="1952"/>
                    <a:pt x="1464" y="1930"/>
                  </a:cubicBezTo>
                  <a:cubicBezTo>
                    <a:pt x="1511" y="1900"/>
                    <a:pt x="1570" y="1862"/>
                    <a:pt x="1572" y="1884"/>
                  </a:cubicBezTo>
                  <a:close/>
                  <a:moveTo>
                    <a:pt x="583" y="2528"/>
                  </a:moveTo>
                  <a:lnTo>
                    <a:pt x="533" y="2562"/>
                  </a:lnTo>
                  <a:lnTo>
                    <a:pt x="529" y="2548"/>
                  </a:lnTo>
                  <a:lnTo>
                    <a:pt x="576" y="2515"/>
                  </a:lnTo>
                  <a:close/>
                  <a:moveTo>
                    <a:pt x="461" y="2609"/>
                  </a:moveTo>
                  <a:cubicBezTo>
                    <a:pt x="429" y="2625"/>
                    <a:pt x="398" y="2643"/>
                    <a:pt x="371" y="2666"/>
                  </a:cubicBezTo>
                  <a:lnTo>
                    <a:pt x="418" y="2490"/>
                  </a:lnTo>
                  <a:cubicBezTo>
                    <a:pt x="429" y="2510"/>
                    <a:pt x="443" y="2533"/>
                    <a:pt x="465" y="2573"/>
                  </a:cubicBezTo>
                  <a:cubicBezTo>
                    <a:pt x="447" y="2569"/>
                    <a:pt x="411" y="2478"/>
                    <a:pt x="400" y="2510"/>
                  </a:cubicBezTo>
                  <a:lnTo>
                    <a:pt x="395" y="2503"/>
                  </a:lnTo>
                  <a:lnTo>
                    <a:pt x="357" y="2646"/>
                  </a:lnTo>
                  <a:cubicBezTo>
                    <a:pt x="416" y="2605"/>
                    <a:pt x="450" y="2594"/>
                    <a:pt x="461" y="2609"/>
                  </a:cubicBezTo>
                  <a:close/>
                  <a:moveTo>
                    <a:pt x="578" y="2797"/>
                  </a:moveTo>
                  <a:lnTo>
                    <a:pt x="642" y="2921"/>
                  </a:lnTo>
                  <a:cubicBezTo>
                    <a:pt x="623" y="2935"/>
                    <a:pt x="592" y="2883"/>
                    <a:pt x="567" y="2860"/>
                  </a:cubicBezTo>
                  <a:cubicBezTo>
                    <a:pt x="556" y="2822"/>
                    <a:pt x="574" y="2815"/>
                    <a:pt x="578" y="2795"/>
                  </a:cubicBezTo>
                  <a:close/>
                  <a:moveTo>
                    <a:pt x="754" y="3142"/>
                  </a:moveTo>
                  <a:cubicBezTo>
                    <a:pt x="766" y="3167"/>
                    <a:pt x="754" y="3167"/>
                    <a:pt x="752" y="3174"/>
                  </a:cubicBezTo>
                  <a:cubicBezTo>
                    <a:pt x="775" y="3203"/>
                    <a:pt x="793" y="3235"/>
                    <a:pt x="809" y="3271"/>
                  </a:cubicBezTo>
                  <a:cubicBezTo>
                    <a:pt x="797" y="3260"/>
                    <a:pt x="784" y="3249"/>
                    <a:pt x="775" y="3255"/>
                  </a:cubicBezTo>
                  <a:cubicBezTo>
                    <a:pt x="748" y="3190"/>
                    <a:pt x="709" y="3093"/>
                    <a:pt x="754" y="3142"/>
                  </a:cubicBezTo>
                  <a:close/>
                  <a:moveTo>
                    <a:pt x="1488" y="4610"/>
                  </a:moveTo>
                  <a:cubicBezTo>
                    <a:pt x="1423" y="4545"/>
                    <a:pt x="1468" y="4518"/>
                    <a:pt x="1488" y="4610"/>
                  </a:cubicBezTo>
                  <a:close/>
                  <a:moveTo>
                    <a:pt x="5658" y="3856"/>
                  </a:moveTo>
                  <a:cubicBezTo>
                    <a:pt x="5662" y="3840"/>
                    <a:pt x="5705" y="3834"/>
                    <a:pt x="5705" y="3818"/>
                  </a:cubicBezTo>
                  <a:cubicBezTo>
                    <a:pt x="5771" y="3786"/>
                    <a:pt x="5694" y="3867"/>
                    <a:pt x="5619" y="3908"/>
                  </a:cubicBezTo>
                  <a:cubicBezTo>
                    <a:pt x="5558" y="3919"/>
                    <a:pt x="5755" y="3806"/>
                    <a:pt x="5660" y="3856"/>
                  </a:cubicBezTo>
                  <a:close/>
                  <a:moveTo>
                    <a:pt x="4558" y="1320"/>
                  </a:moveTo>
                  <a:cubicBezTo>
                    <a:pt x="4540" y="1288"/>
                    <a:pt x="4546" y="1277"/>
                    <a:pt x="4526" y="1243"/>
                  </a:cubicBezTo>
                  <a:cubicBezTo>
                    <a:pt x="4528" y="1234"/>
                    <a:pt x="4537" y="1248"/>
                    <a:pt x="4546" y="1261"/>
                  </a:cubicBezTo>
                  <a:lnTo>
                    <a:pt x="4578" y="1309"/>
                  </a:lnTo>
                  <a:close/>
                  <a:moveTo>
                    <a:pt x="1120" y="2158"/>
                  </a:moveTo>
                  <a:cubicBezTo>
                    <a:pt x="1132" y="2164"/>
                    <a:pt x="1025" y="2221"/>
                    <a:pt x="1039" y="2194"/>
                  </a:cubicBezTo>
                  <a:cubicBezTo>
                    <a:pt x="1091" y="2153"/>
                    <a:pt x="1080" y="2183"/>
                    <a:pt x="1118" y="2158"/>
                  </a:cubicBezTo>
                  <a:close/>
                  <a:moveTo>
                    <a:pt x="955" y="3572"/>
                  </a:moveTo>
                  <a:cubicBezTo>
                    <a:pt x="924" y="3553"/>
                    <a:pt x="865" y="3425"/>
                    <a:pt x="861" y="3402"/>
                  </a:cubicBezTo>
                  <a:cubicBezTo>
                    <a:pt x="849" y="3364"/>
                    <a:pt x="940" y="3524"/>
                    <a:pt x="953" y="3569"/>
                  </a:cubicBezTo>
                  <a:close/>
                  <a:moveTo>
                    <a:pt x="1005" y="3671"/>
                  </a:moveTo>
                  <a:cubicBezTo>
                    <a:pt x="1019" y="3673"/>
                    <a:pt x="1041" y="3730"/>
                    <a:pt x="1062" y="3766"/>
                  </a:cubicBezTo>
                  <a:cubicBezTo>
                    <a:pt x="1048" y="3761"/>
                    <a:pt x="1028" y="3727"/>
                    <a:pt x="1014" y="3725"/>
                  </a:cubicBezTo>
                  <a:cubicBezTo>
                    <a:pt x="1003" y="3698"/>
                    <a:pt x="1021" y="3703"/>
                    <a:pt x="1003" y="3669"/>
                  </a:cubicBezTo>
                  <a:close/>
                  <a:moveTo>
                    <a:pt x="1145" y="4123"/>
                  </a:moveTo>
                  <a:cubicBezTo>
                    <a:pt x="1163" y="4095"/>
                    <a:pt x="1190" y="4114"/>
                    <a:pt x="1226" y="4179"/>
                  </a:cubicBezTo>
                  <a:cubicBezTo>
                    <a:pt x="1242" y="4168"/>
                    <a:pt x="1190" y="4080"/>
                    <a:pt x="1186" y="4046"/>
                  </a:cubicBezTo>
                  <a:cubicBezTo>
                    <a:pt x="1224" y="4071"/>
                    <a:pt x="1290" y="4217"/>
                    <a:pt x="1317" y="4290"/>
                  </a:cubicBezTo>
                  <a:cubicBezTo>
                    <a:pt x="1299" y="4269"/>
                    <a:pt x="1281" y="4247"/>
                    <a:pt x="1265" y="4222"/>
                  </a:cubicBezTo>
                  <a:cubicBezTo>
                    <a:pt x="1260" y="4233"/>
                    <a:pt x="1292" y="4285"/>
                    <a:pt x="1310" y="4324"/>
                  </a:cubicBezTo>
                  <a:cubicBezTo>
                    <a:pt x="1294" y="4317"/>
                    <a:pt x="1278" y="4299"/>
                    <a:pt x="1258" y="4256"/>
                  </a:cubicBezTo>
                  <a:cubicBezTo>
                    <a:pt x="1265" y="4278"/>
                    <a:pt x="1249" y="4330"/>
                    <a:pt x="1274" y="4339"/>
                  </a:cubicBezTo>
                  <a:cubicBezTo>
                    <a:pt x="1285" y="4369"/>
                    <a:pt x="1274" y="4357"/>
                    <a:pt x="1267" y="4344"/>
                  </a:cubicBezTo>
                  <a:lnTo>
                    <a:pt x="1251" y="4348"/>
                  </a:lnTo>
                  <a:cubicBezTo>
                    <a:pt x="1263" y="4312"/>
                    <a:pt x="1186" y="4184"/>
                    <a:pt x="1147" y="4120"/>
                  </a:cubicBezTo>
                  <a:close/>
                  <a:moveTo>
                    <a:pt x="4251" y="825"/>
                  </a:moveTo>
                  <a:cubicBezTo>
                    <a:pt x="4237" y="803"/>
                    <a:pt x="4248" y="803"/>
                    <a:pt x="4251" y="794"/>
                  </a:cubicBezTo>
                  <a:cubicBezTo>
                    <a:pt x="4224" y="766"/>
                    <a:pt x="4201" y="737"/>
                    <a:pt x="4183" y="706"/>
                  </a:cubicBezTo>
                  <a:cubicBezTo>
                    <a:pt x="4239" y="742"/>
                    <a:pt x="4271" y="814"/>
                    <a:pt x="4323" y="879"/>
                  </a:cubicBezTo>
                  <a:cubicBezTo>
                    <a:pt x="4305" y="879"/>
                    <a:pt x="4278" y="843"/>
                    <a:pt x="4253" y="825"/>
                  </a:cubicBezTo>
                  <a:close/>
                  <a:moveTo>
                    <a:pt x="2026" y="1550"/>
                  </a:moveTo>
                  <a:cubicBezTo>
                    <a:pt x="2040" y="1532"/>
                    <a:pt x="2055" y="1505"/>
                    <a:pt x="2017" y="1530"/>
                  </a:cubicBezTo>
                  <a:cubicBezTo>
                    <a:pt x="2040" y="1476"/>
                    <a:pt x="2132" y="1494"/>
                    <a:pt x="2026" y="1548"/>
                  </a:cubicBezTo>
                  <a:close/>
                  <a:moveTo>
                    <a:pt x="5737" y="3066"/>
                  </a:moveTo>
                  <a:cubicBezTo>
                    <a:pt x="5728" y="3075"/>
                    <a:pt x="5624" y="2921"/>
                    <a:pt x="5667" y="2946"/>
                  </a:cubicBezTo>
                  <a:cubicBezTo>
                    <a:pt x="5707" y="3000"/>
                    <a:pt x="5689" y="3002"/>
                    <a:pt x="5737" y="3066"/>
                  </a:cubicBezTo>
                  <a:close/>
                  <a:moveTo>
                    <a:pt x="2417" y="1284"/>
                  </a:moveTo>
                  <a:lnTo>
                    <a:pt x="2342" y="1331"/>
                  </a:lnTo>
                  <a:lnTo>
                    <a:pt x="2338" y="1318"/>
                  </a:lnTo>
                  <a:lnTo>
                    <a:pt x="2410" y="1270"/>
                  </a:lnTo>
                  <a:close/>
                  <a:moveTo>
                    <a:pt x="1231" y="2056"/>
                  </a:moveTo>
                  <a:cubicBezTo>
                    <a:pt x="1245" y="2063"/>
                    <a:pt x="1098" y="2160"/>
                    <a:pt x="1129" y="2115"/>
                  </a:cubicBezTo>
                  <a:cubicBezTo>
                    <a:pt x="1163" y="2092"/>
                    <a:pt x="1197" y="2072"/>
                    <a:pt x="1233" y="2056"/>
                  </a:cubicBezTo>
                  <a:close/>
                  <a:moveTo>
                    <a:pt x="836" y="3380"/>
                  </a:moveTo>
                  <a:cubicBezTo>
                    <a:pt x="824" y="3404"/>
                    <a:pt x="797" y="3334"/>
                    <a:pt x="782" y="3341"/>
                  </a:cubicBezTo>
                  <a:cubicBezTo>
                    <a:pt x="761" y="3287"/>
                    <a:pt x="818" y="3321"/>
                    <a:pt x="838" y="3377"/>
                  </a:cubicBezTo>
                  <a:close/>
                  <a:moveTo>
                    <a:pt x="5960" y="3413"/>
                  </a:moveTo>
                  <a:lnTo>
                    <a:pt x="5931" y="3366"/>
                  </a:lnTo>
                  <a:cubicBezTo>
                    <a:pt x="5938" y="3355"/>
                    <a:pt x="5956" y="3382"/>
                    <a:pt x="5965" y="3380"/>
                  </a:cubicBezTo>
                  <a:lnTo>
                    <a:pt x="5996" y="3425"/>
                  </a:lnTo>
                  <a:cubicBezTo>
                    <a:pt x="5992" y="3438"/>
                    <a:pt x="5974" y="3409"/>
                    <a:pt x="5965" y="3413"/>
                  </a:cubicBezTo>
                  <a:close/>
                  <a:moveTo>
                    <a:pt x="946" y="3633"/>
                  </a:moveTo>
                  <a:cubicBezTo>
                    <a:pt x="978" y="3646"/>
                    <a:pt x="976" y="3714"/>
                    <a:pt x="1023" y="3782"/>
                  </a:cubicBezTo>
                  <a:cubicBezTo>
                    <a:pt x="989" y="3748"/>
                    <a:pt x="962" y="3707"/>
                    <a:pt x="946" y="3664"/>
                  </a:cubicBezTo>
                  <a:cubicBezTo>
                    <a:pt x="960" y="3664"/>
                    <a:pt x="958" y="3653"/>
                    <a:pt x="951" y="3633"/>
                  </a:cubicBezTo>
                  <a:close/>
                  <a:moveTo>
                    <a:pt x="4967" y="1880"/>
                  </a:moveTo>
                  <a:cubicBezTo>
                    <a:pt x="4942" y="1839"/>
                    <a:pt x="4944" y="1821"/>
                    <a:pt x="4964" y="1819"/>
                  </a:cubicBezTo>
                  <a:cubicBezTo>
                    <a:pt x="4991" y="1860"/>
                    <a:pt x="4989" y="1878"/>
                    <a:pt x="4971" y="1880"/>
                  </a:cubicBezTo>
                  <a:close/>
                  <a:moveTo>
                    <a:pt x="2286" y="1351"/>
                  </a:moveTo>
                  <a:cubicBezTo>
                    <a:pt x="2238" y="1385"/>
                    <a:pt x="2236" y="1345"/>
                    <a:pt x="2299" y="1315"/>
                  </a:cubicBezTo>
                  <a:lnTo>
                    <a:pt x="2306" y="1329"/>
                  </a:lnTo>
                  <a:cubicBezTo>
                    <a:pt x="2288" y="1340"/>
                    <a:pt x="2288" y="1345"/>
                    <a:pt x="2288" y="1349"/>
                  </a:cubicBezTo>
                  <a:close/>
                  <a:moveTo>
                    <a:pt x="1495" y="1864"/>
                  </a:moveTo>
                  <a:cubicBezTo>
                    <a:pt x="1484" y="1891"/>
                    <a:pt x="1357" y="1957"/>
                    <a:pt x="1301" y="2002"/>
                  </a:cubicBezTo>
                  <a:cubicBezTo>
                    <a:pt x="1310" y="1986"/>
                    <a:pt x="1321" y="1973"/>
                    <a:pt x="1317" y="1963"/>
                  </a:cubicBezTo>
                  <a:cubicBezTo>
                    <a:pt x="1380" y="1943"/>
                    <a:pt x="1389" y="1900"/>
                    <a:pt x="1486" y="1844"/>
                  </a:cubicBezTo>
                  <a:cubicBezTo>
                    <a:pt x="1475" y="1860"/>
                    <a:pt x="1459" y="1887"/>
                    <a:pt x="1498" y="1864"/>
                  </a:cubicBezTo>
                  <a:close/>
                  <a:moveTo>
                    <a:pt x="1147" y="4030"/>
                  </a:moveTo>
                  <a:cubicBezTo>
                    <a:pt x="1134" y="4023"/>
                    <a:pt x="1118" y="4003"/>
                    <a:pt x="1095" y="3960"/>
                  </a:cubicBezTo>
                  <a:cubicBezTo>
                    <a:pt x="1109" y="3942"/>
                    <a:pt x="1132" y="3989"/>
                    <a:pt x="1152" y="4028"/>
                  </a:cubicBezTo>
                  <a:close/>
                  <a:moveTo>
                    <a:pt x="4294" y="4800"/>
                  </a:moveTo>
                  <a:cubicBezTo>
                    <a:pt x="4386" y="4746"/>
                    <a:pt x="4476" y="4687"/>
                    <a:pt x="4565" y="4622"/>
                  </a:cubicBezTo>
                  <a:cubicBezTo>
                    <a:pt x="4571" y="4642"/>
                    <a:pt x="4497" y="4692"/>
                    <a:pt x="4479" y="4721"/>
                  </a:cubicBezTo>
                  <a:cubicBezTo>
                    <a:pt x="4429" y="4730"/>
                    <a:pt x="4413" y="4759"/>
                    <a:pt x="4325" y="4805"/>
                  </a:cubicBezTo>
                  <a:cubicBezTo>
                    <a:pt x="4321" y="4843"/>
                    <a:pt x="4402" y="4789"/>
                    <a:pt x="4486" y="4735"/>
                  </a:cubicBezTo>
                  <a:cubicBezTo>
                    <a:pt x="4418" y="4802"/>
                    <a:pt x="4248" y="4911"/>
                    <a:pt x="4104" y="5021"/>
                  </a:cubicBezTo>
                  <a:cubicBezTo>
                    <a:pt x="4104" y="5010"/>
                    <a:pt x="4093" y="5012"/>
                    <a:pt x="4072" y="5024"/>
                  </a:cubicBezTo>
                  <a:cubicBezTo>
                    <a:pt x="4081" y="4994"/>
                    <a:pt x="4129" y="4997"/>
                    <a:pt x="4172" y="4958"/>
                  </a:cubicBezTo>
                  <a:cubicBezTo>
                    <a:pt x="4226" y="4918"/>
                    <a:pt x="4138" y="4970"/>
                    <a:pt x="4187" y="4922"/>
                  </a:cubicBezTo>
                  <a:cubicBezTo>
                    <a:pt x="4174" y="4909"/>
                    <a:pt x="4149" y="4960"/>
                    <a:pt x="4088" y="4988"/>
                  </a:cubicBezTo>
                  <a:cubicBezTo>
                    <a:pt x="4095" y="4960"/>
                    <a:pt x="4212" y="4870"/>
                    <a:pt x="4251" y="4854"/>
                  </a:cubicBezTo>
                  <a:cubicBezTo>
                    <a:pt x="4178" y="4924"/>
                    <a:pt x="4275" y="4848"/>
                    <a:pt x="4246" y="4911"/>
                  </a:cubicBezTo>
                  <a:cubicBezTo>
                    <a:pt x="4278" y="4870"/>
                    <a:pt x="4327" y="4820"/>
                    <a:pt x="4296" y="4800"/>
                  </a:cubicBezTo>
                  <a:close/>
                  <a:moveTo>
                    <a:pt x="4813" y="4466"/>
                  </a:moveTo>
                  <a:cubicBezTo>
                    <a:pt x="4842" y="4439"/>
                    <a:pt x="4874" y="4416"/>
                    <a:pt x="4910" y="4400"/>
                  </a:cubicBezTo>
                  <a:cubicBezTo>
                    <a:pt x="4910" y="4409"/>
                    <a:pt x="4890" y="4423"/>
                    <a:pt x="4892" y="4430"/>
                  </a:cubicBezTo>
                  <a:lnTo>
                    <a:pt x="4845" y="4464"/>
                  </a:lnTo>
                  <a:cubicBezTo>
                    <a:pt x="4847" y="4452"/>
                    <a:pt x="4836" y="4455"/>
                    <a:pt x="4815" y="4466"/>
                  </a:cubicBezTo>
                  <a:close/>
                  <a:moveTo>
                    <a:pt x="5594" y="2826"/>
                  </a:moveTo>
                  <a:lnTo>
                    <a:pt x="5549" y="2756"/>
                  </a:lnTo>
                  <a:lnTo>
                    <a:pt x="5563" y="2749"/>
                  </a:lnTo>
                  <a:lnTo>
                    <a:pt x="5608" y="2819"/>
                  </a:lnTo>
                  <a:close/>
                  <a:moveTo>
                    <a:pt x="3562" y="500"/>
                  </a:moveTo>
                  <a:cubicBezTo>
                    <a:pt x="3571" y="480"/>
                    <a:pt x="3591" y="457"/>
                    <a:pt x="3600" y="439"/>
                  </a:cubicBezTo>
                  <a:cubicBezTo>
                    <a:pt x="3659" y="405"/>
                    <a:pt x="3652" y="457"/>
                    <a:pt x="3566" y="498"/>
                  </a:cubicBezTo>
                  <a:close/>
                  <a:moveTo>
                    <a:pt x="2189" y="1408"/>
                  </a:moveTo>
                  <a:lnTo>
                    <a:pt x="2114" y="1458"/>
                  </a:lnTo>
                  <a:lnTo>
                    <a:pt x="2110" y="1444"/>
                  </a:lnTo>
                  <a:lnTo>
                    <a:pt x="2182" y="1394"/>
                  </a:lnTo>
                  <a:close/>
                  <a:moveTo>
                    <a:pt x="1721" y="1717"/>
                  </a:moveTo>
                  <a:cubicBezTo>
                    <a:pt x="1696" y="1733"/>
                    <a:pt x="1669" y="1747"/>
                    <a:pt x="1644" y="1758"/>
                  </a:cubicBezTo>
                  <a:cubicBezTo>
                    <a:pt x="1656" y="1742"/>
                    <a:pt x="1669" y="1726"/>
                    <a:pt x="1638" y="1747"/>
                  </a:cubicBezTo>
                  <a:cubicBezTo>
                    <a:pt x="1633" y="1726"/>
                    <a:pt x="1721" y="1690"/>
                    <a:pt x="1737" y="1681"/>
                  </a:cubicBezTo>
                  <a:cubicBezTo>
                    <a:pt x="1723" y="1695"/>
                    <a:pt x="1714" y="1708"/>
                    <a:pt x="1719" y="1717"/>
                  </a:cubicBezTo>
                  <a:close/>
                  <a:moveTo>
                    <a:pt x="684" y="2393"/>
                  </a:moveTo>
                  <a:cubicBezTo>
                    <a:pt x="680" y="2377"/>
                    <a:pt x="786" y="2320"/>
                    <a:pt x="829" y="2289"/>
                  </a:cubicBezTo>
                  <a:cubicBezTo>
                    <a:pt x="795" y="2336"/>
                    <a:pt x="764" y="2341"/>
                    <a:pt x="682" y="2393"/>
                  </a:cubicBezTo>
                  <a:close/>
                  <a:moveTo>
                    <a:pt x="5138" y="4254"/>
                  </a:moveTo>
                  <a:cubicBezTo>
                    <a:pt x="5159" y="4267"/>
                    <a:pt x="5086" y="4319"/>
                    <a:pt x="5046" y="4333"/>
                  </a:cubicBezTo>
                  <a:cubicBezTo>
                    <a:pt x="5043" y="4317"/>
                    <a:pt x="5079" y="4290"/>
                    <a:pt x="5136" y="4254"/>
                  </a:cubicBezTo>
                  <a:close/>
                  <a:moveTo>
                    <a:pt x="951" y="2207"/>
                  </a:moveTo>
                  <a:cubicBezTo>
                    <a:pt x="924" y="2255"/>
                    <a:pt x="897" y="2225"/>
                    <a:pt x="919" y="2210"/>
                  </a:cubicBezTo>
                  <a:cubicBezTo>
                    <a:pt x="933" y="2201"/>
                    <a:pt x="955" y="2198"/>
                    <a:pt x="951" y="2207"/>
                  </a:cubicBezTo>
                  <a:close/>
                  <a:moveTo>
                    <a:pt x="4795" y="4488"/>
                  </a:moveTo>
                  <a:cubicBezTo>
                    <a:pt x="4804" y="4509"/>
                    <a:pt x="4702" y="4558"/>
                    <a:pt x="4632" y="4622"/>
                  </a:cubicBezTo>
                  <a:cubicBezTo>
                    <a:pt x="4655" y="4615"/>
                    <a:pt x="4673" y="4617"/>
                    <a:pt x="4671" y="4640"/>
                  </a:cubicBezTo>
                  <a:cubicBezTo>
                    <a:pt x="4580" y="4705"/>
                    <a:pt x="4549" y="4710"/>
                    <a:pt x="4535" y="4694"/>
                  </a:cubicBezTo>
                  <a:cubicBezTo>
                    <a:pt x="4639" y="4662"/>
                    <a:pt x="4607" y="4640"/>
                    <a:pt x="4648" y="4592"/>
                  </a:cubicBezTo>
                  <a:cubicBezTo>
                    <a:pt x="4727" y="4549"/>
                    <a:pt x="4736" y="4527"/>
                    <a:pt x="4795" y="4488"/>
                  </a:cubicBezTo>
                  <a:close/>
                  <a:moveTo>
                    <a:pt x="745" y="3296"/>
                  </a:moveTo>
                  <a:cubicBezTo>
                    <a:pt x="696" y="3237"/>
                    <a:pt x="693" y="3142"/>
                    <a:pt x="745" y="3296"/>
                  </a:cubicBezTo>
                  <a:close/>
                  <a:moveTo>
                    <a:pt x="1001" y="3849"/>
                  </a:moveTo>
                  <a:lnTo>
                    <a:pt x="937" y="3725"/>
                  </a:lnTo>
                  <a:cubicBezTo>
                    <a:pt x="962" y="3727"/>
                    <a:pt x="1039" y="3845"/>
                    <a:pt x="1001" y="3852"/>
                  </a:cubicBezTo>
                  <a:close/>
                  <a:moveTo>
                    <a:pt x="2882" y="5769"/>
                  </a:moveTo>
                  <a:cubicBezTo>
                    <a:pt x="2952" y="5740"/>
                    <a:pt x="3022" y="5701"/>
                    <a:pt x="3087" y="5661"/>
                  </a:cubicBezTo>
                  <a:cubicBezTo>
                    <a:pt x="3049" y="5717"/>
                    <a:pt x="2936" y="5755"/>
                    <a:pt x="2896" y="5803"/>
                  </a:cubicBezTo>
                  <a:cubicBezTo>
                    <a:pt x="2823" y="5848"/>
                    <a:pt x="2923" y="5767"/>
                    <a:pt x="2882" y="5771"/>
                  </a:cubicBezTo>
                  <a:close/>
                  <a:moveTo>
                    <a:pt x="3571" y="5315"/>
                  </a:moveTo>
                  <a:cubicBezTo>
                    <a:pt x="3546" y="5358"/>
                    <a:pt x="3392" y="5480"/>
                    <a:pt x="3311" y="5521"/>
                  </a:cubicBezTo>
                  <a:cubicBezTo>
                    <a:pt x="3343" y="5455"/>
                    <a:pt x="3501" y="5392"/>
                    <a:pt x="3571" y="5315"/>
                  </a:cubicBezTo>
                  <a:close/>
                  <a:moveTo>
                    <a:pt x="2001" y="1494"/>
                  </a:moveTo>
                  <a:cubicBezTo>
                    <a:pt x="1974" y="1512"/>
                    <a:pt x="1985" y="1496"/>
                    <a:pt x="1999" y="1487"/>
                  </a:cubicBezTo>
                  <a:cubicBezTo>
                    <a:pt x="1988" y="1482"/>
                    <a:pt x="1933" y="1523"/>
                    <a:pt x="1897" y="1546"/>
                  </a:cubicBezTo>
                  <a:cubicBezTo>
                    <a:pt x="1920" y="1507"/>
                    <a:pt x="2010" y="1444"/>
                    <a:pt x="2110" y="1379"/>
                  </a:cubicBezTo>
                  <a:cubicBezTo>
                    <a:pt x="2067" y="1421"/>
                    <a:pt x="2001" y="1469"/>
                    <a:pt x="2003" y="1496"/>
                  </a:cubicBezTo>
                  <a:close/>
                  <a:moveTo>
                    <a:pt x="6042" y="3432"/>
                  </a:moveTo>
                  <a:lnTo>
                    <a:pt x="6010" y="3384"/>
                  </a:lnTo>
                  <a:lnTo>
                    <a:pt x="6024" y="3377"/>
                  </a:lnTo>
                  <a:lnTo>
                    <a:pt x="6055" y="3425"/>
                  </a:lnTo>
                  <a:close/>
                  <a:moveTo>
                    <a:pt x="736" y="3330"/>
                  </a:moveTo>
                  <a:cubicBezTo>
                    <a:pt x="784" y="3359"/>
                    <a:pt x="757" y="3409"/>
                    <a:pt x="727" y="3361"/>
                  </a:cubicBezTo>
                  <a:cubicBezTo>
                    <a:pt x="684" y="3276"/>
                    <a:pt x="779" y="3407"/>
                    <a:pt x="736" y="3330"/>
                  </a:cubicBezTo>
                  <a:close/>
                  <a:moveTo>
                    <a:pt x="5206" y="2126"/>
                  </a:moveTo>
                  <a:cubicBezTo>
                    <a:pt x="5192" y="2124"/>
                    <a:pt x="5163" y="2072"/>
                    <a:pt x="5138" y="2038"/>
                  </a:cubicBezTo>
                  <a:cubicBezTo>
                    <a:pt x="5152" y="2047"/>
                    <a:pt x="5165" y="2056"/>
                    <a:pt x="5174" y="2049"/>
                  </a:cubicBezTo>
                  <a:lnTo>
                    <a:pt x="5204" y="2097"/>
                  </a:lnTo>
                  <a:cubicBezTo>
                    <a:pt x="5195" y="2099"/>
                    <a:pt x="5197" y="2110"/>
                    <a:pt x="5206" y="2128"/>
                  </a:cubicBezTo>
                  <a:close/>
                  <a:moveTo>
                    <a:pt x="2692" y="5920"/>
                  </a:moveTo>
                  <a:cubicBezTo>
                    <a:pt x="2692" y="5934"/>
                    <a:pt x="2620" y="5970"/>
                    <a:pt x="2625" y="5981"/>
                  </a:cubicBezTo>
                  <a:cubicBezTo>
                    <a:pt x="2543" y="6029"/>
                    <a:pt x="2640" y="5950"/>
                    <a:pt x="2695" y="5923"/>
                  </a:cubicBezTo>
                  <a:close/>
                  <a:moveTo>
                    <a:pt x="3948" y="5089"/>
                  </a:moveTo>
                  <a:cubicBezTo>
                    <a:pt x="4029" y="5031"/>
                    <a:pt x="3991" y="5096"/>
                    <a:pt x="4079" y="5028"/>
                  </a:cubicBezTo>
                  <a:cubicBezTo>
                    <a:pt x="4056" y="5067"/>
                    <a:pt x="3964" y="5110"/>
                    <a:pt x="3964" y="5123"/>
                  </a:cubicBezTo>
                  <a:cubicBezTo>
                    <a:pt x="3889" y="5168"/>
                    <a:pt x="3968" y="5094"/>
                    <a:pt x="3948" y="5091"/>
                  </a:cubicBezTo>
                  <a:close/>
                  <a:moveTo>
                    <a:pt x="4759" y="4554"/>
                  </a:moveTo>
                  <a:lnTo>
                    <a:pt x="4808" y="4520"/>
                  </a:lnTo>
                  <a:lnTo>
                    <a:pt x="4815" y="4534"/>
                  </a:lnTo>
                  <a:lnTo>
                    <a:pt x="4766" y="4568"/>
                  </a:lnTo>
                  <a:close/>
                  <a:moveTo>
                    <a:pt x="1558" y="4970"/>
                  </a:moveTo>
                  <a:cubicBezTo>
                    <a:pt x="1570" y="5049"/>
                    <a:pt x="1568" y="5055"/>
                    <a:pt x="1649" y="5202"/>
                  </a:cubicBezTo>
                  <a:cubicBezTo>
                    <a:pt x="1633" y="5198"/>
                    <a:pt x="1647" y="5227"/>
                    <a:pt x="1660" y="5259"/>
                  </a:cubicBezTo>
                  <a:cubicBezTo>
                    <a:pt x="1635" y="5263"/>
                    <a:pt x="1601" y="5213"/>
                    <a:pt x="1579" y="5232"/>
                  </a:cubicBezTo>
                  <a:cubicBezTo>
                    <a:pt x="1586" y="5186"/>
                    <a:pt x="1540" y="5091"/>
                    <a:pt x="1466" y="5008"/>
                  </a:cubicBezTo>
                  <a:cubicBezTo>
                    <a:pt x="1448" y="4938"/>
                    <a:pt x="1534" y="5069"/>
                    <a:pt x="1558" y="5089"/>
                  </a:cubicBezTo>
                  <a:cubicBezTo>
                    <a:pt x="1581" y="5069"/>
                    <a:pt x="1491" y="4974"/>
                    <a:pt x="1484" y="4911"/>
                  </a:cubicBezTo>
                  <a:cubicBezTo>
                    <a:pt x="1504" y="4902"/>
                    <a:pt x="1540" y="4983"/>
                    <a:pt x="1558" y="4970"/>
                  </a:cubicBezTo>
                  <a:close/>
                  <a:moveTo>
                    <a:pt x="5592" y="2702"/>
                  </a:moveTo>
                  <a:cubicBezTo>
                    <a:pt x="5540" y="2618"/>
                    <a:pt x="5572" y="2634"/>
                    <a:pt x="5506" y="2560"/>
                  </a:cubicBezTo>
                  <a:cubicBezTo>
                    <a:pt x="5522" y="2571"/>
                    <a:pt x="5538" y="2580"/>
                    <a:pt x="5520" y="2553"/>
                  </a:cubicBezTo>
                  <a:cubicBezTo>
                    <a:pt x="5572" y="2589"/>
                    <a:pt x="5608" y="2695"/>
                    <a:pt x="5592" y="2704"/>
                  </a:cubicBezTo>
                  <a:close/>
                  <a:moveTo>
                    <a:pt x="623" y="3138"/>
                  </a:moveTo>
                  <a:cubicBezTo>
                    <a:pt x="637" y="3165"/>
                    <a:pt x="621" y="3163"/>
                    <a:pt x="614" y="3172"/>
                  </a:cubicBezTo>
                  <a:lnTo>
                    <a:pt x="576" y="3097"/>
                  </a:lnTo>
                  <a:cubicBezTo>
                    <a:pt x="590" y="3102"/>
                    <a:pt x="610" y="3136"/>
                    <a:pt x="623" y="3138"/>
                  </a:cubicBezTo>
                  <a:close/>
                  <a:moveTo>
                    <a:pt x="5811" y="3025"/>
                  </a:moveTo>
                  <a:cubicBezTo>
                    <a:pt x="5789" y="2980"/>
                    <a:pt x="5823" y="3014"/>
                    <a:pt x="5832" y="3014"/>
                  </a:cubicBezTo>
                  <a:cubicBezTo>
                    <a:pt x="5854" y="3057"/>
                    <a:pt x="5823" y="3023"/>
                    <a:pt x="5811" y="3025"/>
                  </a:cubicBezTo>
                  <a:close/>
                  <a:moveTo>
                    <a:pt x="5721" y="2885"/>
                  </a:moveTo>
                  <a:cubicBezTo>
                    <a:pt x="5694" y="2790"/>
                    <a:pt x="5811" y="2941"/>
                    <a:pt x="5859" y="2998"/>
                  </a:cubicBezTo>
                  <a:cubicBezTo>
                    <a:pt x="5820" y="3014"/>
                    <a:pt x="5725" y="2822"/>
                    <a:pt x="5721" y="2885"/>
                  </a:cubicBezTo>
                  <a:close/>
                  <a:moveTo>
                    <a:pt x="4614" y="1193"/>
                  </a:moveTo>
                  <a:cubicBezTo>
                    <a:pt x="4598" y="1168"/>
                    <a:pt x="4617" y="1171"/>
                    <a:pt x="4598" y="1139"/>
                  </a:cubicBezTo>
                  <a:cubicBezTo>
                    <a:pt x="4628" y="1139"/>
                    <a:pt x="4664" y="1223"/>
                    <a:pt x="4696" y="1275"/>
                  </a:cubicBezTo>
                  <a:cubicBezTo>
                    <a:pt x="4677" y="1277"/>
                    <a:pt x="4626" y="1173"/>
                    <a:pt x="4614" y="1193"/>
                  </a:cubicBezTo>
                  <a:close/>
                  <a:moveTo>
                    <a:pt x="913" y="3797"/>
                  </a:moveTo>
                  <a:cubicBezTo>
                    <a:pt x="897" y="3754"/>
                    <a:pt x="922" y="3775"/>
                    <a:pt x="942" y="3815"/>
                  </a:cubicBezTo>
                  <a:cubicBezTo>
                    <a:pt x="951" y="3818"/>
                    <a:pt x="944" y="3804"/>
                    <a:pt x="937" y="3788"/>
                  </a:cubicBezTo>
                  <a:cubicBezTo>
                    <a:pt x="940" y="3782"/>
                    <a:pt x="949" y="3795"/>
                    <a:pt x="955" y="3809"/>
                  </a:cubicBezTo>
                  <a:lnTo>
                    <a:pt x="980" y="3858"/>
                  </a:lnTo>
                  <a:cubicBezTo>
                    <a:pt x="960" y="3874"/>
                    <a:pt x="924" y="3822"/>
                    <a:pt x="924" y="3852"/>
                  </a:cubicBezTo>
                  <a:cubicBezTo>
                    <a:pt x="849" y="3779"/>
                    <a:pt x="965" y="3840"/>
                    <a:pt x="913" y="3797"/>
                  </a:cubicBezTo>
                  <a:close/>
                  <a:moveTo>
                    <a:pt x="1093" y="4084"/>
                  </a:moveTo>
                  <a:cubicBezTo>
                    <a:pt x="1080" y="4093"/>
                    <a:pt x="1059" y="4073"/>
                    <a:pt x="1035" y="4019"/>
                  </a:cubicBezTo>
                  <a:cubicBezTo>
                    <a:pt x="1053" y="4041"/>
                    <a:pt x="1064" y="4014"/>
                    <a:pt x="1093" y="4084"/>
                  </a:cubicBezTo>
                  <a:close/>
                  <a:moveTo>
                    <a:pt x="1330" y="4554"/>
                  </a:moveTo>
                  <a:cubicBezTo>
                    <a:pt x="1315" y="4538"/>
                    <a:pt x="1303" y="4534"/>
                    <a:pt x="1290" y="4540"/>
                  </a:cubicBezTo>
                  <a:cubicBezTo>
                    <a:pt x="1258" y="4479"/>
                    <a:pt x="1263" y="4459"/>
                    <a:pt x="1242" y="4412"/>
                  </a:cubicBezTo>
                  <a:cubicBezTo>
                    <a:pt x="1254" y="4414"/>
                    <a:pt x="1274" y="4457"/>
                    <a:pt x="1267" y="4461"/>
                  </a:cubicBezTo>
                  <a:cubicBezTo>
                    <a:pt x="1290" y="4500"/>
                    <a:pt x="1301" y="4473"/>
                    <a:pt x="1330" y="4554"/>
                  </a:cubicBezTo>
                  <a:close/>
                  <a:moveTo>
                    <a:pt x="2363" y="6176"/>
                  </a:moveTo>
                  <a:cubicBezTo>
                    <a:pt x="2403" y="6126"/>
                    <a:pt x="2390" y="6194"/>
                    <a:pt x="2295" y="6239"/>
                  </a:cubicBezTo>
                  <a:cubicBezTo>
                    <a:pt x="2293" y="6248"/>
                    <a:pt x="2306" y="6239"/>
                    <a:pt x="2322" y="6230"/>
                  </a:cubicBezTo>
                  <a:cubicBezTo>
                    <a:pt x="2331" y="6232"/>
                    <a:pt x="2315" y="6241"/>
                    <a:pt x="2302" y="6252"/>
                  </a:cubicBezTo>
                  <a:lnTo>
                    <a:pt x="2252" y="6284"/>
                  </a:lnTo>
                  <a:cubicBezTo>
                    <a:pt x="2216" y="6277"/>
                    <a:pt x="2295" y="6228"/>
                    <a:pt x="2311" y="6203"/>
                  </a:cubicBezTo>
                  <a:cubicBezTo>
                    <a:pt x="2335" y="6187"/>
                    <a:pt x="2333" y="6198"/>
                    <a:pt x="2342" y="6198"/>
                  </a:cubicBezTo>
                  <a:cubicBezTo>
                    <a:pt x="2363" y="6187"/>
                    <a:pt x="2363" y="6182"/>
                    <a:pt x="2363" y="6176"/>
                  </a:cubicBezTo>
                  <a:close/>
                  <a:moveTo>
                    <a:pt x="2532" y="6056"/>
                  </a:moveTo>
                  <a:lnTo>
                    <a:pt x="2582" y="6022"/>
                  </a:lnTo>
                  <a:lnTo>
                    <a:pt x="2586" y="6036"/>
                  </a:lnTo>
                  <a:lnTo>
                    <a:pt x="2536" y="6069"/>
                  </a:lnTo>
                  <a:close/>
                  <a:moveTo>
                    <a:pt x="6136" y="3506"/>
                  </a:moveTo>
                  <a:lnTo>
                    <a:pt x="6107" y="3461"/>
                  </a:lnTo>
                  <a:cubicBezTo>
                    <a:pt x="6116" y="3461"/>
                    <a:pt x="6116" y="3450"/>
                    <a:pt x="6107" y="3429"/>
                  </a:cubicBezTo>
                  <a:cubicBezTo>
                    <a:pt x="6121" y="3432"/>
                    <a:pt x="6150" y="3486"/>
                    <a:pt x="6175" y="3520"/>
                  </a:cubicBezTo>
                  <a:cubicBezTo>
                    <a:pt x="6159" y="3511"/>
                    <a:pt x="6146" y="3502"/>
                    <a:pt x="6136" y="3506"/>
                  </a:cubicBezTo>
                  <a:close/>
                  <a:moveTo>
                    <a:pt x="847" y="2189"/>
                  </a:moveTo>
                  <a:cubicBezTo>
                    <a:pt x="942" y="2133"/>
                    <a:pt x="804" y="2250"/>
                    <a:pt x="800" y="2228"/>
                  </a:cubicBezTo>
                  <a:cubicBezTo>
                    <a:pt x="716" y="2264"/>
                    <a:pt x="858" y="2207"/>
                    <a:pt x="845" y="2189"/>
                  </a:cubicBezTo>
                  <a:close/>
                  <a:moveTo>
                    <a:pt x="459" y="2463"/>
                  </a:moveTo>
                  <a:cubicBezTo>
                    <a:pt x="386" y="2510"/>
                    <a:pt x="371" y="2501"/>
                    <a:pt x="298" y="2551"/>
                  </a:cubicBezTo>
                  <a:lnTo>
                    <a:pt x="291" y="2555"/>
                  </a:lnTo>
                  <a:lnTo>
                    <a:pt x="296" y="2560"/>
                  </a:lnTo>
                  <a:cubicBezTo>
                    <a:pt x="298" y="2567"/>
                    <a:pt x="303" y="2573"/>
                    <a:pt x="305" y="2580"/>
                  </a:cubicBezTo>
                  <a:cubicBezTo>
                    <a:pt x="301" y="2580"/>
                    <a:pt x="296" y="2573"/>
                    <a:pt x="289" y="2564"/>
                  </a:cubicBezTo>
                  <a:lnTo>
                    <a:pt x="285" y="2555"/>
                  </a:lnTo>
                  <a:lnTo>
                    <a:pt x="296" y="2544"/>
                  </a:lnTo>
                  <a:cubicBezTo>
                    <a:pt x="323" y="2521"/>
                    <a:pt x="384" y="2487"/>
                    <a:pt x="368" y="2478"/>
                  </a:cubicBezTo>
                  <a:cubicBezTo>
                    <a:pt x="398" y="2474"/>
                    <a:pt x="465" y="2429"/>
                    <a:pt x="459" y="2463"/>
                  </a:cubicBezTo>
                  <a:close/>
                  <a:moveTo>
                    <a:pt x="748" y="3416"/>
                  </a:moveTo>
                  <a:cubicBezTo>
                    <a:pt x="782" y="3513"/>
                    <a:pt x="822" y="3605"/>
                    <a:pt x="870" y="3696"/>
                  </a:cubicBezTo>
                  <a:cubicBezTo>
                    <a:pt x="852" y="3693"/>
                    <a:pt x="852" y="3709"/>
                    <a:pt x="874" y="3754"/>
                  </a:cubicBezTo>
                  <a:cubicBezTo>
                    <a:pt x="847" y="3700"/>
                    <a:pt x="775" y="3587"/>
                    <a:pt x="754" y="3533"/>
                  </a:cubicBezTo>
                  <a:cubicBezTo>
                    <a:pt x="777" y="3551"/>
                    <a:pt x="795" y="3574"/>
                    <a:pt x="806" y="3603"/>
                  </a:cubicBezTo>
                  <a:cubicBezTo>
                    <a:pt x="827" y="3587"/>
                    <a:pt x="712" y="3418"/>
                    <a:pt x="745" y="3416"/>
                  </a:cubicBezTo>
                  <a:close/>
                  <a:moveTo>
                    <a:pt x="2166" y="6218"/>
                  </a:moveTo>
                  <a:cubicBezTo>
                    <a:pt x="2177" y="6239"/>
                    <a:pt x="2175" y="6243"/>
                    <a:pt x="2171" y="6248"/>
                  </a:cubicBezTo>
                  <a:lnTo>
                    <a:pt x="2157" y="6252"/>
                  </a:lnTo>
                  <a:cubicBezTo>
                    <a:pt x="2139" y="6221"/>
                    <a:pt x="2125" y="6187"/>
                    <a:pt x="2114" y="6151"/>
                  </a:cubicBezTo>
                  <a:cubicBezTo>
                    <a:pt x="2125" y="6153"/>
                    <a:pt x="2152" y="6223"/>
                    <a:pt x="2166" y="6218"/>
                  </a:cubicBezTo>
                  <a:close/>
                  <a:moveTo>
                    <a:pt x="4386" y="816"/>
                  </a:moveTo>
                  <a:cubicBezTo>
                    <a:pt x="4343" y="755"/>
                    <a:pt x="4323" y="715"/>
                    <a:pt x="4345" y="712"/>
                  </a:cubicBezTo>
                  <a:cubicBezTo>
                    <a:pt x="4373" y="753"/>
                    <a:pt x="4386" y="755"/>
                    <a:pt x="4413" y="800"/>
                  </a:cubicBezTo>
                  <a:close/>
                  <a:moveTo>
                    <a:pt x="678" y="3296"/>
                  </a:moveTo>
                  <a:cubicBezTo>
                    <a:pt x="707" y="3371"/>
                    <a:pt x="680" y="3328"/>
                    <a:pt x="662" y="3332"/>
                  </a:cubicBezTo>
                  <a:cubicBezTo>
                    <a:pt x="617" y="3258"/>
                    <a:pt x="623" y="3240"/>
                    <a:pt x="592" y="3181"/>
                  </a:cubicBezTo>
                  <a:cubicBezTo>
                    <a:pt x="610" y="3167"/>
                    <a:pt x="666" y="3346"/>
                    <a:pt x="678" y="3296"/>
                  </a:cubicBezTo>
                  <a:close/>
                  <a:moveTo>
                    <a:pt x="1920" y="5751"/>
                  </a:moveTo>
                  <a:cubicBezTo>
                    <a:pt x="1947" y="5844"/>
                    <a:pt x="1857" y="5667"/>
                    <a:pt x="1834" y="5636"/>
                  </a:cubicBezTo>
                  <a:cubicBezTo>
                    <a:pt x="1852" y="5615"/>
                    <a:pt x="1900" y="5746"/>
                    <a:pt x="1920" y="5751"/>
                  </a:cubicBezTo>
                  <a:close/>
                  <a:moveTo>
                    <a:pt x="3275" y="5582"/>
                  </a:moveTo>
                  <a:cubicBezTo>
                    <a:pt x="3354" y="5534"/>
                    <a:pt x="3429" y="5491"/>
                    <a:pt x="3458" y="5496"/>
                  </a:cubicBezTo>
                  <a:cubicBezTo>
                    <a:pt x="3356" y="5566"/>
                    <a:pt x="3300" y="5591"/>
                    <a:pt x="3275" y="5582"/>
                  </a:cubicBezTo>
                  <a:close/>
                  <a:moveTo>
                    <a:pt x="2588" y="6045"/>
                  </a:moveTo>
                  <a:cubicBezTo>
                    <a:pt x="2649" y="6004"/>
                    <a:pt x="2606" y="6063"/>
                    <a:pt x="2600" y="6072"/>
                  </a:cubicBezTo>
                  <a:cubicBezTo>
                    <a:pt x="2568" y="6092"/>
                    <a:pt x="2557" y="6087"/>
                    <a:pt x="2521" y="6108"/>
                  </a:cubicBezTo>
                  <a:cubicBezTo>
                    <a:pt x="2523" y="6092"/>
                    <a:pt x="2595" y="6054"/>
                    <a:pt x="2588" y="6042"/>
                  </a:cubicBezTo>
                  <a:close/>
                  <a:moveTo>
                    <a:pt x="4409" y="4841"/>
                  </a:moveTo>
                  <a:cubicBezTo>
                    <a:pt x="4440" y="4823"/>
                    <a:pt x="4463" y="4816"/>
                    <a:pt x="4467" y="4827"/>
                  </a:cubicBezTo>
                  <a:cubicBezTo>
                    <a:pt x="4436" y="4843"/>
                    <a:pt x="4413" y="4852"/>
                    <a:pt x="4411" y="4839"/>
                  </a:cubicBezTo>
                  <a:close/>
                  <a:moveTo>
                    <a:pt x="4818" y="1367"/>
                  </a:moveTo>
                  <a:cubicBezTo>
                    <a:pt x="4845" y="1403"/>
                    <a:pt x="4840" y="1412"/>
                    <a:pt x="4833" y="1419"/>
                  </a:cubicBezTo>
                  <a:cubicBezTo>
                    <a:pt x="4865" y="1467"/>
                    <a:pt x="4872" y="1440"/>
                    <a:pt x="4908" y="1505"/>
                  </a:cubicBezTo>
                  <a:cubicBezTo>
                    <a:pt x="4924" y="1555"/>
                    <a:pt x="4892" y="1516"/>
                    <a:pt x="4874" y="1523"/>
                  </a:cubicBezTo>
                  <a:cubicBezTo>
                    <a:pt x="4890" y="1480"/>
                    <a:pt x="4808" y="1424"/>
                    <a:pt x="4820" y="1365"/>
                  </a:cubicBezTo>
                  <a:close/>
                  <a:moveTo>
                    <a:pt x="1357" y="4694"/>
                  </a:moveTo>
                  <a:cubicBezTo>
                    <a:pt x="1362" y="4719"/>
                    <a:pt x="1403" y="4787"/>
                    <a:pt x="1376" y="4778"/>
                  </a:cubicBezTo>
                  <a:cubicBezTo>
                    <a:pt x="1337" y="4714"/>
                    <a:pt x="1333" y="4687"/>
                    <a:pt x="1357" y="4694"/>
                  </a:cubicBezTo>
                  <a:close/>
                  <a:moveTo>
                    <a:pt x="1798" y="5561"/>
                  </a:moveTo>
                  <a:cubicBezTo>
                    <a:pt x="1861" y="5710"/>
                    <a:pt x="1719" y="5487"/>
                    <a:pt x="1798" y="5561"/>
                  </a:cubicBezTo>
                  <a:close/>
                  <a:moveTo>
                    <a:pt x="2719" y="5975"/>
                  </a:moveTo>
                  <a:cubicBezTo>
                    <a:pt x="2823" y="5900"/>
                    <a:pt x="2862" y="5896"/>
                    <a:pt x="2968" y="5819"/>
                  </a:cubicBezTo>
                  <a:cubicBezTo>
                    <a:pt x="2954" y="5875"/>
                    <a:pt x="2801" y="5934"/>
                    <a:pt x="2706" y="6017"/>
                  </a:cubicBezTo>
                  <a:cubicBezTo>
                    <a:pt x="2722" y="5999"/>
                    <a:pt x="2724" y="5986"/>
                    <a:pt x="2719" y="5975"/>
                  </a:cubicBezTo>
                  <a:close/>
                  <a:moveTo>
                    <a:pt x="4517" y="4793"/>
                  </a:moveTo>
                  <a:cubicBezTo>
                    <a:pt x="4544" y="4746"/>
                    <a:pt x="4569" y="4775"/>
                    <a:pt x="4549" y="4791"/>
                  </a:cubicBezTo>
                  <a:cubicBezTo>
                    <a:pt x="4535" y="4802"/>
                    <a:pt x="4513" y="4802"/>
                    <a:pt x="4517" y="4793"/>
                  </a:cubicBezTo>
                  <a:close/>
                  <a:moveTo>
                    <a:pt x="4169" y="430"/>
                  </a:moveTo>
                  <a:cubicBezTo>
                    <a:pt x="4126" y="349"/>
                    <a:pt x="4201" y="448"/>
                    <a:pt x="4205" y="441"/>
                  </a:cubicBezTo>
                  <a:cubicBezTo>
                    <a:pt x="4219" y="462"/>
                    <a:pt x="4217" y="466"/>
                    <a:pt x="4214" y="471"/>
                  </a:cubicBezTo>
                  <a:cubicBezTo>
                    <a:pt x="4242" y="538"/>
                    <a:pt x="4187" y="412"/>
                    <a:pt x="4169" y="430"/>
                  </a:cubicBezTo>
                  <a:close/>
                  <a:moveTo>
                    <a:pt x="689" y="2266"/>
                  </a:moveTo>
                  <a:cubicBezTo>
                    <a:pt x="637" y="2305"/>
                    <a:pt x="637" y="2289"/>
                    <a:pt x="630" y="2280"/>
                  </a:cubicBezTo>
                  <a:lnTo>
                    <a:pt x="705" y="2230"/>
                  </a:lnTo>
                  <a:cubicBezTo>
                    <a:pt x="693" y="2244"/>
                    <a:pt x="684" y="2257"/>
                    <a:pt x="689" y="2266"/>
                  </a:cubicBezTo>
                  <a:close/>
                  <a:moveTo>
                    <a:pt x="371" y="2792"/>
                  </a:moveTo>
                  <a:cubicBezTo>
                    <a:pt x="371" y="2792"/>
                    <a:pt x="395" y="2792"/>
                    <a:pt x="398" y="2813"/>
                  </a:cubicBezTo>
                  <a:cubicBezTo>
                    <a:pt x="402" y="2856"/>
                    <a:pt x="262" y="2659"/>
                    <a:pt x="371" y="2792"/>
                  </a:cubicBezTo>
                  <a:close/>
                  <a:moveTo>
                    <a:pt x="1044" y="4105"/>
                  </a:moveTo>
                  <a:cubicBezTo>
                    <a:pt x="1064" y="4109"/>
                    <a:pt x="1116" y="4233"/>
                    <a:pt x="1118" y="4254"/>
                  </a:cubicBezTo>
                  <a:cubicBezTo>
                    <a:pt x="1086" y="4240"/>
                    <a:pt x="1089" y="4172"/>
                    <a:pt x="1044" y="4105"/>
                  </a:cubicBezTo>
                  <a:close/>
                  <a:moveTo>
                    <a:pt x="5947" y="3856"/>
                  </a:moveTo>
                  <a:cubicBezTo>
                    <a:pt x="5956" y="3829"/>
                    <a:pt x="6026" y="3818"/>
                    <a:pt x="6053" y="3804"/>
                  </a:cubicBezTo>
                  <a:cubicBezTo>
                    <a:pt x="6026" y="3852"/>
                    <a:pt x="5976" y="3840"/>
                    <a:pt x="5947" y="3856"/>
                  </a:cubicBezTo>
                  <a:close/>
                  <a:moveTo>
                    <a:pt x="4456" y="839"/>
                  </a:moveTo>
                  <a:cubicBezTo>
                    <a:pt x="4528" y="895"/>
                    <a:pt x="4488" y="929"/>
                    <a:pt x="4456" y="839"/>
                  </a:cubicBezTo>
                  <a:close/>
                  <a:moveTo>
                    <a:pt x="5861" y="2903"/>
                  </a:moveTo>
                  <a:cubicBezTo>
                    <a:pt x="5856" y="2908"/>
                    <a:pt x="5874" y="2935"/>
                    <a:pt x="5886" y="2953"/>
                  </a:cubicBezTo>
                  <a:cubicBezTo>
                    <a:pt x="5838" y="2894"/>
                    <a:pt x="5791" y="2860"/>
                    <a:pt x="5879" y="2987"/>
                  </a:cubicBezTo>
                  <a:cubicBezTo>
                    <a:pt x="5856" y="2973"/>
                    <a:pt x="5820" y="2917"/>
                    <a:pt x="5791" y="2878"/>
                  </a:cubicBezTo>
                  <a:cubicBezTo>
                    <a:pt x="5807" y="2880"/>
                    <a:pt x="5791" y="2853"/>
                    <a:pt x="5773" y="2824"/>
                  </a:cubicBezTo>
                  <a:cubicBezTo>
                    <a:pt x="5838" y="2865"/>
                    <a:pt x="5777" y="2790"/>
                    <a:pt x="5868" y="2898"/>
                  </a:cubicBezTo>
                  <a:cubicBezTo>
                    <a:pt x="5884" y="2926"/>
                    <a:pt x="5870" y="2917"/>
                    <a:pt x="5861" y="2903"/>
                  </a:cubicBezTo>
                  <a:close/>
                  <a:moveTo>
                    <a:pt x="4795" y="4629"/>
                  </a:moveTo>
                  <a:cubicBezTo>
                    <a:pt x="4851" y="4610"/>
                    <a:pt x="5016" y="4525"/>
                    <a:pt x="5068" y="4457"/>
                  </a:cubicBezTo>
                  <a:cubicBezTo>
                    <a:pt x="5152" y="4412"/>
                    <a:pt x="5025" y="4507"/>
                    <a:pt x="5059" y="4507"/>
                  </a:cubicBezTo>
                  <a:cubicBezTo>
                    <a:pt x="4917" y="4604"/>
                    <a:pt x="4847" y="4624"/>
                    <a:pt x="4795" y="4629"/>
                  </a:cubicBezTo>
                  <a:close/>
                  <a:moveTo>
                    <a:pt x="5755" y="3994"/>
                  </a:moveTo>
                  <a:cubicBezTo>
                    <a:pt x="5800" y="3971"/>
                    <a:pt x="5829" y="3976"/>
                    <a:pt x="5793" y="4010"/>
                  </a:cubicBezTo>
                  <a:cubicBezTo>
                    <a:pt x="5748" y="4012"/>
                    <a:pt x="5737" y="4023"/>
                    <a:pt x="5640" y="4095"/>
                  </a:cubicBezTo>
                  <a:cubicBezTo>
                    <a:pt x="5642" y="4075"/>
                    <a:pt x="5746" y="4019"/>
                    <a:pt x="5753" y="3994"/>
                  </a:cubicBezTo>
                  <a:close/>
                  <a:moveTo>
                    <a:pt x="5608" y="2571"/>
                  </a:moveTo>
                  <a:cubicBezTo>
                    <a:pt x="5660" y="2623"/>
                    <a:pt x="5707" y="2682"/>
                    <a:pt x="5748" y="2745"/>
                  </a:cubicBezTo>
                  <a:cubicBezTo>
                    <a:pt x="5694" y="2702"/>
                    <a:pt x="5662" y="2673"/>
                    <a:pt x="5608" y="2571"/>
                  </a:cubicBezTo>
                  <a:close/>
                  <a:moveTo>
                    <a:pt x="2697" y="909"/>
                  </a:moveTo>
                  <a:cubicBezTo>
                    <a:pt x="2681" y="895"/>
                    <a:pt x="2722" y="864"/>
                    <a:pt x="2787" y="823"/>
                  </a:cubicBezTo>
                  <a:cubicBezTo>
                    <a:pt x="2749" y="852"/>
                    <a:pt x="2758" y="868"/>
                    <a:pt x="2697" y="909"/>
                  </a:cubicBezTo>
                  <a:close/>
                  <a:moveTo>
                    <a:pt x="858" y="3822"/>
                  </a:moveTo>
                  <a:cubicBezTo>
                    <a:pt x="793" y="3709"/>
                    <a:pt x="870" y="3766"/>
                    <a:pt x="858" y="3822"/>
                  </a:cubicBezTo>
                  <a:close/>
                  <a:moveTo>
                    <a:pt x="1680" y="5433"/>
                  </a:moveTo>
                  <a:lnTo>
                    <a:pt x="1705" y="5480"/>
                  </a:lnTo>
                  <a:lnTo>
                    <a:pt x="1692" y="5487"/>
                  </a:lnTo>
                  <a:lnTo>
                    <a:pt x="1667" y="5437"/>
                  </a:lnTo>
                  <a:close/>
                  <a:moveTo>
                    <a:pt x="3304" y="5643"/>
                  </a:moveTo>
                  <a:cubicBezTo>
                    <a:pt x="3383" y="5600"/>
                    <a:pt x="3499" y="5521"/>
                    <a:pt x="3517" y="5545"/>
                  </a:cubicBezTo>
                  <a:cubicBezTo>
                    <a:pt x="3438" y="5593"/>
                    <a:pt x="3469" y="5602"/>
                    <a:pt x="3374" y="5656"/>
                  </a:cubicBezTo>
                  <a:cubicBezTo>
                    <a:pt x="3327" y="5654"/>
                    <a:pt x="3322" y="5670"/>
                    <a:pt x="3302" y="5640"/>
                  </a:cubicBezTo>
                  <a:close/>
                  <a:moveTo>
                    <a:pt x="2859" y="773"/>
                  </a:moveTo>
                  <a:cubicBezTo>
                    <a:pt x="2864" y="760"/>
                    <a:pt x="2918" y="728"/>
                    <a:pt x="2954" y="703"/>
                  </a:cubicBezTo>
                  <a:cubicBezTo>
                    <a:pt x="2954" y="721"/>
                    <a:pt x="2893" y="760"/>
                    <a:pt x="2859" y="773"/>
                  </a:cubicBezTo>
                  <a:close/>
                  <a:moveTo>
                    <a:pt x="2543" y="992"/>
                  </a:moveTo>
                  <a:lnTo>
                    <a:pt x="2469" y="1042"/>
                  </a:lnTo>
                  <a:lnTo>
                    <a:pt x="2464" y="1028"/>
                  </a:lnTo>
                  <a:lnTo>
                    <a:pt x="2536" y="979"/>
                  </a:lnTo>
                  <a:close/>
                  <a:moveTo>
                    <a:pt x="1875" y="5830"/>
                  </a:moveTo>
                  <a:cubicBezTo>
                    <a:pt x="1886" y="5857"/>
                    <a:pt x="1897" y="5882"/>
                    <a:pt x="1906" y="5909"/>
                  </a:cubicBezTo>
                  <a:cubicBezTo>
                    <a:pt x="1897" y="5907"/>
                    <a:pt x="1886" y="5886"/>
                    <a:pt x="1877" y="5889"/>
                  </a:cubicBezTo>
                  <a:lnTo>
                    <a:pt x="1852" y="5839"/>
                  </a:lnTo>
                  <a:close/>
                  <a:moveTo>
                    <a:pt x="2426" y="6241"/>
                  </a:moveTo>
                  <a:cubicBezTo>
                    <a:pt x="2376" y="6302"/>
                    <a:pt x="2315" y="6284"/>
                    <a:pt x="2426" y="6241"/>
                  </a:cubicBezTo>
                  <a:close/>
                  <a:moveTo>
                    <a:pt x="3751" y="5356"/>
                  </a:moveTo>
                  <a:lnTo>
                    <a:pt x="3801" y="5324"/>
                  </a:lnTo>
                  <a:lnTo>
                    <a:pt x="3808" y="5338"/>
                  </a:lnTo>
                  <a:lnTo>
                    <a:pt x="3758" y="5369"/>
                  </a:lnTo>
                  <a:close/>
                  <a:moveTo>
                    <a:pt x="2439" y="1044"/>
                  </a:moveTo>
                  <a:cubicBezTo>
                    <a:pt x="2437" y="1058"/>
                    <a:pt x="2381" y="1089"/>
                    <a:pt x="2344" y="1117"/>
                  </a:cubicBezTo>
                  <a:cubicBezTo>
                    <a:pt x="2356" y="1098"/>
                    <a:pt x="2369" y="1085"/>
                    <a:pt x="2338" y="1103"/>
                  </a:cubicBezTo>
                  <a:cubicBezTo>
                    <a:pt x="2351" y="1065"/>
                    <a:pt x="2405" y="1065"/>
                    <a:pt x="2437" y="1042"/>
                  </a:cubicBezTo>
                  <a:close/>
                  <a:moveTo>
                    <a:pt x="4323" y="4997"/>
                  </a:moveTo>
                  <a:cubicBezTo>
                    <a:pt x="4264" y="5049"/>
                    <a:pt x="4199" y="5094"/>
                    <a:pt x="4129" y="5132"/>
                  </a:cubicBezTo>
                  <a:cubicBezTo>
                    <a:pt x="4187" y="5078"/>
                    <a:pt x="4251" y="5033"/>
                    <a:pt x="4321" y="4994"/>
                  </a:cubicBezTo>
                  <a:close/>
                  <a:moveTo>
                    <a:pt x="3148" y="561"/>
                  </a:moveTo>
                  <a:cubicBezTo>
                    <a:pt x="3160" y="565"/>
                    <a:pt x="3020" y="658"/>
                    <a:pt x="3072" y="602"/>
                  </a:cubicBezTo>
                  <a:cubicBezTo>
                    <a:pt x="3097" y="588"/>
                    <a:pt x="3121" y="575"/>
                    <a:pt x="3144" y="559"/>
                  </a:cubicBezTo>
                  <a:close/>
                  <a:moveTo>
                    <a:pt x="2333" y="6320"/>
                  </a:moveTo>
                  <a:cubicBezTo>
                    <a:pt x="2412" y="6270"/>
                    <a:pt x="2457" y="6255"/>
                    <a:pt x="2471" y="6273"/>
                  </a:cubicBezTo>
                  <a:cubicBezTo>
                    <a:pt x="2335" y="6345"/>
                    <a:pt x="2369" y="6338"/>
                    <a:pt x="2360" y="6381"/>
                  </a:cubicBezTo>
                  <a:cubicBezTo>
                    <a:pt x="2344" y="6383"/>
                    <a:pt x="2326" y="6390"/>
                    <a:pt x="2313" y="6401"/>
                  </a:cubicBezTo>
                  <a:lnTo>
                    <a:pt x="2186" y="6523"/>
                  </a:lnTo>
                  <a:lnTo>
                    <a:pt x="2042" y="6340"/>
                  </a:lnTo>
                  <a:cubicBezTo>
                    <a:pt x="2033" y="6331"/>
                    <a:pt x="2021" y="6325"/>
                    <a:pt x="2010" y="6318"/>
                  </a:cubicBezTo>
                  <a:cubicBezTo>
                    <a:pt x="2010" y="6293"/>
                    <a:pt x="1981" y="6234"/>
                    <a:pt x="2001" y="6232"/>
                  </a:cubicBezTo>
                  <a:lnTo>
                    <a:pt x="2053" y="6336"/>
                  </a:lnTo>
                  <a:lnTo>
                    <a:pt x="2137" y="6503"/>
                  </a:lnTo>
                  <a:lnTo>
                    <a:pt x="2306" y="6390"/>
                  </a:lnTo>
                  <a:lnTo>
                    <a:pt x="2326" y="6377"/>
                  </a:lnTo>
                  <a:cubicBezTo>
                    <a:pt x="2331" y="6365"/>
                    <a:pt x="2317" y="6370"/>
                    <a:pt x="2299" y="6379"/>
                  </a:cubicBezTo>
                  <a:lnTo>
                    <a:pt x="2132" y="6471"/>
                  </a:lnTo>
                  <a:lnTo>
                    <a:pt x="2064" y="6327"/>
                  </a:lnTo>
                  <a:lnTo>
                    <a:pt x="2037" y="6275"/>
                  </a:lnTo>
                  <a:cubicBezTo>
                    <a:pt x="2046" y="6264"/>
                    <a:pt x="2062" y="6291"/>
                    <a:pt x="2078" y="6320"/>
                  </a:cubicBezTo>
                  <a:lnTo>
                    <a:pt x="2155" y="6462"/>
                  </a:lnTo>
                  <a:lnTo>
                    <a:pt x="2290" y="6368"/>
                  </a:lnTo>
                  <a:cubicBezTo>
                    <a:pt x="2320" y="6345"/>
                    <a:pt x="2349" y="6322"/>
                    <a:pt x="2331" y="6318"/>
                  </a:cubicBezTo>
                  <a:close/>
                  <a:moveTo>
                    <a:pt x="3835" y="5329"/>
                  </a:moveTo>
                  <a:cubicBezTo>
                    <a:pt x="3851" y="5340"/>
                    <a:pt x="3810" y="5374"/>
                    <a:pt x="3745" y="5412"/>
                  </a:cubicBezTo>
                  <a:cubicBezTo>
                    <a:pt x="3765" y="5376"/>
                    <a:pt x="3797" y="5347"/>
                    <a:pt x="3831" y="5326"/>
                  </a:cubicBezTo>
                  <a:close/>
                  <a:moveTo>
                    <a:pt x="1488" y="5184"/>
                  </a:moveTo>
                  <a:cubicBezTo>
                    <a:pt x="1592" y="5344"/>
                    <a:pt x="1658" y="5550"/>
                    <a:pt x="1750" y="5735"/>
                  </a:cubicBezTo>
                  <a:cubicBezTo>
                    <a:pt x="1685" y="5674"/>
                    <a:pt x="1640" y="5523"/>
                    <a:pt x="1583" y="5444"/>
                  </a:cubicBezTo>
                  <a:cubicBezTo>
                    <a:pt x="1563" y="5403"/>
                    <a:pt x="1572" y="5498"/>
                    <a:pt x="1518" y="5381"/>
                  </a:cubicBezTo>
                  <a:cubicBezTo>
                    <a:pt x="1543" y="5387"/>
                    <a:pt x="1561" y="5363"/>
                    <a:pt x="1599" y="5437"/>
                  </a:cubicBezTo>
                  <a:cubicBezTo>
                    <a:pt x="1579" y="5326"/>
                    <a:pt x="1513" y="5320"/>
                    <a:pt x="1488" y="5304"/>
                  </a:cubicBezTo>
                  <a:cubicBezTo>
                    <a:pt x="1479" y="5250"/>
                    <a:pt x="1446" y="5152"/>
                    <a:pt x="1522" y="5288"/>
                  </a:cubicBezTo>
                  <a:cubicBezTo>
                    <a:pt x="1518" y="5250"/>
                    <a:pt x="1504" y="5213"/>
                    <a:pt x="1484" y="5182"/>
                  </a:cubicBezTo>
                  <a:close/>
                  <a:moveTo>
                    <a:pt x="2787" y="6049"/>
                  </a:moveTo>
                  <a:cubicBezTo>
                    <a:pt x="2769" y="6074"/>
                    <a:pt x="2746" y="6097"/>
                    <a:pt x="2719" y="6110"/>
                  </a:cubicBezTo>
                  <a:cubicBezTo>
                    <a:pt x="2697" y="6103"/>
                    <a:pt x="2744" y="6072"/>
                    <a:pt x="2783" y="6047"/>
                  </a:cubicBezTo>
                  <a:close/>
                  <a:moveTo>
                    <a:pt x="1161" y="1821"/>
                  </a:moveTo>
                  <a:cubicBezTo>
                    <a:pt x="1188" y="1810"/>
                    <a:pt x="1215" y="1799"/>
                    <a:pt x="1240" y="1785"/>
                  </a:cubicBezTo>
                  <a:cubicBezTo>
                    <a:pt x="1233" y="1814"/>
                    <a:pt x="1184" y="1812"/>
                    <a:pt x="1143" y="1851"/>
                  </a:cubicBezTo>
                  <a:cubicBezTo>
                    <a:pt x="1111" y="1842"/>
                    <a:pt x="1170" y="1803"/>
                    <a:pt x="1177" y="1783"/>
                  </a:cubicBezTo>
                  <a:cubicBezTo>
                    <a:pt x="1222" y="1747"/>
                    <a:pt x="1177" y="1805"/>
                    <a:pt x="1156" y="1819"/>
                  </a:cubicBezTo>
                  <a:close/>
                  <a:moveTo>
                    <a:pt x="3017" y="5923"/>
                  </a:moveTo>
                  <a:cubicBezTo>
                    <a:pt x="2968" y="5981"/>
                    <a:pt x="2907" y="5963"/>
                    <a:pt x="3017" y="5923"/>
                  </a:cubicBezTo>
                  <a:close/>
                  <a:moveTo>
                    <a:pt x="2591" y="884"/>
                  </a:moveTo>
                  <a:cubicBezTo>
                    <a:pt x="2550" y="913"/>
                    <a:pt x="2543" y="909"/>
                    <a:pt x="2534" y="904"/>
                  </a:cubicBezTo>
                  <a:cubicBezTo>
                    <a:pt x="2557" y="891"/>
                    <a:pt x="2557" y="886"/>
                    <a:pt x="2557" y="879"/>
                  </a:cubicBezTo>
                  <a:cubicBezTo>
                    <a:pt x="2584" y="861"/>
                    <a:pt x="2579" y="877"/>
                    <a:pt x="2588" y="882"/>
                  </a:cubicBezTo>
                  <a:close/>
                  <a:moveTo>
                    <a:pt x="594" y="2194"/>
                  </a:moveTo>
                  <a:cubicBezTo>
                    <a:pt x="644" y="2133"/>
                    <a:pt x="721" y="2135"/>
                    <a:pt x="594" y="2194"/>
                  </a:cubicBezTo>
                  <a:close/>
                  <a:moveTo>
                    <a:pt x="255" y="2783"/>
                  </a:moveTo>
                  <a:cubicBezTo>
                    <a:pt x="280" y="2878"/>
                    <a:pt x="174" y="2664"/>
                    <a:pt x="255" y="2783"/>
                  </a:cubicBezTo>
                  <a:close/>
                  <a:moveTo>
                    <a:pt x="2426" y="6313"/>
                  </a:moveTo>
                  <a:cubicBezTo>
                    <a:pt x="2514" y="6259"/>
                    <a:pt x="2433" y="6334"/>
                    <a:pt x="2484" y="6300"/>
                  </a:cubicBezTo>
                  <a:cubicBezTo>
                    <a:pt x="2478" y="6320"/>
                    <a:pt x="2367" y="6356"/>
                    <a:pt x="2423" y="6311"/>
                  </a:cubicBezTo>
                  <a:close/>
                  <a:moveTo>
                    <a:pt x="2866" y="6017"/>
                  </a:moveTo>
                  <a:lnTo>
                    <a:pt x="2916" y="5986"/>
                  </a:lnTo>
                  <a:cubicBezTo>
                    <a:pt x="2914" y="5993"/>
                    <a:pt x="2927" y="5986"/>
                    <a:pt x="2943" y="5975"/>
                  </a:cubicBezTo>
                  <a:cubicBezTo>
                    <a:pt x="2918" y="6013"/>
                    <a:pt x="2841" y="6067"/>
                    <a:pt x="2783" y="6117"/>
                  </a:cubicBezTo>
                  <a:lnTo>
                    <a:pt x="2774" y="6097"/>
                  </a:lnTo>
                  <a:cubicBezTo>
                    <a:pt x="2794" y="6060"/>
                    <a:pt x="2884" y="6047"/>
                    <a:pt x="2866" y="6017"/>
                  </a:cubicBezTo>
                  <a:close/>
                  <a:moveTo>
                    <a:pt x="3063" y="5886"/>
                  </a:moveTo>
                  <a:cubicBezTo>
                    <a:pt x="3087" y="5871"/>
                    <a:pt x="3115" y="5857"/>
                    <a:pt x="3142" y="5846"/>
                  </a:cubicBezTo>
                  <a:cubicBezTo>
                    <a:pt x="3139" y="5859"/>
                    <a:pt x="3067" y="5896"/>
                    <a:pt x="3074" y="5907"/>
                  </a:cubicBezTo>
                  <a:cubicBezTo>
                    <a:pt x="3036" y="5929"/>
                    <a:pt x="3078" y="5893"/>
                    <a:pt x="3063" y="5886"/>
                  </a:cubicBezTo>
                  <a:close/>
                  <a:moveTo>
                    <a:pt x="709" y="3703"/>
                  </a:moveTo>
                  <a:cubicBezTo>
                    <a:pt x="723" y="3732"/>
                    <a:pt x="707" y="3730"/>
                    <a:pt x="700" y="3736"/>
                  </a:cubicBezTo>
                  <a:lnTo>
                    <a:pt x="651" y="3637"/>
                  </a:lnTo>
                  <a:cubicBezTo>
                    <a:pt x="662" y="3637"/>
                    <a:pt x="680" y="3680"/>
                    <a:pt x="696" y="3709"/>
                  </a:cubicBezTo>
                  <a:close/>
                  <a:moveTo>
                    <a:pt x="1859" y="1320"/>
                  </a:moveTo>
                  <a:cubicBezTo>
                    <a:pt x="1936" y="1281"/>
                    <a:pt x="2003" y="1218"/>
                    <a:pt x="2130" y="1141"/>
                  </a:cubicBezTo>
                  <a:cubicBezTo>
                    <a:pt x="2202" y="1085"/>
                    <a:pt x="2110" y="1108"/>
                    <a:pt x="2234" y="1019"/>
                  </a:cubicBezTo>
                  <a:cubicBezTo>
                    <a:pt x="2234" y="1092"/>
                    <a:pt x="2417" y="916"/>
                    <a:pt x="2453" y="936"/>
                  </a:cubicBezTo>
                  <a:lnTo>
                    <a:pt x="2238" y="1096"/>
                  </a:lnTo>
                  <a:cubicBezTo>
                    <a:pt x="2222" y="1040"/>
                    <a:pt x="1945" y="1329"/>
                    <a:pt x="1859" y="1320"/>
                  </a:cubicBezTo>
                  <a:close/>
                  <a:moveTo>
                    <a:pt x="565" y="3432"/>
                  </a:moveTo>
                  <a:cubicBezTo>
                    <a:pt x="592" y="3481"/>
                    <a:pt x="583" y="3544"/>
                    <a:pt x="633" y="3585"/>
                  </a:cubicBezTo>
                  <a:cubicBezTo>
                    <a:pt x="642" y="3612"/>
                    <a:pt x="628" y="3644"/>
                    <a:pt x="601" y="3657"/>
                  </a:cubicBezTo>
                  <a:cubicBezTo>
                    <a:pt x="576" y="3560"/>
                    <a:pt x="526" y="3400"/>
                    <a:pt x="447" y="3303"/>
                  </a:cubicBezTo>
                  <a:cubicBezTo>
                    <a:pt x="447" y="3262"/>
                    <a:pt x="474" y="3305"/>
                    <a:pt x="463" y="3264"/>
                  </a:cubicBezTo>
                  <a:cubicBezTo>
                    <a:pt x="511" y="3321"/>
                    <a:pt x="502" y="3400"/>
                    <a:pt x="565" y="3434"/>
                  </a:cubicBezTo>
                  <a:close/>
                  <a:moveTo>
                    <a:pt x="1114" y="1794"/>
                  </a:moveTo>
                  <a:cubicBezTo>
                    <a:pt x="1145" y="1778"/>
                    <a:pt x="1190" y="1720"/>
                    <a:pt x="1129" y="1758"/>
                  </a:cubicBezTo>
                  <a:cubicBezTo>
                    <a:pt x="1229" y="1654"/>
                    <a:pt x="1382" y="1600"/>
                    <a:pt x="1547" y="1482"/>
                  </a:cubicBezTo>
                  <a:cubicBezTo>
                    <a:pt x="1540" y="1507"/>
                    <a:pt x="1355" y="1627"/>
                    <a:pt x="1486" y="1557"/>
                  </a:cubicBezTo>
                  <a:cubicBezTo>
                    <a:pt x="1421" y="1627"/>
                    <a:pt x="1283" y="1688"/>
                    <a:pt x="1233" y="1706"/>
                  </a:cubicBezTo>
                  <a:cubicBezTo>
                    <a:pt x="1197" y="1735"/>
                    <a:pt x="1236" y="1715"/>
                    <a:pt x="1263" y="1697"/>
                  </a:cubicBezTo>
                  <a:cubicBezTo>
                    <a:pt x="1152" y="1790"/>
                    <a:pt x="919" y="1963"/>
                    <a:pt x="804" y="2027"/>
                  </a:cubicBezTo>
                  <a:cubicBezTo>
                    <a:pt x="818" y="2006"/>
                    <a:pt x="992" y="1891"/>
                    <a:pt x="890" y="1934"/>
                  </a:cubicBezTo>
                  <a:cubicBezTo>
                    <a:pt x="962" y="1882"/>
                    <a:pt x="1037" y="1835"/>
                    <a:pt x="1116" y="1794"/>
                  </a:cubicBezTo>
                  <a:close/>
                  <a:moveTo>
                    <a:pt x="960" y="4231"/>
                  </a:moveTo>
                  <a:cubicBezTo>
                    <a:pt x="971" y="4258"/>
                    <a:pt x="960" y="4247"/>
                    <a:pt x="951" y="4233"/>
                  </a:cubicBezTo>
                  <a:cubicBezTo>
                    <a:pt x="946" y="4242"/>
                    <a:pt x="969" y="4285"/>
                    <a:pt x="976" y="4283"/>
                  </a:cubicBezTo>
                  <a:cubicBezTo>
                    <a:pt x="994" y="4324"/>
                    <a:pt x="953" y="4267"/>
                    <a:pt x="976" y="4315"/>
                  </a:cubicBezTo>
                  <a:cubicBezTo>
                    <a:pt x="955" y="4310"/>
                    <a:pt x="922" y="4220"/>
                    <a:pt x="908" y="4251"/>
                  </a:cubicBezTo>
                  <a:lnTo>
                    <a:pt x="872" y="4145"/>
                  </a:lnTo>
                  <a:lnTo>
                    <a:pt x="894" y="4136"/>
                  </a:lnTo>
                  <a:cubicBezTo>
                    <a:pt x="865" y="4059"/>
                    <a:pt x="928" y="4193"/>
                    <a:pt x="892" y="4168"/>
                  </a:cubicBezTo>
                  <a:cubicBezTo>
                    <a:pt x="942" y="4245"/>
                    <a:pt x="910" y="4159"/>
                    <a:pt x="960" y="4229"/>
                  </a:cubicBezTo>
                  <a:close/>
                  <a:moveTo>
                    <a:pt x="1787" y="5898"/>
                  </a:moveTo>
                  <a:cubicBezTo>
                    <a:pt x="1775" y="5837"/>
                    <a:pt x="1728" y="5801"/>
                    <a:pt x="1685" y="5701"/>
                  </a:cubicBezTo>
                  <a:cubicBezTo>
                    <a:pt x="1703" y="5699"/>
                    <a:pt x="1818" y="5891"/>
                    <a:pt x="1787" y="5898"/>
                  </a:cubicBezTo>
                  <a:close/>
                  <a:moveTo>
                    <a:pt x="1825" y="5941"/>
                  </a:moveTo>
                  <a:cubicBezTo>
                    <a:pt x="1830" y="5968"/>
                    <a:pt x="1870" y="6033"/>
                    <a:pt x="1841" y="6027"/>
                  </a:cubicBezTo>
                  <a:cubicBezTo>
                    <a:pt x="1839" y="5997"/>
                    <a:pt x="1798" y="5934"/>
                    <a:pt x="1825" y="5941"/>
                  </a:cubicBezTo>
                  <a:close/>
                  <a:moveTo>
                    <a:pt x="3167" y="466"/>
                  </a:moveTo>
                  <a:cubicBezTo>
                    <a:pt x="3045" y="545"/>
                    <a:pt x="3209" y="376"/>
                    <a:pt x="3049" y="491"/>
                  </a:cubicBezTo>
                  <a:cubicBezTo>
                    <a:pt x="3054" y="477"/>
                    <a:pt x="3087" y="453"/>
                    <a:pt x="3090" y="439"/>
                  </a:cubicBezTo>
                  <a:cubicBezTo>
                    <a:pt x="3178" y="394"/>
                    <a:pt x="3128" y="457"/>
                    <a:pt x="3203" y="407"/>
                  </a:cubicBezTo>
                  <a:cubicBezTo>
                    <a:pt x="3209" y="419"/>
                    <a:pt x="3139" y="459"/>
                    <a:pt x="3167" y="466"/>
                  </a:cubicBezTo>
                  <a:close/>
                  <a:moveTo>
                    <a:pt x="2451" y="931"/>
                  </a:moveTo>
                  <a:cubicBezTo>
                    <a:pt x="2487" y="891"/>
                    <a:pt x="2570" y="832"/>
                    <a:pt x="2665" y="771"/>
                  </a:cubicBezTo>
                  <a:cubicBezTo>
                    <a:pt x="2643" y="823"/>
                    <a:pt x="2566" y="852"/>
                    <a:pt x="2451" y="929"/>
                  </a:cubicBezTo>
                  <a:close/>
                  <a:moveTo>
                    <a:pt x="1893" y="6124"/>
                  </a:moveTo>
                  <a:cubicBezTo>
                    <a:pt x="1911" y="6119"/>
                    <a:pt x="1967" y="6221"/>
                    <a:pt x="1922" y="6200"/>
                  </a:cubicBezTo>
                  <a:lnTo>
                    <a:pt x="1947" y="6250"/>
                  </a:lnTo>
                  <a:cubicBezTo>
                    <a:pt x="1951" y="6302"/>
                    <a:pt x="1911" y="6162"/>
                    <a:pt x="1893" y="6124"/>
                  </a:cubicBezTo>
                  <a:close/>
                  <a:moveTo>
                    <a:pt x="1687" y="1435"/>
                  </a:moveTo>
                  <a:cubicBezTo>
                    <a:pt x="1640" y="1469"/>
                    <a:pt x="1588" y="1500"/>
                    <a:pt x="1536" y="1525"/>
                  </a:cubicBezTo>
                  <a:cubicBezTo>
                    <a:pt x="1568" y="1496"/>
                    <a:pt x="1705" y="1376"/>
                    <a:pt x="1687" y="1433"/>
                  </a:cubicBezTo>
                  <a:close/>
                  <a:moveTo>
                    <a:pt x="1308" y="4985"/>
                  </a:moveTo>
                  <a:cubicBezTo>
                    <a:pt x="1321" y="4990"/>
                    <a:pt x="1344" y="5046"/>
                    <a:pt x="1364" y="5082"/>
                  </a:cubicBezTo>
                  <a:cubicBezTo>
                    <a:pt x="1344" y="5089"/>
                    <a:pt x="1371" y="5130"/>
                    <a:pt x="1335" y="5094"/>
                  </a:cubicBezTo>
                  <a:cubicBezTo>
                    <a:pt x="1290" y="5017"/>
                    <a:pt x="1342" y="5051"/>
                    <a:pt x="1308" y="4985"/>
                  </a:cubicBezTo>
                  <a:close/>
                  <a:moveTo>
                    <a:pt x="2094" y="1132"/>
                  </a:moveTo>
                  <a:cubicBezTo>
                    <a:pt x="2091" y="1150"/>
                    <a:pt x="1976" y="1209"/>
                    <a:pt x="1988" y="1182"/>
                  </a:cubicBezTo>
                  <a:cubicBezTo>
                    <a:pt x="2053" y="1135"/>
                    <a:pt x="2044" y="1162"/>
                    <a:pt x="2094" y="1130"/>
                  </a:cubicBezTo>
                  <a:close/>
                  <a:moveTo>
                    <a:pt x="1773" y="1342"/>
                  </a:moveTo>
                  <a:cubicBezTo>
                    <a:pt x="1784" y="1329"/>
                    <a:pt x="1793" y="1315"/>
                    <a:pt x="1789" y="1306"/>
                  </a:cubicBezTo>
                  <a:cubicBezTo>
                    <a:pt x="1814" y="1299"/>
                    <a:pt x="1879" y="1248"/>
                    <a:pt x="1870" y="1279"/>
                  </a:cubicBezTo>
                  <a:cubicBezTo>
                    <a:pt x="1805" y="1320"/>
                    <a:pt x="1827" y="1320"/>
                    <a:pt x="1773" y="1342"/>
                  </a:cubicBezTo>
                  <a:close/>
                  <a:moveTo>
                    <a:pt x="2340" y="970"/>
                  </a:moveTo>
                  <a:lnTo>
                    <a:pt x="2290" y="1001"/>
                  </a:lnTo>
                  <a:lnTo>
                    <a:pt x="2283" y="988"/>
                  </a:lnTo>
                  <a:lnTo>
                    <a:pt x="2333" y="956"/>
                  </a:lnTo>
                  <a:close/>
                  <a:moveTo>
                    <a:pt x="524" y="3511"/>
                  </a:moveTo>
                  <a:cubicBezTo>
                    <a:pt x="502" y="3492"/>
                    <a:pt x="483" y="3470"/>
                    <a:pt x="472" y="3441"/>
                  </a:cubicBezTo>
                  <a:cubicBezTo>
                    <a:pt x="483" y="3422"/>
                    <a:pt x="506" y="3470"/>
                    <a:pt x="526" y="350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6139225" y="3217000"/>
              <a:ext cx="1850" cy="4925"/>
            </a:xfrm>
            <a:custGeom>
              <a:rect b="b" l="l" r="r" t="t"/>
              <a:pathLst>
                <a:path extrusionOk="0" h="197" w="74">
                  <a:moveTo>
                    <a:pt x="17" y="70"/>
                  </a:moveTo>
                  <a:cubicBezTo>
                    <a:pt x="1" y="0"/>
                    <a:pt x="66" y="170"/>
                    <a:pt x="73" y="197"/>
                  </a:cubicBezTo>
                  <a:cubicBezTo>
                    <a:pt x="37" y="177"/>
                    <a:pt x="30" y="102"/>
                    <a:pt x="17" y="7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6157750" y="3268375"/>
              <a:ext cx="2075" cy="3200"/>
            </a:xfrm>
            <a:custGeom>
              <a:rect b="b" l="l" r="r" t="t"/>
              <a:pathLst>
                <a:path extrusionOk="0" h="128" w="83">
                  <a:moveTo>
                    <a:pt x="35" y="44"/>
                  </a:moveTo>
                  <a:cubicBezTo>
                    <a:pt x="46" y="44"/>
                    <a:pt x="53" y="66"/>
                    <a:pt x="48" y="68"/>
                  </a:cubicBezTo>
                  <a:cubicBezTo>
                    <a:pt x="57" y="89"/>
                    <a:pt x="62" y="91"/>
                    <a:pt x="68" y="89"/>
                  </a:cubicBezTo>
                  <a:cubicBezTo>
                    <a:pt x="82" y="125"/>
                    <a:pt x="59" y="118"/>
                    <a:pt x="50" y="127"/>
                  </a:cubicBezTo>
                  <a:cubicBezTo>
                    <a:pt x="50" y="116"/>
                    <a:pt x="1" y="1"/>
                    <a:pt x="41" y="71"/>
                  </a:cubicBezTo>
                  <a:cubicBezTo>
                    <a:pt x="48" y="73"/>
                    <a:pt x="41" y="59"/>
                    <a:pt x="35" y="4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6294675" y="2885175"/>
              <a:ext cx="475" cy="475"/>
            </a:xfrm>
            <a:custGeom>
              <a:rect b="b" l="l" r="r" t="t"/>
              <a:pathLst>
                <a:path extrusionOk="0" h="19" w="19">
                  <a:moveTo>
                    <a:pt x="1" y="3"/>
                  </a:moveTo>
                  <a:lnTo>
                    <a:pt x="19" y="0"/>
                  </a:lnTo>
                  <a:lnTo>
                    <a:pt x="19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6290900" y="2885275"/>
              <a:ext cx="700" cy="1400"/>
            </a:xfrm>
            <a:custGeom>
              <a:rect b="b" l="l" r="r" t="t"/>
              <a:pathLst>
                <a:path extrusionOk="0" h="56" w="28">
                  <a:moveTo>
                    <a:pt x="27" y="23"/>
                  </a:moveTo>
                  <a:cubicBezTo>
                    <a:pt x="0" y="55"/>
                    <a:pt x="0" y="1"/>
                    <a:pt x="27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6288250" y="2886075"/>
              <a:ext cx="475" cy="475"/>
            </a:xfrm>
            <a:custGeom>
              <a:rect b="b" l="l" r="r" t="t"/>
              <a:pathLst>
                <a:path extrusionOk="0" h="19" w="19">
                  <a:moveTo>
                    <a:pt x="0" y="3"/>
                  </a:moveTo>
                  <a:lnTo>
                    <a:pt x="18" y="0"/>
                  </a:lnTo>
                  <a:lnTo>
                    <a:pt x="18" y="16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6286550" y="2886575"/>
              <a:ext cx="1325" cy="650"/>
            </a:xfrm>
            <a:custGeom>
              <a:rect b="b" l="l" r="r" t="t"/>
              <a:pathLst>
                <a:path extrusionOk="0" h="26" w="53">
                  <a:moveTo>
                    <a:pt x="14" y="3"/>
                  </a:moveTo>
                  <a:cubicBezTo>
                    <a:pt x="30" y="1"/>
                    <a:pt x="32" y="10"/>
                    <a:pt x="50" y="8"/>
                  </a:cubicBezTo>
                  <a:cubicBezTo>
                    <a:pt x="52" y="21"/>
                    <a:pt x="0" y="26"/>
                    <a:pt x="14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6277675" y="2888500"/>
              <a:ext cx="1900" cy="875"/>
            </a:xfrm>
            <a:custGeom>
              <a:rect b="b" l="l" r="r" t="t"/>
              <a:pathLst>
                <a:path extrusionOk="0" h="35" w="76">
                  <a:moveTo>
                    <a:pt x="66" y="1"/>
                  </a:moveTo>
                  <a:cubicBezTo>
                    <a:pt x="75" y="34"/>
                    <a:pt x="21" y="21"/>
                    <a:pt x="3" y="34"/>
                  </a:cubicBezTo>
                  <a:cubicBezTo>
                    <a:pt x="1" y="5"/>
                    <a:pt x="46" y="12"/>
                    <a:pt x="66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6282650" y="2887925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1" y="10"/>
                  </a:moveTo>
                  <a:cubicBezTo>
                    <a:pt x="34" y="1"/>
                    <a:pt x="39" y="19"/>
                    <a:pt x="71" y="10"/>
                  </a:cubicBezTo>
                  <a:cubicBezTo>
                    <a:pt x="55" y="30"/>
                    <a:pt x="5" y="39"/>
                    <a:pt x="1" y="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1"/>
            <p:cNvSpPr/>
            <p:nvPr/>
          </p:nvSpPr>
          <p:spPr>
            <a:xfrm>
              <a:off x="6243300" y="2894700"/>
              <a:ext cx="750" cy="325"/>
            </a:xfrm>
            <a:custGeom>
              <a:rect b="b" l="l" r="r" t="t"/>
              <a:pathLst>
                <a:path extrusionOk="0" h="13" w="30">
                  <a:moveTo>
                    <a:pt x="12" y="5"/>
                  </a:moveTo>
                  <a:lnTo>
                    <a:pt x="30" y="1"/>
                  </a:lnTo>
                  <a:lnTo>
                    <a:pt x="30" y="5"/>
                  </a:lnTo>
                  <a:lnTo>
                    <a:pt x="0" y="12"/>
                  </a:lnTo>
                  <a:cubicBezTo>
                    <a:pt x="0" y="10"/>
                    <a:pt x="9" y="8"/>
                    <a:pt x="12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1"/>
            <p:cNvSpPr/>
            <p:nvPr/>
          </p:nvSpPr>
          <p:spPr>
            <a:xfrm>
              <a:off x="6272475" y="2889800"/>
              <a:ext cx="1050" cy="975"/>
            </a:xfrm>
            <a:custGeom>
              <a:rect b="b" l="l" r="r" t="t"/>
              <a:pathLst>
                <a:path extrusionOk="0" h="39" w="42">
                  <a:moveTo>
                    <a:pt x="42" y="14"/>
                  </a:moveTo>
                  <a:cubicBezTo>
                    <a:pt x="19" y="39"/>
                    <a:pt x="1" y="0"/>
                    <a:pt x="42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6323575" y="2895325"/>
              <a:ext cx="825" cy="650"/>
            </a:xfrm>
            <a:custGeom>
              <a:rect b="b" l="l" r="r" t="t"/>
              <a:pathLst>
                <a:path extrusionOk="0" h="26" w="33">
                  <a:moveTo>
                    <a:pt x="17" y="1"/>
                  </a:moveTo>
                  <a:cubicBezTo>
                    <a:pt x="33" y="8"/>
                    <a:pt x="17" y="17"/>
                    <a:pt x="17" y="26"/>
                  </a:cubicBezTo>
                  <a:cubicBezTo>
                    <a:pt x="1" y="21"/>
                    <a:pt x="17" y="12"/>
                    <a:pt x="17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6288400" y="2898675"/>
              <a:ext cx="1625" cy="750"/>
            </a:xfrm>
            <a:custGeom>
              <a:rect b="b" l="l" r="r" t="t"/>
              <a:pathLst>
                <a:path extrusionOk="0" h="30" w="65">
                  <a:moveTo>
                    <a:pt x="64" y="5"/>
                  </a:moveTo>
                  <a:cubicBezTo>
                    <a:pt x="55" y="23"/>
                    <a:pt x="33" y="29"/>
                    <a:pt x="1" y="27"/>
                  </a:cubicBezTo>
                  <a:cubicBezTo>
                    <a:pt x="8" y="7"/>
                    <a:pt x="30" y="0"/>
                    <a:pt x="64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6290950" y="2898900"/>
              <a:ext cx="1100" cy="700"/>
            </a:xfrm>
            <a:custGeom>
              <a:rect b="b" l="l" r="r" t="t"/>
              <a:pathLst>
                <a:path extrusionOk="0" h="28" w="44">
                  <a:moveTo>
                    <a:pt x="14" y="2"/>
                  </a:moveTo>
                  <a:cubicBezTo>
                    <a:pt x="30" y="0"/>
                    <a:pt x="30" y="11"/>
                    <a:pt x="41" y="11"/>
                  </a:cubicBezTo>
                  <a:cubicBezTo>
                    <a:pt x="43" y="27"/>
                    <a:pt x="1" y="23"/>
                    <a:pt x="14" y="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6248825" y="2897525"/>
              <a:ext cx="875" cy="250"/>
            </a:xfrm>
            <a:custGeom>
              <a:rect b="b" l="l" r="r" t="t"/>
              <a:pathLst>
                <a:path extrusionOk="0" h="10" w="35">
                  <a:moveTo>
                    <a:pt x="3" y="1"/>
                  </a:moveTo>
                  <a:lnTo>
                    <a:pt x="30" y="3"/>
                  </a:lnTo>
                  <a:cubicBezTo>
                    <a:pt x="35" y="10"/>
                    <a:pt x="12" y="5"/>
                    <a:pt x="12" y="10"/>
                  </a:cubicBezTo>
                  <a:cubicBezTo>
                    <a:pt x="1" y="8"/>
                    <a:pt x="5" y="5"/>
                    <a:pt x="3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6239050" y="2883250"/>
              <a:ext cx="133850" cy="17025"/>
            </a:xfrm>
            <a:custGeom>
              <a:rect b="b" l="l" r="r" t="t"/>
              <a:pathLst>
                <a:path extrusionOk="0" h="681" w="5354">
                  <a:moveTo>
                    <a:pt x="5123" y="100"/>
                  </a:moveTo>
                  <a:cubicBezTo>
                    <a:pt x="5094" y="100"/>
                    <a:pt x="5157" y="107"/>
                    <a:pt x="5148" y="111"/>
                  </a:cubicBezTo>
                  <a:cubicBezTo>
                    <a:pt x="5130" y="111"/>
                    <a:pt x="5112" y="107"/>
                    <a:pt x="5096" y="98"/>
                  </a:cubicBezTo>
                  <a:cubicBezTo>
                    <a:pt x="5024" y="91"/>
                    <a:pt x="5019" y="89"/>
                    <a:pt x="4952" y="86"/>
                  </a:cubicBezTo>
                  <a:cubicBezTo>
                    <a:pt x="4952" y="82"/>
                    <a:pt x="4958" y="82"/>
                    <a:pt x="4963" y="80"/>
                  </a:cubicBezTo>
                  <a:cubicBezTo>
                    <a:pt x="4888" y="61"/>
                    <a:pt x="4796" y="55"/>
                    <a:pt x="4748" y="73"/>
                  </a:cubicBezTo>
                  <a:cubicBezTo>
                    <a:pt x="4703" y="66"/>
                    <a:pt x="4640" y="55"/>
                    <a:pt x="4579" y="43"/>
                  </a:cubicBezTo>
                  <a:cubicBezTo>
                    <a:pt x="4504" y="57"/>
                    <a:pt x="4410" y="57"/>
                    <a:pt x="4340" y="23"/>
                  </a:cubicBezTo>
                  <a:cubicBezTo>
                    <a:pt x="4324" y="39"/>
                    <a:pt x="4385" y="41"/>
                    <a:pt x="4358" y="46"/>
                  </a:cubicBezTo>
                  <a:cubicBezTo>
                    <a:pt x="4328" y="30"/>
                    <a:pt x="4294" y="23"/>
                    <a:pt x="4260" y="30"/>
                  </a:cubicBezTo>
                  <a:cubicBezTo>
                    <a:pt x="4256" y="1"/>
                    <a:pt x="4211" y="30"/>
                    <a:pt x="4190" y="12"/>
                  </a:cubicBezTo>
                  <a:cubicBezTo>
                    <a:pt x="4157" y="30"/>
                    <a:pt x="4118" y="32"/>
                    <a:pt x="4082" y="19"/>
                  </a:cubicBezTo>
                  <a:cubicBezTo>
                    <a:pt x="4059" y="21"/>
                    <a:pt x="4046" y="66"/>
                    <a:pt x="4019" y="41"/>
                  </a:cubicBezTo>
                  <a:cubicBezTo>
                    <a:pt x="4026" y="30"/>
                    <a:pt x="4046" y="37"/>
                    <a:pt x="4028" y="21"/>
                  </a:cubicBezTo>
                  <a:cubicBezTo>
                    <a:pt x="3985" y="19"/>
                    <a:pt x="4026" y="43"/>
                    <a:pt x="3992" y="48"/>
                  </a:cubicBezTo>
                  <a:cubicBezTo>
                    <a:pt x="3976" y="37"/>
                    <a:pt x="3958" y="30"/>
                    <a:pt x="3940" y="25"/>
                  </a:cubicBezTo>
                  <a:cubicBezTo>
                    <a:pt x="3890" y="46"/>
                    <a:pt x="3834" y="52"/>
                    <a:pt x="3779" y="41"/>
                  </a:cubicBezTo>
                  <a:cubicBezTo>
                    <a:pt x="3793" y="41"/>
                    <a:pt x="3811" y="41"/>
                    <a:pt x="3807" y="28"/>
                  </a:cubicBezTo>
                  <a:cubicBezTo>
                    <a:pt x="3770" y="14"/>
                    <a:pt x="3739" y="3"/>
                    <a:pt x="3718" y="32"/>
                  </a:cubicBezTo>
                  <a:cubicBezTo>
                    <a:pt x="3718" y="23"/>
                    <a:pt x="3721" y="12"/>
                    <a:pt x="3709" y="10"/>
                  </a:cubicBezTo>
                  <a:cubicBezTo>
                    <a:pt x="3691" y="16"/>
                    <a:pt x="3694" y="41"/>
                    <a:pt x="3664" y="37"/>
                  </a:cubicBezTo>
                  <a:cubicBezTo>
                    <a:pt x="3648" y="37"/>
                    <a:pt x="3660" y="12"/>
                    <a:pt x="3639" y="14"/>
                  </a:cubicBezTo>
                  <a:cubicBezTo>
                    <a:pt x="3621" y="30"/>
                    <a:pt x="3520" y="16"/>
                    <a:pt x="3567" y="43"/>
                  </a:cubicBezTo>
                  <a:cubicBezTo>
                    <a:pt x="3558" y="43"/>
                    <a:pt x="3547" y="46"/>
                    <a:pt x="3538" y="50"/>
                  </a:cubicBezTo>
                  <a:cubicBezTo>
                    <a:pt x="3533" y="34"/>
                    <a:pt x="3522" y="25"/>
                    <a:pt x="3513" y="12"/>
                  </a:cubicBezTo>
                  <a:cubicBezTo>
                    <a:pt x="3452" y="28"/>
                    <a:pt x="3407" y="10"/>
                    <a:pt x="3371" y="50"/>
                  </a:cubicBezTo>
                  <a:cubicBezTo>
                    <a:pt x="3382" y="10"/>
                    <a:pt x="3335" y="32"/>
                    <a:pt x="3319" y="34"/>
                  </a:cubicBezTo>
                  <a:cubicBezTo>
                    <a:pt x="3314" y="23"/>
                    <a:pt x="3305" y="19"/>
                    <a:pt x="3310" y="3"/>
                  </a:cubicBezTo>
                  <a:cubicBezTo>
                    <a:pt x="3206" y="12"/>
                    <a:pt x="3149" y="43"/>
                    <a:pt x="3034" y="37"/>
                  </a:cubicBezTo>
                  <a:cubicBezTo>
                    <a:pt x="3034" y="57"/>
                    <a:pt x="3034" y="77"/>
                    <a:pt x="3014" y="77"/>
                  </a:cubicBezTo>
                  <a:cubicBezTo>
                    <a:pt x="3014" y="66"/>
                    <a:pt x="3016" y="55"/>
                    <a:pt x="3025" y="46"/>
                  </a:cubicBezTo>
                  <a:cubicBezTo>
                    <a:pt x="2973" y="32"/>
                    <a:pt x="2978" y="52"/>
                    <a:pt x="2980" y="71"/>
                  </a:cubicBezTo>
                  <a:lnTo>
                    <a:pt x="2944" y="71"/>
                  </a:lnTo>
                  <a:cubicBezTo>
                    <a:pt x="2953" y="48"/>
                    <a:pt x="2932" y="50"/>
                    <a:pt x="2937" y="30"/>
                  </a:cubicBezTo>
                  <a:cubicBezTo>
                    <a:pt x="2892" y="32"/>
                    <a:pt x="2887" y="57"/>
                    <a:pt x="2847" y="32"/>
                  </a:cubicBezTo>
                  <a:cubicBezTo>
                    <a:pt x="2844" y="66"/>
                    <a:pt x="2768" y="37"/>
                    <a:pt x="2783" y="66"/>
                  </a:cubicBezTo>
                  <a:cubicBezTo>
                    <a:pt x="2770" y="55"/>
                    <a:pt x="2750" y="50"/>
                    <a:pt x="2731" y="52"/>
                  </a:cubicBezTo>
                  <a:cubicBezTo>
                    <a:pt x="2709" y="64"/>
                    <a:pt x="2725" y="68"/>
                    <a:pt x="2713" y="77"/>
                  </a:cubicBezTo>
                  <a:cubicBezTo>
                    <a:pt x="2693" y="82"/>
                    <a:pt x="2675" y="98"/>
                    <a:pt x="2668" y="71"/>
                  </a:cubicBezTo>
                  <a:cubicBezTo>
                    <a:pt x="2684" y="73"/>
                    <a:pt x="2700" y="39"/>
                    <a:pt x="2680" y="37"/>
                  </a:cubicBezTo>
                  <a:cubicBezTo>
                    <a:pt x="2675" y="80"/>
                    <a:pt x="2650" y="34"/>
                    <a:pt x="2634" y="39"/>
                  </a:cubicBezTo>
                  <a:cubicBezTo>
                    <a:pt x="2623" y="59"/>
                    <a:pt x="2652" y="80"/>
                    <a:pt x="2632" y="80"/>
                  </a:cubicBezTo>
                  <a:cubicBezTo>
                    <a:pt x="2571" y="75"/>
                    <a:pt x="2594" y="7"/>
                    <a:pt x="2528" y="52"/>
                  </a:cubicBezTo>
                  <a:cubicBezTo>
                    <a:pt x="2542" y="52"/>
                    <a:pt x="2560" y="48"/>
                    <a:pt x="2562" y="59"/>
                  </a:cubicBezTo>
                  <a:cubicBezTo>
                    <a:pt x="2533" y="66"/>
                    <a:pt x="2501" y="61"/>
                    <a:pt x="2474" y="46"/>
                  </a:cubicBezTo>
                  <a:cubicBezTo>
                    <a:pt x="2440" y="86"/>
                    <a:pt x="2393" y="77"/>
                    <a:pt x="2332" y="80"/>
                  </a:cubicBezTo>
                  <a:cubicBezTo>
                    <a:pt x="2320" y="125"/>
                    <a:pt x="2253" y="68"/>
                    <a:pt x="2241" y="118"/>
                  </a:cubicBezTo>
                  <a:cubicBezTo>
                    <a:pt x="2259" y="118"/>
                    <a:pt x="2262" y="107"/>
                    <a:pt x="2278" y="109"/>
                  </a:cubicBezTo>
                  <a:cubicBezTo>
                    <a:pt x="2271" y="134"/>
                    <a:pt x="2287" y="136"/>
                    <a:pt x="2284" y="156"/>
                  </a:cubicBezTo>
                  <a:cubicBezTo>
                    <a:pt x="2271" y="150"/>
                    <a:pt x="2255" y="147"/>
                    <a:pt x="2241" y="152"/>
                  </a:cubicBezTo>
                  <a:lnTo>
                    <a:pt x="2241" y="127"/>
                  </a:lnTo>
                  <a:cubicBezTo>
                    <a:pt x="2201" y="163"/>
                    <a:pt x="2165" y="159"/>
                    <a:pt x="2099" y="161"/>
                  </a:cubicBezTo>
                  <a:cubicBezTo>
                    <a:pt x="2083" y="192"/>
                    <a:pt x="2137" y="161"/>
                    <a:pt x="2124" y="190"/>
                  </a:cubicBezTo>
                  <a:cubicBezTo>
                    <a:pt x="2122" y="165"/>
                    <a:pt x="2101" y="204"/>
                    <a:pt x="2088" y="202"/>
                  </a:cubicBezTo>
                  <a:cubicBezTo>
                    <a:pt x="2079" y="199"/>
                    <a:pt x="2092" y="183"/>
                    <a:pt x="2070" y="186"/>
                  </a:cubicBezTo>
                  <a:cubicBezTo>
                    <a:pt x="2045" y="190"/>
                    <a:pt x="2022" y="197"/>
                    <a:pt x="2000" y="206"/>
                  </a:cubicBezTo>
                  <a:cubicBezTo>
                    <a:pt x="1991" y="215"/>
                    <a:pt x="2002" y="224"/>
                    <a:pt x="1988" y="231"/>
                  </a:cubicBezTo>
                  <a:cubicBezTo>
                    <a:pt x="1975" y="238"/>
                    <a:pt x="1957" y="242"/>
                    <a:pt x="1955" y="226"/>
                  </a:cubicBezTo>
                  <a:cubicBezTo>
                    <a:pt x="2013" y="186"/>
                    <a:pt x="2077" y="154"/>
                    <a:pt x="2144" y="134"/>
                  </a:cubicBezTo>
                  <a:cubicBezTo>
                    <a:pt x="2117" y="113"/>
                    <a:pt x="2180" y="127"/>
                    <a:pt x="2171" y="82"/>
                  </a:cubicBezTo>
                  <a:cubicBezTo>
                    <a:pt x="2144" y="91"/>
                    <a:pt x="2135" y="118"/>
                    <a:pt x="2108" y="127"/>
                  </a:cubicBezTo>
                  <a:cubicBezTo>
                    <a:pt x="2063" y="131"/>
                    <a:pt x="2052" y="120"/>
                    <a:pt x="2011" y="134"/>
                  </a:cubicBezTo>
                  <a:cubicBezTo>
                    <a:pt x="2013" y="125"/>
                    <a:pt x="2025" y="118"/>
                    <a:pt x="2002" y="120"/>
                  </a:cubicBezTo>
                  <a:cubicBezTo>
                    <a:pt x="1986" y="152"/>
                    <a:pt x="2025" y="134"/>
                    <a:pt x="2027" y="150"/>
                  </a:cubicBezTo>
                  <a:cubicBezTo>
                    <a:pt x="2025" y="159"/>
                    <a:pt x="2018" y="168"/>
                    <a:pt x="2009" y="174"/>
                  </a:cubicBezTo>
                  <a:cubicBezTo>
                    <a:pt x="1982" y="170"/>
                    <a:pt x="1955" y="181"/>
                    <a:pt x="1936" y="204"/>
                  </a:cubicBezTo>
                  <a:cubicBezTo>
                    <a:pt x="1930" y="192"/>
                    <a:pt x="1925" y="177"/>
                    <a:pt x="1930" y="163"/>
                  </a:cubicBezTo>
                  <a:cubicBezTo>
                    <a:pt x="1894" y="170"/>
                    <a:pt x="1889" y="192"/>
                    <a:pt x="1909" y="204"/>
                  </a:cubicBezTo>
                  <a:cubicBezTo>
                    <a:pt x="1857" y="238"/>
                    <a:pt x="1769" y="213"/>
                    <a:pt x="1688" y="244"/>
                  </a:cubicBezTo>
                  <a:cubicBezTo>
                    <a:pt x="1670" y="204"/>
                    <a:pt x="1598" y="244"/>
                    <a:pt x="1580" y="269"/>
                  </a:cubicBezTo>
                  <a:cubicBezTo>
                    <a:pt x="1523" y="244"/>
                    <a:pt x="1474" y="305"/>
                    <a:pt x="1385" y="287"/>
                  </a:cubicBezTo>
                  <a:cubicBezTo>
                    <a:pt x="1381" y="296"/>
                    <a:pt x="1374" y="303"/>
                    <a:pt x="1367" y="308"/>
                  </a:cubicBezTo>
                  <a:cubicBezTo>
                    <a:pt x="1370" y="283"/>
                    <a:pt x="1361" y="308"/>
                    <a:pt x="1340" y="305"/>
                  </a:cubicBezTo>
                  <a:cubicBezTo>
                    <a:pt x="1363" y="285"/>
                    <a:pt x="1304" y="290"/>
                    <a:pt x="1279" y="292"/>
                  </a:cubicBezTo>
                  <a:cubicBezTo>
                    <a:pt x="1306" y="265"/>
                    <a:pt x="1234" y="283"/>
                    <a:pt x="1218" y="274"/>
                  </a:cubicBezTo>
                  <a:cubicBezTo>
                    <a:pt x="1205" y="292"/>
                    <a:pt x="1209" y="308"/>
                    <a:pt x="1171" y="321"/>
                  </a:cubicBezTo>
                  <a:cubicBezTo>
                    <a:pt x="1182" y="312"/>
                    <a:pt x="1182" y="305"/>
                    <a:pt x="1171" y="296"/>
                  </a:cubicBezTo>
                  <a:cubicBezTo>
                    <a:pt x="1144" y="301"/>
                    <a:pt x="1146" y="326"/>
                    <a:pt x="1126" y="333"/>
                  </a:cubicBezTo>
                  <a:cubicBezTo>
                    <a:pt x="1110" y="312"/>
                    <a:pt x="1062" y="333"/>
                    <a:pt x="1047" y="330"/>
                  </a:cubicBezTo>
                  <a:cubicBezTo>
                    <a:pt x="1056" y="312"/>
                    <a:pt x="1035" y="317"/>
                    <a:pt x="1040" y="301"/>
                  </a:cubicBezTo>
                  <a:cubicBezTo>
                    <a:pt x="999" y="314"/>
                    <a:pt x="956" y="321"/>
                    <a:pt x="916" y="319"/>
                  </a:cubicBezTo>
                  <a:cubicBezTo>
                    <a:pt x="907" y="330"/>
                    <a:pt x="940" y="333"/>
                    <a:pt x="916" y="339"/>
                  </a:cubicBezTo>
                  <a:cubicBezTo>
                    <a:pt x="864" y="346"/>
                    <a:pt x="821" y="333"/>
                    <a:pt x="791" y="362"/>
                  </a:cubicBezTo>
                  <a:cubicBezTo>
                    <a:pt x="798" y="348"/>
                    <a:pt x="773" y="355"/>
                    <a:pt x="773" y="346"/>
                  </a:cubicBezTo>
                  <a:cubicBezTo>
                    <a:pt x="796" y="337"/>
                    <a:pt x="864" y="333"/>
                    <a:pt x="864" y="321"/>
                  </a:cubicBezTo>
                  <a:cubicBezTo>
                    <a:pt x="834" y="330"/>
                    <a:pt x="834" y="319"/>
                    <a:pt x="828" y="314"/>
                  </a:cubicBezTo>
                  <a:cubicBezTo>
                    <a:pt x="800" y="314"/>
                    <a:pt x="800" y="326"/>
                    <a:pt x="785" y="330"/>
                  </a:cubicBezTo>
                  <a:cubicBezTo>
                    <a:pt x="773" y="321"/>
                    <a:pt x="812" y="305"/>
                    <a:pt x="776" y="314"/>
                  </a:cubicBezTo>
                  <a:cubicBezTo>
                    <a:pt x="760" y="333"/>
                    <a:pt x="785" y="333"/>
                    <a:pt x="730" y="335"/>
                  </a:cubicBezTo>
                  <a:cubicBezTo>
                    <a:pt x="724" y="351"/>
                    <a:pt x="742" y="346"/>
                    <a:pt x="737" y="357"/>
                  </a:cubicBezTo>
                  <a:cubicBezTo>
                    <a:pt x="726" y="357"/>
                    <a:pt x="706" y="364"/>
                    <a:pt x="703" y="357"/>
                  </a:cubicBezTo>
                  <a:cubicBezTo>
                    <a:pt x="694" y="344"/>
                    <a:pt x="717" y="344"/>
                    <a:pt x="721" y="337"/>
                  </a:cubicBezTo>
                  <a:cubicBezTo>
                    <a:pt x="694" y="319"/>
                    <a:pt x="620" y="362"/>
                    <a:pt x="597" y="362"/>
                  </a:cubicBezTo>
                  <a:cubicBezTo>
                    <a:pt x="586" y="366"/>
                    <a:pt x="595" y="375"/>
                    <a:pt x="579" y="380"/>
                  </a:cubicBezTo>
                  <a:cubicBezTo>
                    <a:pt x="559" y="373"/>
                    <a:pt x="532" y="393"/>
                    <a:pt x="509" y="389"/>
                  </a:cubicBezTo>
                  <a:cubicBezTo>
                    <a:pt x="505" y="409"/>
                    <a:pt x="566" y="378"/>
                    <a:pt x="568" y="396"/>
                  </a:cubicBezTo>
                  <a:cubicBezTo>
                    <a:pt x="536" y="407"/>
                    <a:pt x="536" y="391"/>
                    <a:pt x="507" y="409"/>
                  </a:cubicBezTo>
                  <a:cubicBezTo>
                    <a:pt x="489" y="398"/>
                    <a:pt x="392" y="418"/>
                    <a:pt x="453" y="412"/>
                  </a:cubicBezTo>
                  <a:cubicBezTo>
                    <a:pt x="407" y="432"/>
                    <a:pt x="344" y="418"/>
                    <a:pt x="295" y="441"/>
                  </a:cubicBezTo>
                  <a:cubicBezTo>
                    <a:pt x="304" y="436"/>
                    <a:pt x="324" y="427"/>
                    <a:pt x="295" y="432"/>
                  </a:cubicBezTo>
                  <a:cubicBezTo>
                    <a:pt x="290" y="443"/>
                    <a:pt x="283" y="432"/>
                    <a:pt x="276" y="432"/>
                  </a:cubicBezTo>
                  <a:cubicBezTo>
                    <a:pt x="256" y="441"/>
                    <a:pt x="236" y="448"/>
                    <a:pt x="213" y="452"/>
                  </a:cubicBezTo>
                  <a:cubicBezTo>
                    <a:pt x="247" y="457"/>
                    <a:pt x="155" y="479"/>
                    <a:pt x="114" y="486"/>
                  </a:cubicBezTo>
                  <a:cubicBezTo>
                    <a:pt x="112" y="488"/>
                    <a:pt x="125" y="486"/>
                    <a:pt x="132" y="486"/>
                  </a:cubicBezTo>
                  <a:lnTo>
                    <a:pt x="78" y="497"/>
                  </a:lnTo>
                  <a:cubicBezTo>
                    <a:pt x="73" y="497"/>
                    <a:pt x="94" y="495"/>
                    <a:pt x="85" y="497"/>
                  </a:cubicBezTo>
                  <a:cubicBezTo>
                    <a:pt x="39" y="504"/>
                    <a:pt x="71" y="502"/>
                    <a:pt x="30" y="506"/>
                  </a:cubicBezTo>
                  <a:lnTo>
                    <a:pt x="57" y="504"/>
                  </a:lnTo>
                  <a:lnTo>
                    <a:pt x="30" y="509"/>
                  </a:lnTo>
                  <a:cubicBezTo>
                    <a:pt x="57" y="506"/>
                    <a:pt x="17" y="511"/>
                    <a:pt x="53" y="509"/>
                  </a:cubicBezTo>
                  <a:cubicBezTo>
                    <a:pt x="5" y="511"/>
                    <a:pt x="39" y="513"/>
                    <a:pt x="1" y="511"/>
                  </a:cubicBezTo>
                  <a:lnTo>
                    <a:pt x="55" y="520"/>
                  </a:lnTo>
                  <a:cubicBezTo>
                    <a:pt x="94" y="527"/>
                    <a:pt x="132" y="534"/>
                    <a:pt x="170" y="538"/>
                  </a:cubicBezTo>
                  <a:cubicBezTo>
                    <a:pt x="197" y="540"/>
                    <a:pt x="222" y="547"/>
                    <a:pt x="249" y="554"/>
                  </a:cubicBezTo>
                  <a:cubicBezTo>
                    <a:pt x="245" y="545"/>
                    <a:pt x="258" y="543"/>
                    <a:pt x="276" y="540"/>
                  </a:cubicBezTo>
                  <a:cubicBezTo>
                    <a:pt x="261" y="547"/>
                    <a:pt x="299" y="547"/>
                    <a:pt x="301" y="552"/>
                  </a:cubicBezTo>
                  <a:cubicBezTo>
                    <a:pt x="288" y="549"/>
                    <a:pt x="272" y="549"/>
                    <a:pt x="256" y="552"/>
                  </a:cubicBezTo>
                  <a:cubicBezTo>
                    <a:pt x="272" y="554"/>
                    <a:pt x="288" y="556"/>
                    <a:pt x="301" y="561"/>
                  </a:cubicBezTo>
                  <a:cubicBezTo>
                    <a:pt x="319" y="554"/>
                    <a:pt x="337" y="554"/>
                    <a:pt x="356" y="556"/>
                  </a:cubicBezTo>
                  <a:cubicBezTo>
                    <a:pt x="358" y="570"/>
                    <a:pt x="466" y="563"/>
                    <a:pt x="444" y="576"/>
                  </a:cubicBezTo>
                  <a:cubicBezTo>
                    <a:pt x="482" y="570"/>
                    <a:pt x="579" y="594"/>
                    <a:pt x="629" y="597"/>
                  </a:cubicBezTo>
                  <a:cubicBezTo>
                    <a:pt x="642" y="590"/>
                    <a:pt x="608" y="581"/>
                    <a:pt x="629" y="583"/>
                  </a:cubicBezTo>
                  <a:cubicBezTo>
                    <a:pt x="663" y="597"/>
                    <a:pt x="699" y="608"/>
                    <a:pt x="735" y="610"/>
                  </a:cubicBezTo>
                  <a:cubicBezTo>
                    <a:pt x="751" y="583"/>
                    <a:pt x="843" y="626"/>
                    <a:pt x="870" y="599"/>
                  </a:cubicBezTo>
                  <a:cubicBezTo>
                    <a:pt x="916" y="635"/>
                    <a:pt x="988" y="606"/>
                    <a:pt x="1056" y="622"/>
                  </a:cubicBezTo>
                  <a:cubicBezTo>
                    <a:pt x="1069" y="615"/>
                    <a:pt x="1071" y="601"/>
                    <a:pt x="1083" y="594"/>
                  </a:cubicBezTo>
                  <a:cubicBezTo>
                    <a:pt x="1083" y="599"/>
                    <a:pt x="1099" y="601"/>
                    <a:pt x="1110" y="601"/>
                  </a:cubicBezTo>
                  <a:cubicBezTo>
                    <a:pt x="1101" y="608"/>
                    <a:pt x="1101" y="615"/>
                    <a:pt x="1119" y="619"/>
                  </a:cubicBezTo>
                  <a:cubicBezTo>
                    <a:pt x="1121" y="615"/>
                    <a:pt x="1126" y="613"/>
                    <a:pt x="1137" y="613"/>
                  </a:cubicBezTo>
                  <a:cubicBezTo>
                    <a:pt x="1139" y="604"/>
                    <a:pt x="1123" y="597"/>
                    <a:pt x="1137" y="597"/>
                  </a:cubicBezTo>
                  <a:cubicBezTo>
                    <a:pt x="1155" y="601"/>
                    <a:pt x="1160" y="617"/>
                    <a:pt x="1189" y="617"/>
                  </a:cubicBezTo>
                  <a:cubicBezTo>
                    <a:pt x="1200" y="599"/>
                    <a:pt x="1148" y="592"/>
                    <a:pt x="1173" y="585"/>
                  </a:cubicBezTo>
                  <a:cubicBezTo>
                    <a:pt x="1189" y="588"/>
                    <a:pt x="1205" y="594"/>
                    <a:pt x="1216" y="606"/>
                  </a:cubicBezTo>
                  <a:cubicBezTo>
                    <a:pt x="1214" y="617"/>
                    <a:pt x="1189" y="608"/>
                    <a:pt x="1189" y="622"/>
                  </a:cubicBezTo>
                  <a:cubicBezTo>
                    <a:pt x="1223" y="622"/>
                    <a:pt x="1259" y="626"/>
                    <a:pt x="1295" y="635"/>
                  </a:cubicBezTo>
                  <a:cubicBezTo>
                    <a:pt x="1300" y="624"/>
                    <a:pt x="1311" y="617"/>
                    <a:pt x="1322" y="617"/>
                  </a:cubicBezTo>
                  <a:cubicBezTo>
                    <a:pt x="1365" y="644"/>
                    <a:pt x="1410" y="637"/>
                    <a:pt x="1455" y="622"/>
                  </a:cubicBezTo>
                  <a:cubicBezTo>
                    <a:pt x="1449" y="667"/>
                    <a:pt x="1566" y="644"/>
                    <a:pt x="1623" y="655"/>
                  </a:cubicBezTo>
                  <a:cubicBezTo>
                    <a:pt x="1625" y="637"/>
                    <a:pt x="1659" y="646"/>
                    <a:pt x="1659" y="626"/>
                  </a:cubicBezTo>
                  <a:cubicBezTo>
                    <a:pt x="1629" y="635"/>
                    <a:pt x="1654" y="583"/>
                    <a:pt x="1670" y="583"/>
                  </a:cubicBezTo>
                  <a:cubicBezTo>
                    <a:pt x="1670" y="592"/>
                    <a:pt x="1686" y="590"/>
                    <a:pt x="1688" y="597"/>
                  </a:cubicBezTo>
                  <a:cubicBezTo>
                    <a:pt x="1679" y="606"/>
                    <a:pt x="1654" y="599"/>
                    <a:pt x="1659" y="619"/>
                  </a:cubicBezTo>
                  <a:cubicBezTo>
                    <a:pt x="1699" y="601"/>
                    <a:pt x="1681" y="626"/>
                    <a:pt x="1695" y="635"/>
                  </a:cubicBezTo>
                  <a:cubicBezTo>
                    <a:pt x="1706" y="644"/>
                    <a:pt x="1758" y="635"/>
                    <a:pt x="1720" y="651"/>
                  </a:cubicBezTo>
                  <a:cubicBezTo>
                    <a:pt x="1738" y="655"/>
                    <a:pt x="1760" y="628"/>
                    <a:pt x="1756" y="660"/>
                  </a:cubicBezTo>
                  <a:cubicBezTo>
                    <a:pt x="1805" y="651"/>
                    <a:pt x="1855" y="649"/>
                    <a:pt x="1907" y="655"/>
                  </a:cubicBezTo>
                  <a:cubicBezTo>
                    <a:pt x="1925" y="640"/>
                    <a:pt x="1898" y="624"/>
                    <a:pt x="1900" y="599"/>
                  </a:cubicBezTo>
                  <a:cubicBezTo>
                    <a:pt x="1918" y="610"/>
                    <a:pt x="1948" y="606"/>
                    <a:pt x="1916" y="624"/>
                  </a:cubicBezTo>
                  <a:cubicBezTo>
                    <a:pt x="1966" y="635"/>
                    <a:pt x="1973" y="572"/>
                    <a:pt x="1991" y="545"/>
                  </a:cubicBezTo>
                  <a:cubicBezTo>
                    <a:pt x="1991" y="583"/>
                    <a:pt x="2022" y="545"/>
                    <a:pt x="2027" y="536"/>
                  </a:cubicBezTo>
                  <a:cubicBezTo>
                    <a:pt x="2038" y="536"/>
                    <a:pt x="2052" y="534"/>
                    <a:pt x="2054" y="543"/>
                  </a:cubicBezTo>
                  <a:cubicBezTo>
                    <a:pt x="2036" y="579"/>
                    <a:pt x="2007" y="558"/>
                    <a:pt x="1997" y="592"/>
                  </a:cubicBezTo>
                  <a:cubicBezTo>
                    <a:pt x="2113" y="585"/>
                    <a:pt x="2142" y="680"/>
                    <a:pt x="2253" y="631"/>
                  </a:cubicBezTo>
                  <a:cubicBezTo>
                    <a:pt x="2334" y="651"/>
                    <a:pt x="2422" y="617"/>
                    <a:pt x="2485" y="592"/>
                  </a:cubicBezTo>
                  <a:lnTo>
                    <a:pt x="2485" y="617"/>
                  </a:lnTo>
                  <a:cubicBezTo>
                    <a:pt x="2564" y="599"/>
                    <a:pt x="2639" y="633"/>
                    <a:pt x="2698" y="585"/>
                  </a:cubicBezTo>
                  <a:cubicBezTo>
                    <a:pt x="2783" y="608"/>
                    <a:pt x="2862" y="585"/>
                    <a:pt x="2937" y="574"/>
                  </a:cubicBezTo>
                  <a:cubicBezTo>
                    <a:pt x="2973" y="567"/>
                    <a:pt x="3009" y="556"/>
                    <a:pt x="3045" y="543"/>
                  </a:cubicBezTo>
                  <a:cubicBezTo>
                    <a:pt x="3070" y="538"/>
                    <a:pt x="3109" y="552"/>
                    <a:pt x="3133" y="547"/>
                  </a:cubicBezTo>
                  <a:cubicBezTo>
                    <a:pt x="3145" y="543"/>
                    <a:pt x="3156" y="529"/>
                    <a:pt x="3170" y="527"/>
                  </a:cubicBezTo>
                  <a:cubicBezTo>
                    <a:pt x="3213" y="520"/>
                    <a:pt x="3262" y="536"/>
                    <a:pt x="3303" y="502"/>
                  </a:cubicBezTo>
                  <a:cubicBezTo>
                    <a:pt x="3316" y="509"/>
                    <a:pt x="3332" y="511"/>
                    <a:pt x="3348" y="506"/>
                  </a:cubicBezTo>
                  <a:cubicBezTo>
                    <a:pt x="3371" y="500"/>
                    <a:pt x="3371" y="473"/>
                    <a:pt x="3402" y="470"/>
                  </a:cubicBezTo>
                  <a:cubicBezTo>
                    <a:pt x="3432" y="470"/>
                    <a:pt x="3450" y="484"/>
                    <a:pt x="3445" y="500"/>
                  </a:cubicBezTo>
                  <a:cubicBezTo>
                    <a:pt x="3488" y="450"/>
                    <a:pt x="3617" y="493"/>
                    <a:pt x="3624" y="430"/>
                  </a:cubicBezTo>
                  <a:cubicBezTo>
                    <a:pt x="3624" y="439"/>
                    <a:pt x="3612" y="436"/>
                    <a:pt x="3617" y="423"/>
                  </a:cubicBezTo>
                  <a:cubicBezTo>
                    <a:pt x="3648" y="427"/>
                    <a:pt x="3644" y="405"/>
                    <a:pt x="3662" y="398"/>
                  </a:cubicBezTo>
                  <a:cubicBezTo>
                    <a:pt x="3667" y="407"/>
                    <a:pt x="3696" y="396"/>
                    <a:pt x="3696" y="409"/>
                  </a:cubicBezTo>
                  <a:cubicBezTo>
                    <a:pt x="3687" y="418"/>
                    <a:pt x="3664" y="414"/>
                    <a:pt x="3669" y="434"/>
                  </a:cubicBezTo>
                  <a:cubicBezTo>
                    <a:pt x="3714" y="441"/>
                    <a:pt x="3694" y="398"/>
                    <a:pt x="3723" y="391"/>
                  </a:cubicBezTo>
                  <a:cubicBezTo>
                    <a:pt x="3737" y="403"/>
                    <a:pt x="3779" y="387"/>
                    <a:pt x="3793" y="391"/>
                  </a:cubicBezTo>
                  <a:cubicBezTo>
                    <a:pt x="3770" y="405"/>
                    <a:pt x="3737" y="409"/>
                    <a:pt x="3730" y="434"/>
                  </a:cubicBezTo>
                  <a:cubicBezTo>
                    <a:pt x="3757" y="425"/>
                    <a:pt x="3786" y="414"/>
                    <a:pt x="3811" y="398"/>
                  </a:cubicBezTo>
                  <a:cubicBezTo>
                    <a:pt x="3811" y="412"/>
                    <a:pt x="3800" y="414"/>
                    <a:pt x="3800" y="425"/>
                  </a:cubicBezTo>
                  <a:cubicBezTo>
                    <a:pt x="3863" y="416"/>
                    <a:pt x="3800" y="391"/>
                    <a:pt x="3838" y="380"/>
                  </a:cubicBezTo>
                  <a:cubicBezTo>
                    <a:pt x="3843" y="405"/>
                    <a:pt x="3877" y="407"/>
                    <a:pt x="3908" y="393"/>
                  </a:cubicBezTo>
                  <a:cubicBezTo>
                    <a:pt x="3910" y="405"/>
                    <a:pt x="3895" y="414"/>
                    <a:pt x="3908" y="414"/>
                  </a:cubicBezTo>
                  <a:cubicBezTo>
                    <a:pt x="3917" y="396"/>
                    <a:pt x="3971" y="407"/>
                    <a:pt x="3962" y="375"/>
                  </a:cubicBezTo>
                  <a:cubicBezTo>
                    <a:pt x="3935" y="387"/>
                    <a:pt x="3908" y="389"/>
                    <a:pt x="3901" y="366"/>
                  </a:cubicBezTo>
                  <a:cubicBezTo>
                    <a:pt x="3935" y="373"/>
                    <a:pt x="3904" y="337"/>
                    <a:pt x="3938" y="344"/>
                  </a:cubicBezTo>
                  <a:cubicBezTo>
                    <a:pt x="3922" y="375"/>
                    <a:pt x="3971" y="355"/>
                    <a:pt x="3980" y="366"/>
                  </a:cubicBezTo>
                  <a:cubicBezTo>
                    <a:pt x="4003" y="355"/>
                    <a:pt x="3965" y="348"/>
                    <a:pt x="3992" y="337"/>
                  </a:cubicBezTo>
                  <a:cubicBezTo>
                    <a:pt x="3999" y="351"/>
                    <a:pt x="4037" y="339"/>
                    <a:pt x="4035" y="360"/>
                  </a:cubicBezTo>
                  <a:cubicBezTo>
                    <a:pt x="4005" y="360"/>
                    <a:pt x="4003" y="375"/>
                    <a:pt x="3971" y="373"/>
                  </a:cubicBezTo>
                  <a:cubicBezTo>
                    <a:pt x="3976" y="389"/>
                    <a:pt x="3992" y="396"/>
                    <a:pt x="4005" y="403"/>
                  </a:cubicBezTo>
                  <a:cubicBezTo>
                    <a:pt x="4035" y="393"/>
                    <a:pt x="4048" y="371"/>
                    <a:pt x="4069" y="357"/>
                  </a:cubicBezTo>
                  <a:cubicBezTo>
                    <a:pt x="4062" y="375"/>
                    <a:pt x="4111" y="346"/>
                    <a:pt x="4105" y="364"/>
                  </a:cubicBezTo>
                  <a:cubicBezTo>
                    <a:pt x="4084" y="364"/>
                    <a:pt x="4075" y="373"/>
                    <a:pt x="4075" y="387"/>
                  </a:cubicBezTo>
                  <a:cubicBezTo>
                    <a:pt x="4105" y="380"/>
                    <a:pt x="4132" y="366"/>
                    <a:pt x="4157" y="353"/>
                  </a:cubicBezTo>
                  <a:cubicBezTo>
                    <a:pt x="4166" y="360"/>
                    <a:pt x="4186" y="357"/>
                    <a:pt x="4190" y="366"/>
                  </a:cubicBezTo>
                  <a:cubicBezTo>
                    <a:pt x="4195" y="346"/>
                    <a:pt x="4254" y="353"/>
                    <a:pt x="4263" y="364"/>
                  </a:cubicBezTo>
                  <a:cubicBezTo>
                    <a:pt x="4283" y="348"/>
                    <a:pt x="4358" y="357"/>
                    <a:pt x="4396" y="328"/>
                  </a:cubicBezTo>
                  <a:cubicBezTo>
                    <a:pt x="4396" y="335"/>
                    <a:pt x="4394" y="344"/>
                    <a:pt x="4405" y="342"/>
                  </a:cubicBezTo>
                  <a:cubicBezTo>
                    <a:pt x="4407" y="314"/>
                    <a:pt x="4464" y="312"/>
                    <a:pt x="4461" y="294"/>
                  </a:cubicBezTo>
                  <a:cubicBezTo>
                    <a:pt x="4471" y="299"/>
                    <a:pt x="4493" y="296"/>
                    <a:pt x="4504" y="303"/>
                  </a:cubicBezTo>
                  <a:cubicBezTo>
                    <a:pt x="4504" y="296"/>
                    <a:pt x="4507" y="290"/>
                    <a:pt x="4522" y="290"/>
                  </a:cubicBezTo>
                  <a:cubicBezTo>
                    <a:pt x="4532" y="269"/>
                    <a:pt x="4500" y="274"/>
                    <a:pt x="4489" y="265"/>
                  </a:cubicBezTo>
                  <a:cubicBezTo>
                    <a:pt x="4529" y="262"/>
                    <a:pt x="4529" y="258"/>
                    <a:pt x="4534" y="251"/>
                  </a:cubicBezTo>
                  <a:cubicBezTo>
                    <a:pt x="4545" y="251"/>
                    <a:pt x="4543" y="260"/>
                    <a:pt x="4550" y="262"/>
                  </a:cubicBezTo>
                  <a:cubicBezTo>
                    <a:pt x="4498" y="265"/>
                    <a:pt x="4552" y="287"/>
                    <a:pt x="4513" y="301"/>
                  </a:cubicBezTo>
                  <a:lnTo>
                    <a:pt x="4556" y="294"/>
                  </a:lnTo>
                  <a:cubicBezTo>
                    <a:pt x="4577" y="285"/>
                    <a:pt x="4547" y="285"/>
                    <a:pt x="4568" y="278"/>
                  </a:cubicBezTo>
                  <a:cubicBezTo>
                    <a:pt x="4583" y="292"/>
                    <a:pt x="4611" y="276"/>
                    <a:pt x="4647" y="272"/>
                  </a:cubicBezTo>
                  <a:cubicBezTo>
                    <a:pt x="4651" y="265"/>
                    <a:pt x="4638" y="249"/>
                    <a:pt x="4658" y="244"/>
                  </a:cubicBezTo>
                  <a:cubicBezTo>
                    <a:pt x="4647" y="265"/>
                    <a:pt x="4694" y="249"/>
                    <a:pt x="4692" y="265"/>
                  </a:cubicBezTo>
                  <a:cubicBezTo>
                    <a:pt x="4667" y="274"/>
                    <a:pt x="4644" y="278"/>
                    <a:pt x="4620" y="281"/>
                  </a:cubicBezTo>
                  <a:cubicBezTo>
                    <a:pt x="4640" y="287"/>
                    <a:pt x="4660" y="290"/>
                    <a:pt x="4681" y="287"/>
                  </a:cubicBezTo>
                  <a:cubicBezTo>
                    <a:pt x="4690" y="281"/>
                    <a:pt x="4699" y="274"/>
                    <a:pt x="4710" y="269"/>
                  </a:cubicBezTo>
                  <a:cubicBezTo>
                    <a:pt x="4708" y="269"/>
                    <a:pt x="4721" y="276"/>
                    <a:pt x="4726" y="276"/>
                  </a:cubicBezTo>
                  <a:cubicBezTo>
                    <a:pt x="4730" y="274"/>
                    <a:pt x="4737" y="265"/>
                    <a:pt x="4755" y="262"/>
                  </a:cubicBezTo>
                  <a:cubicBezTo>
                    <a:pt x="4789" y="256"/>
                    <a:pt x="4805" y="262"/>
                    <a:pt x="4816" y="249"/>
                  </a:cubicBezTo>
                  <a:cubicBezTo>
                    <a:pt x="4839" y="251"/>
                    <a:pt x="4823" y="253"/>
                    <a:pt x="4832" y="258"/>
                  </a:cubicBezTo>
                  <a:lnTo>
                    <a:pt x="4877" y="249"/>
                  </a:lnTo>
                  <a:cubicBezTo>
                    <a:pt x="4879" y="247"/>
                    <a:pt x="4877" y="244"/>
                    <a:pt x="4886" y="242"/>
                  </a:cubicBezTo>
                  <a:cubicBezTo>
                    <a:pt x="4895" y="231"/>
                    <a:pt x="4845" y="233"/>
                    <a:pt x="4870" y="222"/>
                  </a:cubicBezTo>
                  <a:cubicBezTo>
                    <a:pt x="4882" y="222"/>
                    <a:pt x="4877" y="226"/>
                    <a:pt x="4870" y="229"/>
                  </a:cubicBezTo>
                  <a:cubicBezTo>
                    <a:pt x="4895" y="226"/>
                    <a:pt x="4920" y="220"/>
                    <a:pt x="4943" y="213"/>
                  </a:cubicBezTo>
                  <a:cubicBezTo>
                    <a:pt x="4979" y="213"/>
                    <a:pt x="5013" y="211"/>
                    <a:pt x="5049" y="202"/>
                  </a:cubicBezTo>
                  <a:cubicBezTo>
                    <a:pt x="5035" y="208"/>
                    <a:pt x="5008" y="213"/>
                    <a:pt x="5013" y="220"/>
                  </a:cubicBezTo>
                  <a:cubicBezTo>
                    <a:pt x="5031" y="213"/>
                    <a:pt x="5053" y="208"/>
                    <a:pt x="5074" y="206"/>
                  </a:cubicBezTo>
                  <a:cubicBezTo>
                    <a:pt x="5069" y="202"/>
                    <a:pt x="5060" y="202"/>
                    <a:pt x="5092" y="192"/>
                  </a:cubicBezTo>
                  <a:cubicBezTo>
                    <a:pt x="5092" y="197"/>
                    <a:pt x="5080" y="199"/>
                    <a:pt x="5083" y="202"/>
                  </a:cubicBezTo>
                  <a:cubicBezTo>
                    <a:pt x="5114" y="197"/>
                    <a:pt x="5089" y="192"/>
                    <a:pt x="5112" y="190"/>
                  </a:cubicBezTo>
                  <a:cubicBezTo>
                    <a:pt x="5182" y="179"/>
                    <a:pt x="5254" y="163"/>
                    <a:pt x="5322" y="141"/>
                  </a:cubicBezTo>
                  <a:cubicBezTo>
                    <a:pt x="5320" y="141"/>
                    <a:pt x="5354" y="134"/>
                    <a:pt x="5333" y="138"/>
                  </a:cubicBezTo>
                  <a:cubicBezTo>
                    <a:pt x="5313" y="143"/>
                    <a:pt x="5270" y="154"/>
                    <a:pt x="5236" y="161"/>
                  </a:cubicBezTo>
                  <a:cubicBezTo>
                    <a:pt x="5270" y="154"/>
                    <a:pt x="5277" y="152"/>
                    <a:pt x="5254" y="154"/>
                  </a:cubicBezTo>
                  <a:lnTo>
                    <a:pt x="5327" y="138"/>
                  </a:lnTo>
                  <a:cubicBezTo>
                    <a:pt x="5306" y="143"/>
                    <a:pt x="5286" y="147"/>
                    <a:pt x="5266" y="150"/>
                  </a:cubicBezTo>
                  <a:cubicBezTo>
                    <a:pt x="5281" y="145"/>
                    <a:pt x="5340" y="136"/>
                    <a:pt x="5347" y="136"/>
                  </a:cubicBezTo>
                  <a:lnTo>
                    <a:pt x="5275" y="143"/>
                  </a:lnTo>
                  <a:cubicBezTo>
                    <a:pt x="5299" y="141"/>
                    <a:pt x="5304" y="141"/>
                    <a:pt x="5304" y="138"/>
                  </a:cubicBezTo>
                  <a:cubicBezTo>
                    <a:pt x="5286" y="141"/>
                    <a:pt x="5236" y="147"/>
                    <a:pt x="5243" y="143"/>
                  </a:cubicBezTo>
                  <a:cubicBezTo>
                    <a:pt x="5295" y="141"/>
                    <a:pt x="5223" y="141"/>
                    <a:pt x="5218" y="138"/>
                  </a:cubicBezTo>
                  <a:lnTo>
                    <a:pt x="5254" y="138"/>
                  </a:lnTo>
                  <a:cubicBezTo>
                    <a:pt x="5261" y="134"/>
                    <a:pt x="5207" y="138"/>
                    <a:pt x="5220" y="134"/>
                  </a:cubicBezTo>
                  <a:cubicBezTo>
                    <a:pt x="5171" y="136"/>
                    <a:pt x="5135" y="125"/>
                    <a:pt x="5121" y="134"/>
                  </a:cubicBezTo>
                  <a:cubicBezTo>
                    <a:pt x="5146" y="134"/>
                    <a:pt x="5168" y="136"/>
                    <a:pt x="5191" y="141"/>
                  </a:cubicBezTo>
                  <a:lnTo>
                    <a:pt x="5103" y="141"/>
                  </a:lnTo>
                  <a:cubicBezTo>
                    <a:pt x="5103" y="138"/>
                    <a:pt x="5116" y="136"/>
                    <a:pt x="5103" y="136"/>
                  </a:cubicBezTo>
                  <a:cubicBezTo>
                    <a:pt x="5085" y="141"/>
                    <a:pt x="5024" y="131"/>
                    <a:pt x="5004" y="143"/>
                  </a:cubicBezTo>
                  <a:cubicBezTo>
                    <a:pt x="5001" y="138"/>
                    <a:pt x="4976" y="136"/>
                    <a:pt x="4961" y="134"/>
                  </a:cubicBezTo>
                  <a:cubicBezTo>
                    <a:pt x="4945" y="129"/>
                    <a:pt x="4956" y="141"/>
                    <a:pt x="4943" y="141"/>
                  </a:cubicBezTo>
                  <a:cubicBezTo>
                    <a:pt x="4904" y="143"/>
                    <a:pt x="4931" y="134"/>
                    <a:pt x="4918" y="134"/>
                  </a:cubicBezTo>
                  <a:cubicBezTo>
                    <a:pt x="4902" y="145"/>
                    <a:pt x="4904" y="127"/>
                    <a:pt x="4882" y="129"/>
                  </a:cubicBezTo>
                  <a:cubicBezTo>
                    <a:pt x="4877" y="136"/>
                    <a:pt x="4875" y="143"/>
                    <a:pt x="4861" y="145"/>
                  </a:cubicBezTo>
                  <a:cubicBezTo>
                    <a:pt x="4854" y="138"/>
                    <a:pt x="4830" y="154"/>
                    <a:pt x="4827" y="141"/>
                  </a:cubicBezTo>
                  <a:cubicBezTo>
                    <a:pt x="4839" y="141"/>
                    <a:pt x="4848" y="141"/>
                    <a:pt x="4845" y="134"/>
                  </a:cubicBezTo>
                  <a:cubicBezTo>
                    <a:pt x="4796" y="138"/>
                    <a:pt x="4723" y="152"/>
                    <a:pt x="4651" y="134"/>
                  </a:cubicBezTo>
                  <a:cubicBezTo>
                    <a:pt x="4629" y="138"/>
                    <a:pt x="4665" y="145"/>
                    <a:pt x="4640" y="150"/>
                  </a:cubicBezTo>
                  <a:cubicBezTo>
                    <a:pt x="4615" y="154"/>
                    <a:pt x="4590" y="150"/>
                    <a:pt x="4570" y="138"/>
                  </a:cubicBezTo>
                  <a:cubicBezTo>
                    <a:pt x="4527" y="143"/>
                    <a:pt x="4482" y="143"/>
                    <a:pt x="4437" y="138"/>
                  </a:cubicBezTo>
                  <a:cubicBezTo>
                    <a:pt x="4432" y="154"/>
                    <a:pt x="4482" y="147"/>
                    <a:pt x="4452" y="163"/>
                  </a:cubicBezTo>
                  <a:cubicBezTo>
                    <a:pt x="4507" y="172"/>
                    <a:pt x="4561" y="154"/>
                    <a:pt x="4586" y="174"/>
                  </a:cubicBezTo>
                  <a:lnTo>
                    <a:pt x="4550" y="186"/>
                  </a:lnTo>
                  <a:cubicBezTo>
                    <a:pt x="4538" y="174"/>
                    <a:pt x="4561" y="168"/>
                    <a:pt x="4516" y="172"/>
                  </a:cubicBezTo>
                  <a:cubicBezTo>
                    <a:pt x="4511" y="181"/>
                    <a:pt x="4527" y="183"/>
                    <a:pt x="4516" y="186"/>
                  </a:cubicBezTo>
                  <a:cubicBezTo>
                    <a:pt x="4480" y="168"/>
                    <a:pt x="4407" y="161"/>
                    <a:pt x="4391" y="186"/>
                  </a:cubicBezTo>
                  <a:cubicBezTo>
                    <a:pt x="4410" y="170"/>
                    <a:pt x="4371" y="179"/>
                    <a:pt x="4391" y="159"/>
                  </a:cubicBezTo>
                  <a:cubicBezTo>
                    <a:pt x="4358" y="161"/>
                    <a:pt x="4355" y="159"/>
                    <a:pt x="4367" y="143"/>
                  </a:cubicBezTo>
                  <a:cubicBezTo>
                    <a:pt x="4342" y="143"/>
                    <a:pt x="4349" y="152"/>
                    <a:pt x="4331" y="143"/>
                  </a:cubicBezTo>
                  <a:cubicBezTo>
                    <a:pt x="4319" y="161"/>
                    <a:pt x="4360" y="145"/>
                    <a:pt x="4349" y="163"/>
                  </a:cubicBezTo>
                  <a:cubicBezTo>
                    <a:pt x="4326" y="152"/>
                    <a:pt x="4317" y="179"/>
                    <a:pt x="4285" y="177"/>
                  </a:cubicBezTo>
                  <a:cubicBezTo>
                    <a:pt x="4285" y="152"/>
                    <a:pt x="4254" y="181"/>
                    <a:pt x="4233" y="165"/>
                  </a:cubicBezTo>
                  <a:cubicBezTo>
                    <a:pt x="4227" y="186"/>
                    <a:pt x="4233" y="190"/>
                    <a:pt x="4222" y="197"/>
                  </a:cubicBezTo>
                  <a:cubicBezTo>
                    <a:pt x="4206" y="190"/>
                    <a:pt x="4179" y="190"/>
                    <a:pt x="4188" y="168"/>
                  </a:cubicBezTo>
                  <a:cubicBezTo>
                    <a:pt x="4224" y="165"/>
                    <a:pt x="4258" y="154"/>
                    <a:pt x="4288" y="131"/>
                  </a:cubicBezTo>
                  <a:cubicBezTo>
                    <a:pt x="4281" y="131"/>
                    <a:pt x="4270" y="131"/>
                    <a:pt x="4270" y="127"/>
                  </a:cubicBezTo>
                  <a:cubicBezTo>
                    <a:pt x="4238" y="122"/>
                    <a:pt x="4247" y="147"/>
                    <a:pt x="4215" y="143"/>
                  </a:cubicBezTo>
                  <a:cubicBezTo>
                    <a:pt x="4220" y="136"/>
                    <a:pt x="4227" y="134"/>
                    <a:pt x="4215" y="127"/>
                  </a:cubicBezTo>
                  <a:cubicBezTo>
                    <a:pt x="4184" y="136"/>
                    <a:pt x="4136" y="145"/>
                    <a:pt x="4118" y="120"/>
                  </a:cubicBezTo>
                  <a:cubicBezTo>
                    <a:pt x="4157" y="102"/>
                    <a:pt x="4179" y="82"/>
                    <a:pt x="4236" y="95"/>
                  </a:cubicBezTo>
                  <a:cubicBezTo>
                    <a:pt x="4236" y="107"/>
                    <a:pt x="4213" y="100"/>
                    <a:pt x="4218" y="113"/>
                  </a:cubicBezTo>
                  <a:cubicBezTo>
                    <a:pt x="4267" y="109"/>
                    <a:pt x="4274" y="138"/>
                    <a:pt x="4288" y="109"/>
                  </a:cubicBezTo>
                  <a:lnTo>
                    <a:pt x="4288" y="131"/>
                  </a:lnTo>
                  <a:cubicBezTo>
                    <a:pt x="4315" y="122"/>
                    <a:pt x="4346" y="118"/>
                    <a:pt x="4376" y="120"/>
                  </a:cubicBezTo>
                  <a:cubicBezTo>
                    <a:pt x="4371" y="134"/>
                    <a:pt x="4391" y="134"/>
                    <a:pt x="4382" y="147"/>
                  </a:cubicBezTo>
                  <a:cubicBezTo>
                    <a:pt x="4414" y="156"/>
                    <a:pt x="4389" y="129"/>
                    <a:pt x="4412" y="131"/>
                  </a:cubicBezTo>
                  <a:cubicBezTo>
                    <a:pt x="4448" y="134"/>
                    <a:pt x="4484" y="131"/>
                    <a:pt x="4518" y="127"/>
                  </a:cubicBezTo>
                  <a:cubicBezTo>
                    <a:pt x="4522" y="118"/>
                    <a:pt x="4507" y="118"/>
                    <a:pt x="4502" y="113"/>
                  </a:cubicBezTo>
                  <a:cubicBezTo>
                    <a:pt x="4522" y="102"/>
                    <a:pt x="4545" y="113"/>
                    <a:pt x="4563" y="118"/>
                  </a:cubicBezTo>
                  <a:cubicBezTo>
                    <a:pt x="4574" y="102"/>
                    <a:pt x="4705" y="104"/>
                    <a:pt x="4705" y="120"/>
                  </a:cubicBezTo>
                  <a:cubicBezTo>
                    <a:pt x="4676" y="122"/>
                    <a:pt x="4669" y="109"/>
                    <a:pt x="4660" y="125"/>
                  </a:cubicBezTo>
                  <a:cubicBezTo>
                    <a:pt x="4683" y="127"/>
                    <a:pt x="4708" y="129"/>
                    <a:pt x="4730" y="129"/>
                  </a:cubicBezTo>
                  <a:cubicBezTo>
                    <a:pt x="4730" y="122"/>
                    <a:pt x="4739" y="120"/>
                    <a:pt x="4748" y="118"/>
                  </a:cubicBezTo>
                  <a:cubicBezTo>
                    <a:pt x="4748" y="134"/>
                    <a:pt x="4787" y="116"/>
                    <a:pt x="4793" y="129"/>
                  </a:cubicBezTo>
                  <a:cubicBezTo>
                    <a:pt x="4803" y="116"/>
                    <a:pt x="4818" y="116"/>
                    <a:pt x="4857" y="120"/>
                  </a:cubicBezTo>
                  <a:cubicBezTo>
                    <a:pt x="4866" y="111"/>
                    <a:pt x="4897" y="111"/>
                    <a:pt x="4893" y="104"/>
                  </a:cubicBezTo>
                  <a:cubicBezTo>
                    <a:pt x="4922" y="109"/>
                    <a:pt x="4897" y="113"/>
                    <a:pt x="4936" y="116"/>
                  </a:cubicBezTo>
                  <a:cubicBezTo>
                    <a:pt x="4922" y="116"/>
                    <a:pt x="4911" y="120"/>
                    <a:pt x="4927" y="122"/>
                  </a:cubicBezTo>
                  <a:cubicBezTo>
                    <a:pt x="4990" y="116"/>
                    <a:pt x="5107" y="129"/>
                    <a:pt x="5177" y="125"/>
                  </a:cubicBezTo>
                  <a:cubicBezTo>
                    <a:pt x="5173" y="125"/>
                    <a:pt x="5166" y="125"/>
                    <a:pt x="5177" y="127"/>
                  </a:cubicBezTo>
                  <a:cubicBezTo>
                    <a:pt x="5200" y="127"/>
                    <a:pt x="5225" y="127"/>
                    <a:pt x="5247" y="131"/>
                  </a:cubicBezTo>
                  <a:cubicBezTo>
                    <a:pt x="5247" y="131"/>
                    <a:pt x="5225" y="131"/>
                    <a:pt x="5229" y="131"/>
                  </a:cubicBezTo>
                  <a:cubicBezTo>
                    <a:pt x="5272" y="131"/>
                    <a:pt x="5247" y="129"/>
                    <a:pt x="5241" y="127"/>
                  </a:cubicBezTo>
                  <a:cubicBezTo>
                    <a:pt x="5263" y="129"/>
                    <a:pt x="5256" y="131"/>
                    <a:pt x="5284" y="134"/>
                  </a:cubicBezTo>
                  <a:cubicBezTo>
                    <a:pt x="5297" y="131"/>
                    <a:pt x="5290" y="129"/>
                    <a:pt x="5259" y="127"/>
                  </a:cubicBezTo>
                  <a:cubicBezTo>
                    <a:pt x="5256" y="125"/>
                    <a:pt x="5299" y="131"/>
                    <a:pt x="5288" y="127"/>
                  </a:cubicBezTo>
                  <a:cubicBezTo>
                    <a:pt x="5241" y="120"/>
                    <a:pt x="5281" y="125"/>
                    <a:pt x="5288" y="127"/>
                  </a:cubicBezTo>
                  <a:cubicBezTo>
                    <a:pt x="5277" y="122"/>
                    <a:pt x="5207" y="113"/>
                    <a:pt x="5252" y="118"/>
                  </a:cubicBezTo>
                  <a:cubicBezTo>
                    <a:pt x="5211" y="109"/>
                    <a:pt x="5171" y="102"/>
                    <a:pt x="5128" y="98"/>
                  </a:cubicBezTo>
                  <a:cubicBezTo>
                    <a:pt x="5130" y="104"/>
                    <a:pt x="5132" y="102"/>
                    <a:pt x="5123" y="100"/>
                  </a:cubicBezTo>
                  <a:close/>
                  <a:moveTo>
                    <a:pt x="1424" y="633"/>
                  </a:moveTo>
                  <a:cubicBezTo>
                    <a:pt x="1401" y="649"/>
                    <a:pt x="1392" y="617"/>
                    <a:pt x="1363" y="617"/>
                  </a:cubicBezTo>
                  <a:cubicBezTo>
                    <a:pt x="1363" y="601"/>
                    <a:pt x="1394" y="615"/>
                    <a:pt x="1408" y="613"/>
                  </a:cubicBezTo>
                  <a:cubicBezTo>
                    <a:pt x="1392" y="592"/>
                    <a:pt x="1311" y="619"/>
                    <a:pt x="1329" y="576"/>
                  </a:cubicBezTo>
                  <a:cubicBezTo>
                    <a:pt x="1352" y="576"/>
                    <a:pt x="1340" y="581"/>
                    <a:pt x="1338" y="590"/>
                  </a:cubicBezTo>
                  <a:cubicBezTo>
                    <a:pt x="1345" y="583"/>
                    <a:pt x="1370" y="590"/>
                    <a:pt x="1365" y="570"/>
                  </a:cubicBezTo>
                  <a:cubicBezTo>
                    <a:pt x="1403" y="565"/>
                    <a:pt x="1385" y="604"/>
                    <a:pt x="1426" y="599"/>
                  </a:cubicBezTo>
                  <a:cubicBezTo>
                    <a:pt x="1410" y="610"/>
                    <a:pt x="1431" y="610"/>
                    <a:pt x="1426" y="633"/>
                  </a:cubicBezTo>
                  <a:close/>
                  <a:moveTo>
                    <a:pt x="4082" y="30"/>
                  </a:moveTo>
                  <a:cubicBezTo>
                    <a:pt x="4105" y="34"/>
                    <a:pt x="4082" y="55"/>
                    <a:pt x="4064" y="48"/>
                  </a:cubicBezTo>
                  <a:cubicBezTo>
                    <a:pt x="4066" y="41"/>
                    <a:pt x="4080" y="39"/>
                    <a:pt x="4082" y="30"/>
                  </a:cubicBezTo>
                  <a:close/>
                  <a:moveTo>
                    <a:pt x="4897" y="91"/>
                  </a:moveTo>
                  <a:cubicBezTo>
                    <a:pt x="4929" y="93"/>
                    <a:pt x="4900" y="95"/>
                    <a:pt x="4915" y="102"/>
                  </a:cubicBezTo>
                  <a:lnTo>
                    <a:pt x="4888" y="102"/>
                  </a:lnTo>
                  <a:cubicBezTo>
                    <a:pt x="4895" y="100"/>
                    <a:pt x="4897" y="95"/>
                    <a:pt x="4897" y="91"/>
                  </a:cubicBezTo>
                  <a:close/>
                  <a:moveTo>
                    <a:pt x="3477" y="34"/>
                  </a:moveTo>
                  <a:cubicBezTo>
                    <a:pt x="3475" y="21"/>
                    <a:pt x="3517" y="25"/>
                    <a:pt x="3504" y="43"/>
                  </a:cubicBezTo>
                  <a:lnTo>
                    <a:pt x="3486" y="43"/>
                  </a:lnTo>
                  <a:cubicBezTo>
                    <a:pt x="3488" y="37"/>
                    <a:pt x="3484" y="37"/>
                    <a:pt x="3477" y="34"/>
                  </a:cubicBezTo>
                  <a:close/>
                  <a:moveTo>
                    <a:pt x="3210" y="34"/>
                  </a:moveTo>
                  <a:cubicBezTo>
                    <a:pt x="3235" y="52"/>
                    <a:pt x="3181" y="68"/>
                    <a:pt x="3149" y="59"/>
                  </a:cubicBezTo>
                  <a:cubicBezTo>
                    <a:pt x="3154" y="37"/>
                    <a:pt x="3201" y="52"/>
                    <a:pt x="3213" y="34"/>
                  </a:cubicBezTo>
                  <a:close/>
                  <a:moveTo>
                    <a:pt x="2483" y="98"/>
                  </a:moveTo>
                  <a:cubicBezTo>
                    <a:pt x="2490" y="86"/>
                    <a:pt x="2503" y="80"/>
                    <a:pt x="2519" y="80"/>
                  </a:cubicBezTo>
                  <a:cubicBezTo>
                    <a:pt x="2540" y="89"/>
                    <a:pt x="2508" y="111"/>
                    <a:pt x="2526" y="111"/>
                  </a:cubicBezTo>
                  <a:cubicBezTo>
                    <a:pt x="2519" y="131"/>
                    <a:pt x="2494" y="100"/>
                    <a:pt x="2483" y="98"/>
                  </a:cubicBezTo>
                  <a:close/>
                  <a:moveTo>
                    <a:pt x="4373" y="80"/>
                  </a:moveTo>
                  <a:cubicBezTo>
                    <a:pt x="4389" y="86"/>
                    <a:pt x="4407" y="89"/>
                    <a:pt x="4425" y="86"/>
                  </a:cubicBezTo>
                  <a:cubicBezTo>
                    <a:pt x="4455" y="93"/>
                    <a:pt x="4410" y="93"/>
                    <a:pt x="4401" y="91"/>
                  </a:cubicBezTo>
                  <a:cubicBezTo>
                    <a:pt x="4398" y="95"/>
                    <a:pt x="4403" y="98"/>
                    <a:pt x="4407" y="98"/>
                  </a:cubicBezTo>
                  <a:cubicBezTo>
                    <a:pt x="4394" y="113"/>
                    <a:pt x="4369" y="91"/>
                    <a:pt x="4373" y="80"/>
                  </a:cubicBezTo>
                  <a:close/>
                  <a:moveTo>
                    <a:pt x="4622" y="100"/>
                  </a:moveTo>
                  <a:cubicBezTo>
                    <a:pt x="4638" y="109"/>
                    <a:pt x="4633" y="100"/>
                    <a:pt x="4656" y="102"/>
                  </a:cubicBezTo>
                  <a:cubicBezTo>
                    <a:pt x="4660" y="109"/>
                    <a:pt x="4613" y="116"/>
                    <a:pt x="4622" y="100"/>
                  </a:cubicBezTo>
                  <a:close/>
                  <a:moveTo>
                    <a:pt x="4861" y="116"/>
                  </a:moveTo>
                  <a:cubicBezTo>
                    <a:pt x="4848" y="122"/>
                    <a:pt x="4839" y="120"/>
                    <a:pt x="4816" y="118"/>
                  </a:cubicBezTo>
                  <a:cubicBezTo>
                    <a:pt x="4830" y="109"/>
                    <a:pt x="4839" y="113"/>
                    <a:pt x="4861" y="116"/>
                  </a:cubicBezTo>
                  <a:close/>
                  <a:moveTo>
                    <a:pt x="4985" y="118"/>
                  </a:moveTo>
                  <a:cubicBezTo>
                    <a:pt x="5015" y="127"/>
                    <a:pt x="4938" y="122"/>
                    <a:pt x="4985" y="118"/>
                  </a:cubicBezTo>
                  <a:close/>
                  <a:moveTo>
                    <a:pt x="2535" y="104"/>
                  </a:moveTo>
                  <a:lnTo>
                    <a:pt x="2553" y="104"/>
                  </a:lnTo>
                  <a:lnTo>
                    <a:pt x="2553" y="120"/>
                  </a:lnTo>
                  <a:lnTo>
                    <a:pt x="2535" y="120"/>
                  </a:lnTo>
                  <a:close/>
                  <a:moveTo>
                    <a:pt x="3228" y="91"/>
                  </a:moveTo>
                  <a:cubicBezTo>
                    <a:pt x="3206" y="118"/>
                    <a:pt x="3192" y="64"/>
                    <a:pt x="3228" y="91"/>
                  </a:cubicBezTo>
                  <a:close/>
                  <a:moveTo>
                    <a:pt x="3077" y="95"/>
                  </a:moveTo>
                  <a:cubicBezTo>
                    <a:pt x="3100" y="95"/>
                    <a:pt x="3127" y="91"/>
                    <a:pt x="3138" y="102"/>
                  </a:cubicBezTo>
                  <a:cubicBezTo>
                    <a:pt x="3136" y="113"/>
                    <a:pt x="3063" y="122"/>
                    <a:pt x="3077" y="95"/>
                  </a:cubicBezTo>
                  <a:close/>
                  <a:moveTo>
                    <a:pt x="4346" y="100"/>
                  </a:moveTo>
                  <a:cubicBezTo>
                    <a:pt x="4340" y="109"/>
                    <a:pt x="4328" y="113"/>
                    <a:pt x="4317" y="111"/>
                  </a:cubicBezTo>
                  <a:cubicBezTo>
                    <a:pt x="4324" y="102"/>
                    <a:pt x="4335" y="98"/>
                    <a:pt x="4346" y="100"/>
                  </a:cubicBezTo>
                  <a:close/>
                  <a:moveTo>
                    <a:pt x="2677" y="122"/>
                  </a:moveTo>
                  <a:cubicBezTo>
                    <a:pt x="2648" y="154"/>
                    <a:pt x="2648" y="98"/>
                    <a:pt x="2677" y="122"/>
                  </a:cubicBezTo>
                  <a:close/>
                  <a:moveTo>
                    <a:pt x="3023" y="104"/>
                  </a:moveTo>
                  <a:cubicBezTo>
                    <a:pt x="3039" y="102"/>
                    <a:pt x="3039" y="111"/>
                    <a:pt x="3050" y="111"/>
                  </a:cubicBezTo>
                  <a:cubicBezTo>
                    <a:pt x="3048" y="118"/>
                    <a:pt x="3041" y="120"/>
                    <a:pt x="3041" y="129"/>
                  </a:cubicBezTo>
                  <a:lnTo>
                    <a:pt x="3023" y="129"/>
                  </a:lnTo>
                  <a:close/>
                  <a:moveTo>
                    <a:pt x="3732" y="104"/>
                  </a:moveTo>
                  <a:cubicBezTo>
                    <a:pt x="3734" y="95"/>
                    <a:pt x="3741" y="100"/>
                    <a:pt x="3741" y="104"/>
                  </a:cubicBezTo>
                  <a:cubicBezTo>
                    <a:pt x="3773" y="109"/>
                    <a:pt x="3779" y="91"/>
                    <a:pt x="3795" y="104"/>
                  </a:cubicBezTo>
                  <a:cubicBezTo>
                    <a:pt x="3791" y="118"/>
                    <a:pt x="3755" y="104"/>
                    <a:pt x="3759" y="125"/>
                  </a:cubicBezTo>
                  <a:cubicBezTo>
                    <a:pt x="3737" y="129"/>
                    <a:pt x="3750" y="104"/>
                    <a:pt x="3732" y="104"/>
                  </a:cubicBezTo>
                  <a:close/>
                  <a:moveTo>
                    <a:pt x="3971" y="104"/>
                  </a:moveTo>
                  <a:cubicBezTo>
                    <a:pt x="3992" y="93"/>
                    <a:pt x="3985" y="131"/>
                    <a:pt x="4032" y="131"/>
                  </a:cubicBezTo>
                  <a:cubicBezTo>
                    <a:pt x="4026" y="138"/>
                    <a:pt x="4021" y="147"/>
                    <a:pt x="4023" y="159"/>
                  </a:cubicBezTo>
                  <a:cubicBezTo>
                    <a:pt x="4005" y="161"/>
                    <a:pt x="4001" y="154"/>
                    <a:pt x="3987" y="152"/>
                  </a:cubicBezTo>
                  <a:cubicBezTo>
                    <a:pt x="4019" y="143"/>
                    <a:pt x="4003" y="118"/>
                    <a:pt x="3962" y="125"/>
                  </a:cubicBezTo>
                  <a:cubicBezTo>
                    <a:pt x="3958" y="116"/>
                    <a:pt x="3999" y="109"/>
                    <a:pt x="3971" y="107"/>
                  </a:cubicBezTo>
                  <a:close/>
                  <a:moveTo>
                    <a:pt x="4008" y="104"/>
                  </a:moveTo>
                  <a:cubicBezTo>
                    <a:pt x="4010" y="95"/>
                    <a:pt x="4023" y="98"/>
                    <a:pt x="4037" y="98"/>
                  </a:cubicBezTo>
                  <a:lnTo>
                    <a:pt x="4037" y="118"/>
                  </a:lnTo>
                  <a:cubicBezTo>
                    <a:pt x="4014" y="125"/>
                    <a:pt x="4021" y="107"/>
                    <a:pt x="4008" y="107"/>
                  </a:cubicBezTo>
                  <a:close/>
                  <a:moveTo>
                    <a:pt x="2630" y="197"/>
                  </a:moveTo>
                  <a:cubicBezTo>
                    <a:pt x="2628" y="179"/>
                    <a:pt x="2637" y="174"/>
                    <a:pt x="2639" y="163"/>
                  </a:cubicBezTo>
                  <a:cubicBezTo>
                    <a:pt x="2607" y="181"/>
                    <a:pt x="2616" y="152"/>
                    <a:pt x="2578" y="156"/>
                  </a:cubicBezTo>
                  <a:cubicBezTo>
                    <a:pt x="2582" y="134"/>
                    <a:pt x="2607" y="127"/>
                    <a:pt x="2632" y="120"/>
                  </a:cubicBezTo>
                  <a:cubicBezTo>
                    <a:pt x="2591" y="154"/>
                    <a:pt x="2643" y="141"/>
                    <a:pt x="2666" y="154"/>
                  </a:cubicBezTo>
                  <a:cubicBezTo>
                    <a:pt x="2673" y="181"/>
                    <a:pt x="2639" y="165"/>
                    <a:pt x="2639" y="188"/>
                  </a:cubicBezTo>
                  <a:cubicBezTo>
                    <a:pt x="2639" y="211"/>
                    <a:pt x="2664" y="168"/>
                    <a:pt x="2655" y="204"/>
                  </a:cubicBezTo>
                  <a:cubicBezTo>
                    <a:pt x="2641" y="211"/>
                    <a:pt x="2641" y="199"/>
                    <a:pt x="2630" y="199"/>
                  </a:cubicBezTo>
                  <a:close/>
                  <a:moveTo>
                    <a:pt x="2535" y="134"/>
                  </a:moveTo>
                  <a:cubicBezTo>
                    <a:pt x="2535" y="152"/>
                    <a:pt x="2512" y="163"/>
                    <a:pt x="2499" y="152"/>
                  </a:cubicBezTo>
                  <a:cubicBezTo>
                    <a:pt x="2501" y="141"/>
                    <a:pt x="2515" y="136"/>
                    <a:pt x="2535" y="136"/>
                  </a:cubicBezTo>
                  <a:close/>
                  <a:moveTo>
                    <a:pt x="2729" y="134"/>
                  </a:moveTo>
                  <a:cubicBezTo>
                    <a:pt x="2731" y="125"/>
                    <a:pt x="2745" y="127"/>
                    <a:pt x="2756" y="125"/>
                  </a:cubicBezTo>
                  <a:cubicBezTo>
                    <a:pt x="2759" y="145"/>
                    <a:pt x="2741" y="143"/>
                    <a:pt x="2745" y="168"/>
                  </a:cubicBezTo>
                  <a:cubicBezTo>
                    <a:pt x="2729" y="147"/>
                    <a:pt x="2704" y="183"/>
                    <a:pt x="2684" y="161"/>
                  </a:cubicBezTo>
                  <a:cubicBezTo>
                    <a:pt x="2686" y="150"/>
                    <a:pt x="2761" y="156"/>
                    <a:pt x="2729" y="136"/>
                  </a:cubicBezTo>
                  <a:close/>
                  <a:moveTo>
                    <a:pt x="3644" y="116"/>
                  </a:moveTo>
                  <a:cubicBezTo>
                    <a:pt x="3671" y="89"/>
                    <a:pt x="3671" y="138"/>
                    <a:pt x="3644" y="116"/>
                  </a:cubicBezTo>
                  <a:close/>
                  <a:moveTo>
                    <a:pt x="3669" y="125"/>
                  </a:moveTo>
                  <a:cubicBezTo>
                    <a:pt x="3698" y="125"/>
                    <a:pt x="3696" y="100"/>
                    <a:pt x="3732" y="109"/>
                  </a:cubicBezTo>
                  <a:cubicBezTo>
                    <a:pt x="3723" y="131"/>
                    <a:pt x="3703" y="147"/>
                    <a:pt x="3678" y="154"/>
                  </a:cubicBezTo>
                  <a:cubicBezTo>
                    <a:pt x="3680" y="168"/>
                    <a:pt x="3703" y="165"/>
                    <a:pt x="3694" y="190"/>
                  </a:cubicBezTo>
                  <a:cubicBezTo>
                    <a:pt x="3714" y="177"/>
                    <a:pt x="3734" y="161"/>
                    <a:pt x="3732" y="131"/>
                  </a:cubicBezTo>
                  <a:cubicBezTo>
                    <a:pt x="3761" y="136"/>
                    <a:pt x="3770" y="118"/>
                    <a:pt x="3784" y="131"/>
                  </a:cubicBezTo>
                  <a:cubicBezTo>
                    <a:pt x="3784" y="147"/>
                    <a:pt x="3777" y="154"/>
                    <a:pt x="3757" y="152"/>
                  </a:cubicBezTo>
                  <a:cubicBezTo>
                    <a:pt x="3757" y="145"/>
                    <a:pt x="3768" y="147"/>
                    <a:pt x="3775" y="145"/>
                  </a:cubicBezTo>
                  <a:cubicBezTo>
                    <a:pt x="3775" y="136"/>
                    <a:pt x="3759" y="138"/>
                    <a:pt x="3748" y="138"/>
                  </a:cubicBezTo>
                  <a:cubicBezTo>
                    <a:pt x="3757" y="181"/>
                    <a:pt x="3775" y="172"/>
                    <a:pt x="3818" y="188"/>
                  </a:cubicBezTo>
                  <a:cubicBezTo>
                    <a:pt x="3818" y="199"/>
                    <a:pt x="3788" y="226"/>
                    <a:pt x="3834" y="222"/>
                  </a:cubicBezTo>
                  <a:cubicBezTo>
                    <a:pt x="3827" y="249"/>
                    <a:pt x="3777" y="233"/>
                    <a:pt x="3782" y="211"/>
                  </a:cubicBezTo>
                  <a:cubicBezTo>
                    <a:pt x="3698" y="222"/>
                    <a:pt x="3615" y="226"/>
                    <a:pt x="3533" y="224"/>
                  </a:cubicBezTo>
                  <a:cubicBezTo>
                    <a:pt x="3533" y="179"/>
                    <a:pt x="3646" y="217"/>
                    <a:pt x="3639" y="183"/>
                  </a:cubicBezTo>
                  <a:cubicBezTo>
                    <a:pt x="3646" y="170"/>
                    <a:pt x="3655" y="183"/>
                    <a:pt x="3667" y="183"/>
                  </a:cubicBezTo>
                  <a:cubicBezTo>
                    <a:pt x="3676" y="165"/>
                    <a:pt x="3676" y="145"/>
                    <a:pt x="3669" y="127"/>
                  </a:cubicBezTo>
                  <a:close/>
                  <a:moveTo>
                    <a:pt x="3515" y="233"/>
                  </a:moveTo>
                  <a:cubicBezTo>
                    <a:pt x="3479" y="242"/>
                    <a:pt x="3488" y="211"/>
                    <a:pt x="3454" y="220"/>
                  </a:cubicBezTo>
                  <a:cubicBezTo>
                    <a:pt x="3477" y="202"/>
                    <a:pt x="3427" y="195"/>
                    <a:pt x="3454" y="172"/>
                  </a:cubicBezTo>
                  <a:cubicBezTo>
                    <a:pt x="3472" y="199"/>
                    <a:pt x="3504" y="229"/>
                    <a:pt x="3533" y="202"/>
                  </a:cubicBezTo>
                  <a:cubicBezTo>
                    <a:pt x="3529" y="217"/>
                    <a:pt x="3520" y="224"/>
                    <a:pt x="3515" y="238"/>
                  </a:cubicBezTo>
                  <a:close/>
                  <a:moveTo>
                    <a:pt x="3782" y="224"/>
                  </a:moveTo>
                  <a:cubicBezTo>
                    <a:pt x="3768" y="249"/>
                    <a:pt x="3809" y="229"/>
                    <a:pt x="3797" y="253"/>
                  </a:cubicBezTo>
                  <a:cubicBezTo>
                    <a:pt x="3784" y="253"/>
                    <a:pt x="3761" y="226"/>
                    <a:pt x="3755" y="247"/>
                  </a:cubicBezTo>
                  <a:cubicBezTo>
                    <a:pt x="3727" y="242"/>
                    <a:pt x="3766" y="226"/>
                    <a:pt x="3782" y="226"/>
                  </a:cubicBezTo>
                  <a:close/>
                  <a:moveTo>
                    <a:pt x="3822" y="109"/>
                  </a:moveTo>
                  <a:cubicBezTo>
                    <a:pt x="3843" y="125"/>
                    <a:pt x="3831" y="134"/>
                    <a:pt x="3829" y="159"/>
                  </a:cubicBezTo>
                  <a:cubicBezTo>
                    <a:pt x="3811" y="159"/>
                    <a:pt x="3809" y="150"/>
                    <a:pt x="3793" y="152"/>
                  </a:cubicBezTo>
                  <a:lnTo>
                    <a:pt x="3793" y="116"/>
                  </a:lnTo>
                  <a:cubicBezTo>
                    <a:pt x="3807" y="120"/>
                    <a:pt x="3818" y="120"/>
                    <a:pt x="3822" y="111"/>
                  </a:cubicBezTo>
                  <a:close/>
                  <a:moveTo>
                    <a:pt x="2801" y="131"/>
                  </a:moveTo>
                  <a:cubicBezTo>
                    <a:pt x="2801" y="154"/>
                    <a:pt x="2779" y="172"/>
                    <a:pt x="2763" y="159"/>
                  </a:cubicBezTo>
                  <a:cubicBezTo>
                    <a:pt x="2761" y="138"/>
                    <a:pt x="2777" y="134"/>
                    <a:pt x="2799" y="134"/>
                  </a:cubicBezTo>
                  <a:close/>
                  <a:moveTo>
                    <a:pt x="3350" y="136"/>
                  </a:moveTo>
                  <a:cubicBezTo>
                    <a:pt x="3357" y="111"/>
                    <a:pt x="3368" y="143"/>
                    <a:pt x="3386" y="136"/>
                  </a:cubicBezTo>
                  <a:cubicBezTo>
                    <a:pt x="3384" y="156"/>
                    <a:pt x="3355" y="141"/>
                    <a:pt x="3350" y="138"/>
                  </a:cubicBezTo>
                  <a:close/>
                  <a:moveTo>
                    <a:pt x="3980" y="136"/>
                  </a:moveTo>
                  <a:lnTo>
                    <a:pt x="3980" y="168"/>
                  </a:lnTo>
                  <a:cubicBezTo>
                    <a:pt x="3953" y="134"/>
                    <a:pt x="3942" y="183"/>
                    <a:pt x="3908" y="183"/>
                  </a:cubicBezTo>
                  <a:cubicBezTo>
                    <a:pt x="3908" y="177"/>
                    <a:pt x="3897" y="179"/>
                    <a:pt x="3890" y="177"/>
                  </a:cubicBezTo>
                  <a:cubicBezTo>
                    <a:pt x="3913" y="156"/>
                    <a:pt x="3877" y="138"/>
                    <a:pt x="3847" y="136"/>
                  </a:cubicBezTo>
                  <a:cubicBezTo>
                    <a:pt x="3897" y="118"/>
                    <a:pt x="3931" y="143"/>
                    <a:pt x="3980" y="141"/>
                  </a:cubicBezTo>
                  <a:close/>
                  <a:moveTo>
                    <a:pt x="669" y="362"/>
                  </a:moveTo>
                  <a:cubicBezTo>
                    <a:pt x="654" y="357"/>
                    <a:pt x="638" y="366"/>
                    <a:pt x="615" y="373"/>
                  </a:cubicBezTo>
                  <a:cubicBezTo>
                    <a:pt x="602" y="380"/>
                    <a:pt x="681" y="342"/>
                    <a:pt x="669" y="366"/>
                  </a:cubicBezTo>
                  <a:close/>
                  <a:moveTo>
                    <a:pt x="2160" y="186"/>
                  </a:moveTo>
                  <a:cubicBezTo>
                    <a:pt x="2165" y="168"/>
                    <a:pt x="2208" y="177"/>
                    <a:pt x="2214" y="181"/>
                  </a:cubicBezTo>
                  <a:cubicBezTo>
                    <a:pt x="2192" y="190"/>
                    <a:pt x="2174" y="229"/>
                    <a:pt x="2151" y="211"/>
                  </a:cubicBezTo>
                  <a:cubicBezTo>
                    <a:pt x="2156" y="202"/>
                    <a:pt x="2217" y="186"/>
                    <a:pt x="2160" y="190"/>
                  </a:cubicBezTo>
                  <a:close/>
                  <a:moveTo>
                    <a:pt x="3563" y="131"/>
                  </a:moveTo>
                  <a:cubicBezTo>
                    <a:pt x="3594" y="136"/>
                    <a:pt x="3563" y="150"/>
                    <a:pt x="3569" y="177"/>
                  </a:cubicBezTo>
                  <a:cubicBezTo>
                    <a:pt x="3551" y="172"/>
                    <a:pt x="3569" y="138"/>
                    <a:pt x="3536" y="147"/>
                  </a:cubicBezTo>
                  <a:cubicBezTo>
                    <a:pt x="3538" y="141"/>
                    <a:pt x="3563" y="147"/>
                    <a:pt x="3563" y="136"/>
                  </a:cubicBezTo>
                  <a:close/>
                  <a:moveTo>
                    <a:pt x="2436" y="170"/>
                  </a:moveTo>
                  <a:cubicBezTo>
                    <a:pt x="2458" y="188"/>
                    <a:pt x="2422" y="220"/>
                    <a:pt x="2399" y="222"/>
                  </a:cubicBezTo>
                  <a:cubicBezTo>
                    <a:pt x="2386" y="186"/>
                    <a:pt x="2445" y="213"/>
                    <a:pt x="2436" y="174"/>
                  </a:cubicBezTo>
                  <a:close/>
                  <a:moveTo>
                    <a:pt x="3502" y="138"/>
                  </a:moveTo>
                  <a:cubicBezTo>
                    <a:pt x="3508" y="147"/>
                    <a:pt x="3533" y="141"/>
                    <a:pt x="3526" y="161"/>
                  </a:cubicBezTo>
                  <a:cubicBezTo>
                    <a:pt x="3511" y="147"/>
                    <a:pt x="3504" y="161"/>
                    <a:pt x="3481" y="161"/>
                  </a:cubicBezTo>
                  <a:cubicBezTo>
                    <a:pt x="3486" y="156"/>
                    <a:pt x="3497" y="154"/>
                    <a:pt x="3499" y="143"/>
                  </a:cubicBezTo>
                  <a:close/>
                  <a:moveTo>
                    <a:pt x="3181" y="152"/>
                  </a:moveTo>
                  <a:cubicBezTo>
                    <a:pt x="3204" y="152"/>
                    <a:pt x="3208" y="165"/>
                    <a:pt x="3224" y="168"/>
                  </a:cubicBezTo>
                  <a:cubicBezTo>
                    <a:pt x="3213" y="183"/>
                    <a:pt x="3181" y="163"/>
                    <a:pt x="3170" y="195"/>
                  </a:cubicBezTo>
                  <a:cubicBezTo>
                    <a:pt x="3158" y="188"/>
                    <a:pt x="3165" y="174"/>
                    <a:pt x="3181" y="156"/>
                  </a:cubicBezTo>
                  <a:close/>
                  <a:moveTo>
                    <a:pt x="3332" y="150"/>
                  </a:moveTo>
                  <a:cubicBezTo>
                    <a:pt x="3335" y="174"/>
                    <a:pt x="3323" y="186"/>
                    <a:pt x="3296" y="183"/>
                  </a:cubicBezTo>
                  <a:cubicBezTo>
                    <a:pt x="3296" y="213"/>
                    <a:pt x="3350" y="174"/>
                    <a:pt x="3355" y="213"/>
                  </a:cubicBezTo>
                  <a:cubicBezTo>
                    <a:pt x="3303" y="204"/>
                    <a:pt x="3298" y="238"/>
                    <a:pt x="3249" y="233"/>
                  </a:cubicBezTo>
                  <a:cubicBezTo>
                    <a:pt x="3274" y="199"/>
                    <a:pt x="3217" y="202"/>
                    <a:pt x="3242" y="159"/>
                  </a:cubicBezTo>
                  <a:cubicBezTo>
                    <a:pt x="3285" y="156"/>
                    <a:pt x="3289" y="163"/>
                    <a:pt x="3332" y="154"/>
                  </a:cubicBezTo>
                  <a:close/>
                  <a:moveTo>
                    <a:pt x="2542" y="181"/>
                  </a:moveTo>
                  <a:cubicBezTo>
                    <a:pt x="2576" y="179"/>
                    <a:pt x="2610" y="192"/>
                    <a:pt x="2628" y="220"/>
                  </a:cubicBezTo>
                  <a:cubicBezTo>
                    <a:pt x="2607" y="204"/>
                    <a:pt x="2535" y="233"/>
                    <a:pt x="2542" y="186"/>
                  </a:cubicBezTo>
                  <a:close/>
                  <a:moveTo>
                    <a:pt x="2727" y="174"/>
                  </a:moveTo>
                  <a:cubicBezTo>
                    <a:pt x="2725" y="186"/>
                    <a:pt x="2711" y="195"/>
                    <a:pt x="2700" y="192"/>
                  </a:cubicBezTo>
                  <a:cubicBezTo>
                    <a:pt x="2698" y="181"/>
                    <a:pt x="2713" y="181"/>
                    <a:pt x="2727" y="181"/>
                  </a:cubicBezTo>
                  <a:close/>
                  <a:moveTo>
                    <a:pt x="3384" y="156"/>
                  </a:moveTo>
                  <a:cubicBezTo>
                    <a:pt x="3384" y="179"/>
                    <a:pt x="3348" y="181"/>
                    <a:pt x="3339" y="174"/>
                  </a:cubicBezTo>
                  <a:cubicBezTo>
                    <a:pt x="3341" y="161"/>
                    <a:pt x="3362" y="161"/>
                    <a:pt x="3384" y="161"/>
                  </a:cubicBezTo>
                  <a:close/>
                  <a:moveTo>
                    <a:pt x="2133" y="211"/>
                  </a:moveTo>
                  <a:cubicBezTo>
                    <a:pt x="2144" y="211"/>
                    <a:pt x="2140" y="226"/>
                    <a:pt x="2142" y="235"/>
                  </a:cubicBezTo>
                  <a:lnTo>
                    <a:pt x="2113" y="235"/>
                  </a:lnTo>
                  <a:cubicBezTo>
                    <a:pt x="2110" y="224"/>
                    <a:pt x="2131" y="229"/>
                    <a:pt x="2133" y="215"/>
                  </a:cubicBezTo>
                  <a:close/>
                  <a:moveTo>
                    <a:pt x="2533" y="199"/>
                  </a:moveTo>
                  <a:cubicBezTo>
                    <a:pt x="2530" y="208"/>
                    <a:pt x="2533" y="215"/>
                    <a:pt x="2540" y="215"/>
                  </a:cubicBezTo>
                  <a:cubicBezTo>
                    <a:pt x="2535" y="231"/>
                    <a:pt x="2519" y="222"/>
                    <a:pt x="2524" y="208"/>
                  </a:cubicBezTo>
                  <a:cubicBezTo>
                    <a:pt x="2503" y="233"/>
                    <a:pt x="2467" y="224"/>
                    <a:pt x="2442" y="211"/>
                  </a:cubicBezTo>
                  <a:cubicBezTo>
                    <a:pt x="2472" y="192"/>
                    <a:pt x="2492" y="204"/>
                    <a:pt x="2533" y="204"/>
                  </a:cubicBezTo>
                  <a:close/>
                  <a:moveTo>
                    <a:pt x="4139" y="159"/>
                  </a:moveTo>
                  <a:cubicBezTo>
                    <a:pt x="4114" y="168"/>
                    <a:pt x="4089" y="177"/>
                    <a:pt x="4066" y="188"/>
                  </a:cubicBezTo>
                  <a:cubicBezTo>
                    <a:pt x="4082" y="165"/>
                    <a:pt x="4111" y="154"/>
                    <a:pt x="4139" y="163"/>
                  </a:cubicBezTo>
                  <a:close/>
                  <a:moveTo>
                    <a:pt x="4900" y="145"/>
                  </a:moveTo>
                  <a:lnTo>
                    <a:pt x="4918" y="145"/>
                  </a:lnTo>
                  <a:lnTo>
                    <a:pt x="4918" y="152"/>
                  </a:lnTo>
                  <a:lnTo>
                    <a:pt x="4900" y="152"/>
                  </a:lnTo>
                  <a:close/>
                  <a:moveTo>
                    <a:pt x="701" y="387"/>
                  </a:moveTo>
                  <a:cubicBezTo>
                    <a:pt x="690" y="400"/>
                    <a:pt x="708" y="360"/>
                    <a:pt x="739" y="357"/>
                  </a:cubicBezTo>
                  <a:lnTo>
                    <a:pt x="739" y="371"/>
                  </a:lnTo>
                  <a:cubicBezTo>
                    <a:pt x="739" y="375"/>
                    <a:pt x="755" y="373"/>
                    <a:pt x="764" y="371"/>
                  </a:cubicBezTo>
                  <a:cubicBezTo>
                    <a:pt x="762" y="375"/>
                    <a:pt x="755" y="378"/>
                    <a:pt x="755" y="382"/>
                  </a:cubicBezTo>
                  <a:lnTo>
                    <a:pt x="737" y="384"/>
                  </a:lnTo>
                  <a:cubicBezTo>
                    <a:pt x="737" y="375"/>
                    <a:pt x="710" y="380"/>
                    <a:pt x="703" y="391"/>
                  </a:cubicBezTo>
                  <a:close/>
                  <a:moveTo>
                    <a:pt x="3533" y="170"/>
                  </a:moveTo>
                  <a:lnTo>
                    <a:pt x="3551" y="170"/>
                  </a:lnTo>
                  <a:lnTo>
                    <a:pt x="3551" y="186"/>
                  </a:lnTo>
                  <a:lnTo>
                    <a:pt x="3533" y="186"/>
                  </a:lnTo>
                  <a:close/>
                  <a:moveTo>
                    <a:pt x="4181" y="172"/>
                  </a:moveTo>
                  <a:cubicBezTo>
                    <a:pt x="4163" y="161"/>
                    <a:pt x="4170" y="172"/>
                    <a:pt x="4145" y="172"/>
                  </a:cubicBezTo>
                  <a:cubicBezTo>
                    <a:pt x="4132" y="159"/>
                    <a:pt x="4197" y="156"/>
                    <a:pt x="4181" y="177"/>
                  </a:cubicBezTo>
                  <a:close/>
                  <a:moveTo>
                    <a:pt x="4509" y="154"/>
                  </a:moveTo>
                  <a:cubicBezTo>
                    <a:pt x="4489" y="170"/>
                    <a:pt x="4452" y="150"/>
                    <a:pt x="4509" y="154"/>
                  </a:cubicBezTo>
                  <a:close/>
                  <a:moveTo>
                    <a:pt x="4660" y="152"/>
                  </a:moveTo>
                  <a:cubicBezTo>
                    <a:pt x="4714" y="159"/>
                    <a:pt x="4588" y="190"/>
                    <a:pt x="4597" y="163"/>
                  </a:cubicBezTo>
                  <a:cubicBezTo>
                    <a:pt x="4624" y="165"/>
                    <a:pt x="4660" y="168"/>
                    <a:pt x="4663" y="156"/>
                  </a:cubicBezTo>
                  <a:close/>
                  <a:moveTo>
                    <a:pt x="5103" y="145"/>
                  </a:moveTo>
                  <a:cubicBezTo>
                    <a:pt x="5119" y="138"/>
                    <a:pt x="5116" y="150"/>
                    <a:pt x="5130" y="147"/>
                  </a:cubicBezTo>
                  <a:cubicBezTo>
                    <a:pt x="5114" y="161"/>
                    <a:pt x="5116" y="150"/>
                    <a:pt x="5105" y="150"/>
                  </a:cubicBezTo>
                  <a:close/>
                  <a:moveTo>
                    <a:pt x="295" y="443"/>
                  </a:moveTo>
                  <a:lnTo>
                    <a:pt x="322" y="439"/>
                  </a:lnTo>
                  <a:cubicBezTo>
                    <a:pt x="322" y="441"/>
                    <a:pt x="310" y="441"/>
                    <a:pt x="304" y="443"/>
                  </a:cubicBezTo>
                  <a:cubicBezTo>
                    <a:pt x="315" y="443"/>
                    <a:pt x="331" y="443"/>
                    <a:pt x="295" y="450"/>
                  </a:cubicBezTo>
                  <a:close/>
                  <a:moveTo>
                    <a:pt x="2167" y="233"/>
                  </a:moveTo>
                  <a:close/>
                  <a:moveTo>
                    <a:pt x="852" y="351"/>
                  </a:moveTo>
                  <a:cubicBezTo>
                    <a:pt x="868" y="364"/>
                    <a:pt x="889" y="346"/>
                    <a:pt x="889" y="362"/>
                  </a:cubicBezTo>
                  <a:cubicBezTo>
                    <a:pt x="873" y="366"/>
                    <a:pt x="850" y="369"/>
                    <a:pt x="855" y="355"/>
                  </a:cubicBezTo>
                  <a:close/>
                  <a:moveTo>
                    <a:pt x="1207" y="314"/>
                  </a:moveTo>
                  <a:lnTo>
                    <a:pt x="1225" y="312"/>
                  </a:lnTo>
                  <a:lnTo>
                    <a:pt x="1225" y="326"/>
                  </a:lnTo>
                  <a:lnTo>
                    <a:pt x="1207" y="328"/>
                  </a:lnTo>
                  <a:close/>
                  <a:moveTo>
                    <a:pt x="1252" y="310"/>
                  </a:moveTo>
                  <a:cubicBezTo>
                    <a:pt x="1279" y="317"/>
                    <a:pt x="1279" y="308"/>
                    <a:pt x="1313" y="303"/>
                  </a:cubicBezTo>
                  <a:cubicBezTo>
                    <a:pt x="1311" y="317"/>
                    <a:pt x="1279" y="312"/>
                    <a:pt x="1286" y="333"/>
                  </a:cubicBezTo>
                  <a:cubicBezTo>
                    <a:pt x="1266" y="339"/>
                    <a:pt x="1252" y="330"/>
                    <a:pt x="1252" y="314"/>
                  </a:cubicBezTo>
                  <a:close/>
                  <a:moveTo>
                    <a:pt x="1392" y="296"/>
                  </a:moveTo>
                  <a:lnTo>
                    <a:pt x="1437" y="292"/>
                  </a:lnTo>
                  <a:cubicBezTo>
                    <a:pt x="1437" y="312"/>
                    <a:pt x="1419" y="317"/>
                    <a:pt x="1408" y="328"/>
                  </a:cubicBezTo>
                  <a:cubicBezTo>
                    <a:pt x="1399" y="328"/>
                    <a:pt x="1399" y="312"/>
                    <a:pt x="1394" y="301"/>
                  </a:cubicBezTo>
                  <a:close/>
                  <a:moveTo>
                    <a:pt x="1516" y="285"/>
                  </a:moveTo>
                  <a:cubicBezTo>
                    <a:pt x="1525" y="285"/>
                    <a:pt x="1523" y="294"/>
                    <a:pt x="1525" y="299"/>
                  </a:cubicBezTo>
                  <a:cubicBezTo>
                    <a:pt x="1537" y="292"/>
                    <a:pt x="1548" y="290"/>
                    <a:pt x="1562" y="290"/>
                  </a:cubicBezTo>
                  <a:cubicBezTo>
                    <a:pt x="1555" y="294"/>
                    <a:pt x="1553" y="303"/>
                    <a:pt x="1553" y="312"/>
                  </a:cubicBezTo>
                  <a:cubicBezTo>
                    <a:pt x="1532" y="314"/>
                    <a:pt x="1498" y="308"/>
                    <a:pt x="1519" y="290"/>
                  </a:cubicBezTo>
                  <a:close/>
                  <a:moveTo>
                    <a:pt x="2040" y="258"/>
                  </a:moveTo>
                  <a:cubicBezTo>
                    <a:pt x="2013" y="287"/>
                    <a:pt x="2013" y="235"/>
                    <a:pt x="2040" y="258"/>
                  </a:cubicBezTo>
                  <a:close/>
                  <a:moveTo>
                    <a:pt x="3868" y="192"/>
                  </a:moveTo>
                  <a:cubicBezTo>
                    <a:pt x="3872" y="181"/>
                    <a:pt x="3883" y="197"/>
                    <a:pt x="3886" y="186"/>
                  </a:cubicBezTo>
                  <a:cubicBezTo>
                    <a:pt x="3908" y="192"/>
                    <a:pt x="3877" y="220"/>
                    <a:pt x="3849" y="213"/>
                  </a:cubicBezTo>
                  <a:cubicBezTo>
                    <a:pt x="3836" y="195"/>
                    <a:pt x="3904" y="206"/>
                    <a:pt x="3870" y="197"/>
                  </a:cubicBezTo>
                  <a:close/>
                  <a:moveTo>
                    <a:pt x="4915" y="156"/>
                  </a:moveTo>
                  <a:cubicBezTo>
                    <a:pt x="4927" y="156"/>
                    <a:pt x="4929" y="161"/>
                    <a:pt x="4943" y="161"/>
                  </a:cubicBezTo>
                  <a:cubicBezTo>
                    <a:pt x="4943" y="163"/>
                    <a:pt x="4938" y="165"/>
                    <a:pt x="4934" y="165"/>
                  </a:cubicBezTo>
                  <a:lnTo>
                    <a:pt x="4915" y="165"/>
                  </a:lnTo>
                  <a:close/>
                  <a:moveTo>
                    <a:pt x="1011" y="348"/>
                  </a:moveTo>
                  <a:cubicBezTo>
                    <a:pt x="1008" y="339"/>
                    <a:pt x="1044" y="344"/>
                    <a:pt x="1038" y="357"/>
                  </a:cubicBezTo>
                  <a:cubicBezTo>
                    <a:pt x="1020" y="366"/>
                    <a:pt x="1026" y="351"/>
                    <a:pt x="1013" y="353"/>
                  </a:cubicBezTo>
                  <a:close/>
                  <a:moveTo>
                    <a:pt x="1668" y="290"/>
                  </a:moveTo>
                  <a:cubicBezTo>
                    <a:pt x="1659" y="308"/>
                    <a:pt x="1614" y="305"/>
                    <a:pt x="1604" y="301"/>
                  </a:cubicBezTo>
                  <a:cubicBezTo>
                    <a:pt x="1598" y="296"/>
                    <a:pt x="1654" y="287"/>
                    <a:pt x="1670" y="294"/>
                  </a:cubicBezTo>
                  <a:close/>
                  <a:moveTo>
                    <a:pt x="1704" y="287"/>
                  </a:moveTo>
                  <a:cubicBezTo>
                    <a:pt x="1706" y="276"/>
                    <a:pt x="1726" y="278"/>
                    <a:pt x="1738" y="276"/>
                  </a:cubicBezTo>
                  <a:cubicBezTo>
                    <a:pt x="1735" y="287"/>
                    <a:pt x="1722" y="290"/>
                    <a:pt x="1720" y="301"/>
                  </a:cubicBezTo>
                  <a:cubicBezTo>
                    <a:pt x="1713" y="303"/>
                    <a:pt x="1717" y="290"/>
                    <a:pt x="1704" y="290"/>
                  </a:cubicBezTo>
                  <a:close/>
                  <a:moveTo>
                    <a:pt x="1851" y="353"/>
                  </a:moveTo>
                  <a:cubicBezTo>
                    <a:pt x="1846" y="326"/>
                    <a:pt x="1855" y="310"/>
                    <a:pt x="1880" y="305"/>
                  </a:cubicBezTo>
                  <a:cubicBezTo>
                    <a:pt x="1880" y="285"/>
                    <a:pt x="1846" y="296"/>
                    <a:pt x="1835" y="285"/>
                  </a:cubicBezTo>
                  <a:cubicBezTo>
                    <a:pt x="1848" y="262"/>
                    <a:pt x="1900" y="265"/>
                    <a:pt x="1925" y="272"/>
                  </a:cubicBezTo>
                  <a:cubicBezTo>
                    <a:pt x="1916" y="281"/>
                    <a:pt x="1907" y="285"/>
                    <a:pt x="1896" y="290"/>
                  </a:cubicBezTo>
                  <a:cubicBezTo>
                    <a:pt x="1898" y="299"/>
                    <a:pt x="1918" y="294"/>
                    <a:pt x="1932" y="294"/>
                  </a:cubicBezTo>
                  <a:cubicBezTo>
                    <a:pt x="1927" y="305"/>
                    <a:pt x="1916" y="312"/>
                    <a:pt x="1903" y="312"/>
                  </a:cubicBezTo>
                  <a:cubicBezTo>
                    <a:pt x="1912" y="317"/>
                    <a:pt x="1923" y="353"/>
                    <a:pt x="1930" y="335"/>
                  </a:cubicBezTo>
                  <a:cubicBezTo>
                    <a:pt x="1939" y="335"/>
                    <a:pt x="1934" y="342"/>
                    <a:pt x="1930" y="342"/>
                  </a:cubicBezTo>
                  <a:lnTo>
                    <a:pt x="1930" y="357"/>
                  </a:lnTo>
                  <a:cubicBezTo>
                    <a:pt x="1925" y="337"/>
                    <a:pt x="1876" y="351"/>
                    <a:pt x="1853" y="357"/>
                  </a:cubicBezTo>
                  <a:close/>
                  <a:moveTo>
                    <a:pt x="5101" y="154"/>
                  </a:moveTo>
                  <a:cubicBezTo>
                    <a:pt x="5110" y="154"/>
                    <a:pt x="5107" y="156"/>
                    <a:pt x="5110" y="156"/>
                  </a:cubicBezTo>
                  <a:cubicBezTo>
                    <a:pt x="5121" y="154"/>
                    <a:pt x="5135" y="152"/>
                    <a:pt x="5146" y="152"/>
                  </a:cubicBezTo>
                  <a:cubicBezTo>
                    <a:pt x="5121" y="159"/>
                    <a:pt x="5098" y="161"/>
                    <a:pt x="5074" y="163"/>
                  </a:cubicBezTo>
                  <a:cubicBezTo>
                    <a:pt x="5078" y="163"/>
                    <a:pt x="5094" y="161"/>
                    <a:pt x="5103" y="159"/>
                  </a:cubicBezTo>
                  <a:close/>
                  <a:moveTo>
                    <a:pt x="683" y="393"/>
                  </a:moveTo>
                  <a:cubicBezTo>
                    <a:pt x="676" y="398"/>
                    <a:pt x="667" y="407"/>
                    <a:pt x="683" y="407"/>
                  </a:cubicBezTo>
                  <a:cubicBezTo>
                    <a:pt x="669" y="430"/>
                    <a:pt x="649" y="396"/>
                    <a:pt x="685" y="398"/>
                  </a:cubicBezTo>
                  <a:close/>
                  <a:moveTo>
                    <a:pt x="4240" y="199"/>
                  </a:moveTo>
                  <a:cubicBezTo>
                    <a:pt x="4240" y="190"/>
                    <a:pt x="4299" y="186"/>
                    <a:pt x="4283" y="204"/>
                  </a:cubicBezTo>
                  <a:cubicBezTo>
                    <a:pt x="4265" y="211"/>
                    <a:pt x="4267" y="199"/>
                    <a:pt x="4242" y="204"/>
                  </a:cubicBezTo>
                  <a:close/>
                  <a:moveTo>
                    <a:pt x="538" y="418"/>
                  </a:moveTo>
                  <a:lnTo>
                    <a:pt x="566" y="414"/>
                  </a:lnTo>
                  <a:lnTo>
                    <a:pt x="566" y="421"/>
                  </a:lnTo>
                  <a:lnTo>
                    <a:pt x="538" y="425"/>
                  </a:lnTo>
                  <a:close/>
                  <a:moveTo>
                    <a:pt x="965" y="369"/>
                  </a:moveTo>
                  <a:cubicBezTo>
                    <a:pt x="963" y="360"/>
                    <a:pt x="1015" y="355"/>
                    <a:pt x="999" y="371"/>
                  </a:cubicBezTo>
                  <a:cubicBezTo>
                    <a:pt x="983" y="380"/>
                    <a:pt x="979" y="373"/>
                    <a:pt x="968" y="373"/>
                  </a:cubicBezTo>
                  <a:close/>
                  <a:moveTo>
                    <a:pt x="1595" y="308"/>
                  </a:moveTo>
                  <a:cubicBezTo>
                    <a:pt x="1600" y="328"/>
                    <a:pt x="1577" y="323"/>
                    <a:pt x="1577" y="339"/>
                  </a:cubicBezTo>
                  <a:cubicBezTo>
                    <a:pt x="1559" y="342"/>
                    <a:pt x="1580" y="308"/>
                    <a:pt x="1598" y="312"/>
                  </a:cubicBezTo>
                  <a:close/>
                  <a:moveTo>
                    <a:pt x="4107" y="206"/>
                  </a:moveTo>
                  <a:lnTo>
                    <a:pt x="4125" y="206"/>
                  </a:lnTo>
                  <a:cubicBezTo>
                    <a:pt x="4127" y="215"/>
                    <a:pt x="4116" y="217"/>
                    <a:pt x="4116" y="224"/>
                  </a:cubicBezTo>
                  <a:lnTo>
                    <a:pt x="4098" y="224"/>
                  </a:lnTo>
                  <a:cubicBezTo>
                    <a:pt x="4098" y="217"/>
                    <a:pt x="4109" y="217"/>
                    <a:pt x="4109" y="208"/>
                  </a:cubicBezTo>
                  <a:close/>
                  <a:moveTo>
                    <a:pt x="1686" y="319"/>
                  </a:moveTo>
                  <a:cubicBezTo>
                    <a:pt x="1695" y="296"/>
                    <a:pt x="1713" y="326"/>
                    <a:pt x="1738" y="314"/>
                  </a:cubicBezTo>
                  <a:cubicBezTo>
                    <a:pt x="1726" y="328"/>
                    <a:pt x="1711" y="335"/>
                    <a:pt x="1693" y="333"/>
                  </a:cubicBezTo>
                  <a:cubicBezTo>
                    <a:pt x="1697" y="328"/>
                    <a:pt x="1693" y="321"/>
                    <a:pt x="1686" y="321"/>
                  </a:cubicBezTo>
                  <a:close/>
                  <a:moveTo>
                    <a:pt x="4694" y="186"/>
                  </a:moveTo>
                  <a:cubicBezTo>
                    <a:pt x="4710" y="186"/>
                    <a:pt x="4712" y="190"/>
                    <a:pt x="4710" y="199"/>
                  </a:cubicBezTo>
                  <a:cubicBezTo>
                    <a:pt x="4696" y="204"/>
                    <a:pt x="4692" y="197"/>
                    <a:pt x="4694" y="188"/>
                  </a:cubicBezTo>
                  <a:close/>
                  <a:moveTo>
                    <a:pt x="584" y="418"/>
                  </a:moveTo>
                  <a:cubicBezTo>
                    <a:pt x="602" y="416"/>
                    <a:pt x="597" y="434"/>
                    <a:pt x="575" y="432"/>
                  </a:cubicBezTo>
                  <a:lnTo>
                    <a:pt x="575" y="425"/>
                  </a:lnTo>
                  <a:cubicBezTo>
                    <a:pt x="584" y="427"/>
                    <a:pt x="586" y="425"/>
                    <a:pt x="586" y="423"/>
                  </a:cubicBezTo>
                  <a:close/>
                  <a:moveTo>
                    <a:pt x="866" y="391"/>
                  </a:moveTo>
                  <a:cubicBezTo>
                    <a:pt x="875" y="380"/>
                    <a:pt x="916" y="384"/>
                    <a:pt x="938" y="380"/>
                  </a:cubicBezTo>
                  <a:cubicBezTo>
                    <a:pt x="934" y="382"/>
                    <a:pt x="929" y="389"/>
                    <a:pt x="929" y="396"/>
                  </a:cubicBezTo>
                  <a:cubicBezTo>
                    <a:pt x="909" y="384"/>
                    <a:pt x="900" y="407"/>
                    <a:pt x="866" y="407"/>
                  </a:cubicBezTo>
                  <a:cubicBezTo>
                    <a:pt x="875" y="405"/>
                    <a:pt x="884" y="393"/>
                    <a:pt x="870" y="393"/>
                  </a:cubicBezTo>
                  <a:close/>
                  <a:moveTo>
                    <a:pt x="1826" y="310"/>
                  </a:moveTo>
                  <a:cubicBezTo>
                    <a:pt x="1821" y="321"/>
                    <a:pt x="1810" y="328"/>
                    <a:pt x="1799" y="328"/>
                  </a:cubicBezTo>
                  <a:cubicBezTo>
                    <a:pt x="1796" y="314"/>
                    <a:pt x="1815" y="314"/>
                    <a:pt x="1828" y="312"/>
                  </a:cubicBezTo>
                  <a:close/>
                  <a:moveTo>
                    <a:pt x="3371" y="247"/>
                  </a:moveTo>
                  <a:cubicBezTo>
                    <a:pt x="3405" y="251"/>
                    <a:pt x="3436" y="249"/>
                    <a:pt x="3468" y="242"/>
                  </a:cubicBezTo>
                  <a:cubicBezTo>
                    <a:pt x="3468" y="265"/>
                    <a:pt x="3441" y="267"/>
                    <a:pt x="3432" y="283"/>
                  </a:cubicBezTo>
                  <a:cubicBezTo>
                    <a:pt x="3418" y="262"/>
                    <a:pt x="3409" y="281"/>
                    <a:pt x="3380" y="269"/>
                  </a:cubicBezTo>
                  <a:cubicBezTo>
                    <a:pt x="3371" y="301"/>
                    <a:pt x="3400" y="301"/>
                    <a:pt x="3432" y="299"/>
                  </a:cubicBezTo>
                  <a:cubicBezTo>
                    <a:pt x="3402" y="319"/>
                    <a:pt x="3341" y="319"/>
                    <a:pt x="3287" y="337"/>
                  </a:cubicBezTo>
                  <a:cubicBezTo>
                    <a:pt x="3289" y="326"/>
                    <a:pt x="3287" y="321"/>
                    <a:pt x="3280" y="321"/>
                  </a:cubicBezTo>
                  <a:cubicBezTo>
                    <a:pt x="3287" y="296"/>
                    <a:pt x="3298" y="328"/>
                    <a:pt x="3314" y="319"/>
                  </a:cubicBezTo>
                  <a:cubicBezTo>
                    <a:pt x="3332" y="310"/>
                    <a:pt x="3305" y="308"/>
                    <a:pt x="3325" y="294"/>
                  </a:cubicBezTo>
                  <a:cubicBezTo>
                    <a:pt x="3323" y="274"/>
                    <a:pt x="3310" y="305"/>
                    <a:pt x="3289" y="294"/>
                  </a:cubicBezTo>
                  <a:cubicBezTo>
                    <a:pt x="3301" y="272"/>
                    <a:pt x="3328" y="260"/>
                    <a:pt x="3353" y="267"/>
                  </a:cubicBezTo>
                  <a:cubicBezTo>
                    <a:pt x="3323" y="290"/>
                    <a:pt x="3359" y="278"/>
                    <a:pt x="3341" y="317"/>
                  </a:cubicBezTo>
                  <a:cubicBezTo>
                    <a:pt x="3357" y="301"/>
                    <a:pt x="3377" y="285"/>
                    <a:pt x="3373" y="249"/>
                  </a:cubicBezTo>
                  <a:close/>
                  <a:moveTo>
                    <a:pt x="3556" y="247"/>
                  </a:moveTo>
                  <a:cubicBezTo>
                    <a:pt x="3565" y="238"/>
                    <a:pt x="3576" y="240"/>
                    <a:pt x="3592" y="247"/>
                  </a:cubicBezTo>
                  <a:cubicBezTo>
                    <a:pt x="3590" y="253"/>
                    <a:pt x="3583" y="253"/>
                    <a:pt x="3583" y="262"/>
                  </a:cubicBezTo>
                  <a:lnTo>
                    <a:pt x="3565" y="262"/>
                  </a:lnTo>
                  <a:cubicBezTo>
                    <a:pt x="3567" y="256"/>
                    <a:pt x="3565" y="251"/>
                    <a:pt x="3558" y="249"/>
                  </a:cubicBezTo>
                  <a:close/>
                  <a:moveTo>
                    <a:pt x="4328" y="208"/>
                  </a:moveTo>
                  <a:lnTo>
                    <a:pt x="4355" y="208"/>
                  </a:lnTo>
                  <a:lnTo>
                    <a:pt x="4355" y="220"/>
                  </a:lnTo>
                  <a:lnTo>
                    <a:pt x="4328" y="220"/>
                  </a:lnTo>
                  <a:close/>
                  <a:moveTo>
                    <a:pt x="123" y="491"/>
                  </a:moveTo>
                  <a:lnTo>
                    <a:pt x="105" y="497"/>
                  </a:lnTo>
                  <a:cubicBezTo>
                    <a:pt x="87" y="504"/>
                    <a:pt x="96" y="500"/>
                    <a:pt x="123" y="495"/>
                  </a:cubicBezTo>
                  <a:close/>
                  <a:moveTo>
                    <a:pt x="620" y="418"/>
                  </a:moveTo>
                  <a:lnTo>
                    <a:pt x="647" y="414"/>
                  </a:lnTo>
                  <a:lnTo>
                    <a:pt x="647" y="423"/>
                  </a:lnTo>
                  <a:lnTo>
                    <a:pt x="618" y="425"/>
                  </a:lnTo>
                  <a:close/>
                  <a:moveTo>
                    <a:pt x="789" y="398"/>
                  </a:moveTo>
                  <a:cubicBezTo>
                    <a:pt x="803" y="396"/>
                    <a:pt x="805" y="400"/>
                    <a:pt x="816" y="400"/>
                  </a:cubicBezTo>
                  <a:cubicBezTo>
                    <a:pt x="810" y="405"/>
                    <a:pt x="805" y="409"/>
                    <a:pt x="816" y="409"/>
                  </a:cubicBezTo>
                  <a:cubicBezTo>
                    <a:pt x="814" y="423"/>
                    <a:pt x="785" y="414"/>
                    <a:pt x="780" y="414"/>
                  </a:cubicBezTo>
                  <a:cubicBezTo>
                    <a:pt x="785" y="412"/>
                    <a:pt x="787" y="407"/>
                    <a:pt x="789" y="403"/>
                  </a:cubicBezTo>
                  <a:close/>
                  <a:moveTo>
                    <a:pt x="1162" y="371"/>
                  </a:moveTo>
                  <a:cubicBezTo>
                    <a:pt x="1160" y="384"/>
                    <a:pt x="1123" y="375"/>
                    <a:pt x="1108" y="380"/>
                  </a:cubicBezTo>
                  <a:cubicBezTo>
                    <a:pt x="1123" y="364"/>
                    <a:pt x="1132" y="373"/>
                    <a:pt x="1162" y="373"/>
                  </a:cubicBezTo>
                  <a:close/>
                  <a:moveTo>
                    <a:pt x="3673" y="242"/>
                  </a:moveTo>
                  <a:cubicBezTo>
                    <a:pt x="3678" y="267"/>
                    <a:pt x="3651" y="272"/>
                    <a:pt x="3637" y="260"/>
                  </a:cubicBezTo>
                  <a:cubicBezTo>
                    <a:pt x="3639" y="249"/>
                    <a:pt x="3653" y="244"/>
                    <a:pt x="3673" y="247"/>
                  </a:cubicBezTo>
                  <a:close/>
                  <a:moveTo>
                    <a:pt x="1065" y="384"/>
                  </a:moveTo>
                  <a:cubicBezTo>
                    <a:pt x="1078" y="362"/>
                    <a:pt x="1081" y="393"/>
                    <a:pt x="1074" y="396"/>
                  </a:cubicBezTo>
                  <a:cubicBezTo>
                    <a:pt x="1065" y="396"/>
                    <a:pt x="1062" y="389"/>
                    <a:pt x="1065" y="387"/>
                  </a:cubicBezTo>
                  <a:close/>
                  <a:moveTo>
                    <a:pt x="3549" y="256"/>
                  </a:moveTo>
                  <a:cubicBezTo>
                    <a:pt x="3549" y="278"/>
                    <a:pt x="3513" y="265"/>
                    <a:pt x="3486" y="281"/>
                  </a:cubicBezTo>
                  <a:cubicBezTo>
                    <a:pt x="3495" y="292"/>
                    <a:pt x="3497" y="305"/>
                    <a:pt x="3493" y="319"/>
                  </a:cubicBezTo>
                  <a:cubicBezTo>
                    <a:pt x="3459" y="328"/>
                    <a:pt x="3450" y="312"/>
                    <a:pt x="3450" y="292"/>
                  </a:cubicBezTo>
                  <a:cubicBezTo>
                    <a:pt x="3481" y="323"/>
                    <a:pt x="3477" y="285"/>
                    <a:pt x="3495" y="267"/>
                  </a:cubicBezTo>
                  <a:cubicBezTo>
                    <a:pt x="3522" y="272"/>
                    <a:pt x="3529" y="258"/>
                    <a:pt x="3549" y="258"/>
                  </a:cubicBezTo>
                  <a:close/>
                  <a:moveTo>
                    <a:pt x="1562" y="355"/>
                  </a:moveTo>
                  <a:cubicBezTo>
                    <a:pt x="1537" y="375"/>
                    <a:pt x="1510" y="339"/>
                    <a:pt x="1562" y="355"/>
                  </a:cubicBezTo>
                  <a:close/>
                  <a:moveTo>
                    <a:pt x="1756" y="369"/>
                  </a:moveTo>
                  <a:lnTo>
                    <a:pt x="1711" y="371"/>
                  </a:lnTo>
                  <a:cubicBezTo>
                    <a:pt x="1715" y="353"/>
                    <a:pt x="1760" y="335"/>
                    <a:pt x="1756" y="371"/>
                  </a:cubicBezTo>
                  <a:close/>
                  <a:moveTo>
                    <a:pt x="2856" y="299"/>
                  </a:moveTo>
                  <a:cubicBezTo>
                    <a:pt x="2885" y="312"/>
                    <a:pt x="2896" y="323"/>
                    <a:pt x="2926" y="321"/>
                  </a:cubicBezTo>
                  <a:cubicBezTo>
                    <a:pt x="2908" y="351"/>
                    <a:pt x="2872" y="321"/>
                    <a:pt x="2853" y="339"/>
                  </a:cubicBezTo>
                  <a:cubicBezTo>
                    <a:pt x="2829" y="337"/>
                    <a:pt x="2867" y="321"/>
                    <a:pt x="2856" y="301"/>
                  </a:cubicBezTo>
                  <a:close/>
                  <a:moveTo>
                    <a:pt x="3104" y="290"/>
                  </a:moveTo>
                  <a:cubicBezTo>
                    <a:pt x="3082" y="319"/>
                    <a:pt x="3043" y="335"/>
                    <a:pt x="3005" y="326"/>
                  </a:cubicBezTo>
                  <a:cubicBezTo>
                    <a:pt x="3025" y="283"/>
                    <a:pt x="3075" y="321"/>
                    <a:pt x="3104" y="292"/>
                  </a:cubicBezTo>
                  <a:close/>
                  <a:moveTo>
                    <a:pt x="681" y="430"/>
                  </a:moveTo>
                  <a:cubicBezTo>
                    <a:pt x="692" y="430"/>
                    <a:pt x="685" y="434"/>
                    <a:pt x="681" y="434"/>
                  </a:cubicBezTo>
                  <a:cubicBezTo>
                    <a:pt x="683" y="439"/>
                    <a:pt x="703" y="434"/>
                    <a:pt x="717" y="434"/>
                  </a:cubicBezTo>
                  <a:cubicBezTo>
                    <a:pt x="703" y="448"/>
                    <a:pt x="672" y="450"/>
                    <a:pt x="636" y="452"/>
                  </a:cubicBezTo>
                  <a:cubicBezTo>
                    <a:pt x="654" y="448"/>
                    <a:pt x="679" y="443"/>
                    <a:pt x="683" y="432"/>
                  </a:cubicBezTo>
                  <a:close/>
                  <a:moveTo>
                    <a:pt x="4089" y="253"/>
                  </a:moveTo>
                  <a:lnTo>
                    <a:pt x="4107" y="253"/>
                  </a:lnTo>
                  <a:lnTo>
                    <a:pt x="4107" y="265"/>
                  </a:lnTo>
                  <a:lnTo>
                    <a:pt x="4089" y="265"/>
                  </a:lnTo>
                  <a:close/>
                  <a:moveTo>
                    <a:pt x="1568" y="378"/>
                  </a:moveTo>
                  <a:cubicBezTo>
                    <a:pt x="1584" y="353"/>
                    <a:pt x="1593" y="393"/>
                    <a:pt x="1577" y="400"/>
                  </a:cubicBezTo>
                  <a:cubicBezTo>
                    <a:pt x="1546" y="400"/>
                    <a:pt x="1598" y="375"/>
                    <a:pt x="1568" y="380"/>
                  </a:cubicBezTo>
                  <a:close/>
                  <a:moveTo>
                    <a:pt x="4586" y="229"/>
                  </a:moveTo>
                  <a:cubicBezTo>
                    <a:pt x="4588" y="224"/>
                    <a:pt x="4608" y="224"/>
                    <a:pt x="4622" y="222"/>
                  </a:cubicBezTo>
                  <a:cubicBezTo>
                    <a:pt x="4615" y="226"/>
                    <a:pt x="4611" y="231"/>
                    <a:pt x="4611" y="235"/>
                  </a:cubicBezTo>
                  <a:lnTo>
                    <a:pt x="4592" y="238"/>
                  </a:lnTo>
                  <a:cubicBezTo>
                    <a:pt x="4597" y="233"/>
                    <a:pt x="4592" y="231"/>
                    <a:pt x="4586" y="231"/>
                  </a:cubicBezTo>
                  <a:close/>
                  <a:moveTo>
                    <a:pt x="2783" y="328"/>
                  </a:moveTo>
                  <a:cubicBezTo>
                    <a:pt x="2781" y="339"/>
                    <a:pt x="2756" y="330"/>
                    <a:pt x="2756" y="344"/>
                  </a:cubicBezTo>
                  <a:cubicBezTo>
                    <a:pt x="2729" y="337"/>
                    <a:pt x="2768" y="321"/>
                    <a:pt x="2783" y="328"/>
                  </a:cubicBezTo>
                  <a:close/>
                  <a:moveTo>
                    <a:pt x="3235" y="310"/>
                  </a:moveTo>
                  <a:cubicBezTo>
                    <a:pt x="3267" y="301"/>
                    <a:pt x="3246" y="342"/>
                    <a:pt x="3278" y="333"/>
                  </a:cubicBezTo>
                  <a:cubicBezTo>
                    <a:pt x="3267" y="353"/>
                    <a:pt x="3237" y="337"/>
                    <a:pt x="3235" y="351"/>
                  </a:cubicBezTo>
                  <a:cubicBezTo>
                    <a:pt x="3210" y="346"/>
                    <a:pt x="3242" y="323"/>
                    <a:pt x="3237" y="310"/>
                  </a:cubicBezTo>
                  <a:close/>
                  <a:moveTo>
                    <a:pt x="3529" y="296"/>
                  </a:moveTo>
                  <a:lnTo>
                    <a:pt x="3547" y="296"/>
                  </a:lnTo>
                  <a:lnTo>
                    <a:pt x="3547" y="312"/>
                  </a:lnTo>
                  <a:lnTo>
                    <a:pt x="3529" y="312"/>
                  </a:lnTo>
                  <a:close/>
                  <a:moveTo>
                    <a:pt x="2153" y="360"/>
                  </a:moveTo>
                  <a:cubicBezTo>
                    <a:pt x="2176" y="387"/>
                    <a:pt x="2178" y="389"/>
                    <a:pt x="2232" y="382"/>
                  </a:cubicBezTo>
                  <a:cubicBezTo>
                    <a:pt x="2228" y="396"/>
                    <a:pt x="2239" y="396"/>
                    <a:pt x="2248" y="396"/>
                  </a:cubicBezTo>
                  <a:cubicBezTo>
                    <a:pt x="2246" y="423"/>
                    <a:pt x="2228" y="434"/>
                    <a:pt x="2230" y="463"/>
                  </a:cubicBezTo>
                  <a:cubicBezTo>
                    <a:pt x="2219" y="434"/>
                    <a:pt x="2185" y="432"/>
                    <a:pt x="2149" y="466"/>
                  </a:cubicBezTo>
                  <a:cubicBezTo>
                    <a:pt x="2126" y="450"/>
                    <a:pt x="2178" y="430"/>
                    <a:pt x="2187" y="416"/>
                  </a:cubicBezTo>
                  <a:cubicBezTo>
                    <a:pt x="2183" y="384"/>
                    <a:pt x="2144" y="425"/>
                    <a:pt x="2124" y="400"/>
                  </a:cubicBezTo>
                  <a:cubicBezTo>
                    <a:pt x="2128" y="380"/>
                    <a:pt x="2156" y="384"/>
                    <a:pt x="2153" y="360"/>
                  </a:cubicBezTo>
                  <a:close/>
                  <a:moveTo>
                    <a:pt x="4362" y="253"/>
                  </a:moveTo>
                  <a:cubicBezTo>
                    <a:pt x="4394" y="253"/>
                    <a:pt x="4382" y="265"/>
                    <a:pt x="4416" y="253"/>
                  </a:cubicBezTo>
                  <a:cubicBezTo>
                    <a:pt x="4410" y="258"/>
                    <a:pt x="4405" y="262"/>
                    <a:pt x="4416" y="262"/>
                  </a:cubicBezTo>
                  <a:cubicBezTo>
                    <a:pt x="4398" y="283"/>
                    <a:pt x="4362" y="267"/>
                    <a:pt x="4364" y="253"/>
                  </a:cubicBezTo>
                  <a:close/>
                  <a:moveTo>
                    <a:pt x="1496" y="396"/>
                  </a:moveTo>
                  <a:cubicBezTo>
                    <a:pt x="1505" y="396"/>
                    <a:pt x="1503" y="409"/>
                    <a:pt x="1503" y="416"/>
                  </a:cubicBezTo>
                  <a:lnTo>
                    <a:pt x="1478" y="416"/>
                  </a:lnTo>
                  <a:cubicBezTo>
                    <a:pt x="1483" y="409"/>
                    <a:pt x="1494" y="407"/>
                    <a:pt x="1498" y="398"/>
                  </a:cubicBezTo>
                  <a:close/>
                  <a:moveTo>
                    <a:pt x="4238" y="267"/>
                  </a:moveTo>
                  <a:cubicBezTo>
                    <a:pt x="4254" y="272"/>
                    <a:pt x="4238" y="278"/>
                    <a:pt x="4238" y="285"/>
                  </a:cubicBezTo>
                  <a:cubicBezTo>
                    <a:pt x="4222" y="283"/>
                    <a:pt x="4238" y="276"/>
                    <a:pt x="4240" y="269"/>
                  </a:cubicBezTo>
                  <a:close/>
                  <a:moveTo>
                    <a:pt x="4290" y="265"/>
                  </a:moveTo>
                  <a:cubicBezTo>
                    <a:pt x="4321" y="283"/>
                    <a:pt x="4258" y="301"/>
                    <a:pt x="4233" y="310"/>
                  </a:cubicBezTo>
                  <a:cubicBezTo>
                    <a:pt x="4240" y="278"/>
                    <a:pt x="4308" y="294"/>
                    <a:pt x="4292" y="265"/>
                  </a:cubicBezTo>
                  <a:close/>
                  <a:moveTo>
                    <a:pt x="4940" y="202"/>
                  </a:moveTo>
                  <a:cubicBezTo>
                    <a:pt x="4949" y="202"/>
                    <a:pt x="4945" y="206"/>
                    <a:pt x="4958" y="204"/>
                  </a:cubicBezTo>
                  <a:cubicBezTo>
                    <a:pt x="4952" y="213"/>
                    <a:pt x="4924" y="213"/>
                    <a:pt x="4904" y="213"/>
                  </a:cubicBezTo>
                  <a:cubicBezTo>
                    <a:pt x="4906" y="208"/>
                    <a:pt x="4943" y="208"/>
                    <a:pt x="4940" y="202"/>
                  </a:cubicBezTo>
                  <a:close/>
                  <a:moveTo>
                    <a:pt x="1726" y="423"/>
                  </a:moveTo>
                  <a:cubicBezTo>
                    <a:pt x="1711" y="418"/>
                    <a:pt x="1722" y="405"/>
                    <a:pt x="1735" y="407"/>
                  </a:cubicBezTo>
                  <a:cubicBezTo>
                    <a:pt x="1738" y="400"/>
                    <a:pt x="1733" y="400"/>
                    <a:pt x="1726" y="400"/>
                  </a:cubicBezTo>
                  <a:cubicBezTo>
                    <a:pt x="1726" y="393"/>
                    <a:pt x="1731" y="393"/>
                    <a:pt x="1735" y="391"/>
                  </a:cubicBezTo>
                  <a:lnTo>
                    <a:pt x="1754" y="391"/>
                  </a:lnTo>
                  <a:cubicBezTo>
                    <a:pt x="1754" y="416"/>
                    <a:pt x="1735" y="425"/>
                    <a:pt x="1745" y="439"/>
                  </a:cubicBezTo>
                  <a:cubicBezTo>
                    <a:pt x="1711" y="473"/>
                    <a:pt x="1747" y="398"/>
                    <a:pt x="1726" y="423"/>
                  </a:cubicBezTo>
                  <a:close/>
                  <a:moveTo>
                    <a:pt x="1835" y="389"/>
                  </a:moveTo>
                  <a:cubicBezTo>
                    <a:pt x="1835" y="405"/>
                    <a:pt x="1826" y="414"/>
                    <a:pt x="1805" y="412"/>
                  </a:cubicBezTo>
                  <a:cubicBezTo>
                    <a:pt x="1817" y="407"/>
                    <a:pt x="1810" y="384"/>
                    <a:pt x="1835" y="389"/>
                  </a:cubicBezTo>
                  <a:close/>
                  <a:moveTo>
                    <a:pt x="2004" y="382"/>
                  </a:moveTo>
                  <a:cubicBezTo>
                    <a:pt x="1995" y="391"/>
                    <a:pt x="1993" y="403"/>
                    <a:pt x="1993" y="414"/>
                  </a:cubicBezTo>
                  <a:cubicBezTo>
                    <a:pt x="1970" y="416"/>
                    <a:pt x="1966" y="403"/>
                    <a:pt x="1950" y="400"/>
                  </a:cubicBezTo>
                  <a:cubicBezTo>
                    <a:pt x="1952" y="389"/>
                    <a:pt x="1968" y="391"/>
                    <a:pt x="1968" y="400"/>
                  </a:cubicBezTo>
                  <a:cubicBezTo>
                    <a:pt x="1982" y="396"/>
                    <a:pt x="1975" y="375"/>
                    <a:pt x="2002" y="382"/>
                  </a:cubicBezTo>
                  <a:close/>
                  <a:moveTo>
                    <a:pt x="2659" y="366"/>
                  </a:moveTo>
                  <a:cubicBezTo>
                    <a:pt x="2677" y="342"/>
                    <a:pt x="2664" y="398"/>
                    <a:pt x="2632" y="382"/>
                  </a:cubicBezTo>
                  <a:cubicBezTo>
                    <a:pt x="2630" y="391"/>
                    <a:pt x="2634" y="391"/>
                    <a:pt x="2641" y="391"/>
                  </a:cubicBezTo>
                  <a:cubicBezTo>
                    <a:pt x="2641" y="398"/>
                    <a:pt x="2637" y="400"/>
                    <a:pt x="2632" y="400"/>
                  </a:cubicBezTo>
                  <a:lnTo>
                    <a:pt x="2614" y="400"/>
                  </a:lnTo>
                  <a:cubicBezTo>
                    <a:pt x="2605" y="369"/>
                    <a:pt x="2632" y="371"/>
                    <a:pt x="2641" y="357"/>
                  </a:cubicBezTo>
                  <a:cubicBezTo>
                    <a:pt x="2650" y="357"/>
                    <a:pt x="2648" y="366"/>
                    <a:pt x="2650" y="373"/>
                  </a:cubicBezTo>
                  <a:cubicBezTo>
                    <a:pt x="2657" y="378"/>
                    <a:pt x="2659" y="371"/>
                    <a:pt x="2659" y="366"/>
                  </a:cubicBezTo>
                  <a:close/>
                  <a:moveTo>
                    <a:pt x="2722" y="355"/>
                  </a:moveTo>
                  <a:lnTo>
                    <a:pt x="2741" y="355"/>
                  </a:lnTo>
                  <a:lnTo>
                    <a:pt x="2741" y="371"/>
                  </a:lnTo>
                  <a:lnTo>
                    <a:pt x="2722" y="371"/>
                  </a:lnTo>
                  <a:close/>
                  <a:moveTo>
                    <a:pt x="4053" y="287"/>
                  </a:moveTo>
                  <a:lnTo>
                    <a:pt x="4071" y="287"/>
                  </a:lnTo>
                  <a:cubicBezTo>
                    <a:pt x="4069" y="294"/>
                    <a:pt x="4073" y="301"/>
                    <a:pt x="4080" y="301"/>
                  </a:cubicBezTo>
                  <a:cubicBezTo>
                    <a:pt x="4075" y="310"/>
                    <a:pt x="4057" y="308"/>
                    <a:pt x="4044" y="310"/>
                  </a:cubicBezTo>
                  <a:cubicBezTo>
                    <a:pt x="4048" y="303"/>
                    <a:pt x="4053" y="296"/>
                    <a:pt x="4053" y="290"/>
                  </a:cubicBezTo>
                  <a:close/>
                  <a:moveTo>
                    <a:pt x="1090" y="441"/>
                  </a:moveTo>
                  <a:cubicBezTo>
                    <a:pt x="1056" y="441"/>
                    <a:pt x="1110" y="416"/>
                    <a:pt x="1108" y="434"/>
                  </a:cubicBezTo>
                  <a:cubicBezTo>
                    <a:pt x="1132" y="450"/>
                    <a:pt x="1087" y="425"/>
                    <a:pt x="1087" y="443"/>
                  </a:cubicBezTo>
                  <a:close/>
                  <a:moveTo>
                    <a:pt x="1232" y="423"/>
                  </a:moveTo>
                  <a:cubicBezTo>
                    <a:pt x="1259" y="421"/>
                    <a:pt x="1259" y="439"/>
                    <a:pt x="1293" y="432"/>
                  </a:cubicBezTo>
                  <a:cubicBezTo>
                    <a:pt x="1291" y="445"/>
                    <a:pt x="1254" y="436"/>
                    <a:pt x="1257" y="452"/>
                  </a:cubicBezTo>
                  <a:cubicBezTo>
                    <a:pt x="1248" y="443"/>
                    <a:pt x="1223" y="445"/>
                    <a:pt x="1230" y="423"/>
                  </a:cubicBezTo>
                  <a:close/>
                  <a:moveTo>
                    <a:pt x="1595" y="405"/>
                  </a:moveTo>
                  <a:cubicBezTo>
                    <a:pt x="1627" y="416"/>
                    <a:pt x="1659" y="418"/>
                    <a:pt x="1693" y="416"/>
                  </a:cubicBezTo>
                  <a:cubicBezTo>
                    <a:pt x="1688" y="432"/>
                    <a:pt x="1693" y="439"/>
                    <a:pt x="1708" y="439"/>
                  </a:cubicBezTo>
                  <a:cubicBezTo>
                    <a:pt x="1690" y="439"/>
                    <a:pt x="1647" y="452"/>
                    <a:pt x="1629" y="448"/>
                  </a:cubicBezTo>
                  <a:cubicBezTo>
                    <a:pt x="1634" y="436"/>
                    <a:pt x="1645" y="432"/>
                    <a:pt x="1656" y="432"/>
                  </a:cubicBezTo>
                  <a:cubicBezTo>
                    <a:pt x="1654" y="409"/>
                    <a:pt x="1589" y="436"/>
                    <a:pt x="1593" y="407"/>
                  </a:cubicBezTo>
                  <a:close/>
                  <a:moveTo>
                    <a:pt x="2598" y="369"/>
                  </a:moveTo>
                  <a:cubicBezTo>
                    <a:pt x="2605" y="366"/>
                    <a:pt x="2607" y="371"/>
                    <a:pt x="2607" y="375"/>
                  </a:cubicBezTo>
                  <a:lnTo>
                    <a:pt x="2607" y="393"/>
                  </a:lnTo>
                  <a:cubicBezTo>
                    <a:pt x="2587" y="396"/>
                    <a:pt x="2582" y="387"/>
                    <a:pt x="2571" y="384"/>
                  </a:cubicBezTo>
                  <a:cubicBezTo>
                    <a:pt x="2571" y="375"/>
                    <a:pt x="2596" y="382"/>
                    <a:pt x="2596" y="369"/>
                  </a:cubicBezTo>
                  <a:close/>
                  <a:moveTo>
                    <a:pt x="5083" y="186"/>
                  </a:moveTo>
                  <a:cubicBezTo>
                    <a:pt x="5105" y="181"/>
                    <a:pt x="5121" y="181"/>
                    <a:pt x="5116" y="186"/>
                  </a:cubicBezTo>
                  <a:lnTo>
                    <a:pt x="5080" y="195"/>
                  </a:lnTo>
                  <a:close/>
                  <a:moveTo>
                    <a:pt x="1550" y="414"/>
                  </a:moveTo>
                  <a:cubicBezTo>
                    <a:pt x="1575" y="421"/>
                    <a:pt x="1559" y="425"/>
                    <a:pt x="1557" y="443"/>
                  </a:cubicBezTo>
                  <a:cubicBezTo>
                    <a:pt x="1530" y="450"/>
                    <a:pt x="1525" y="436"/>
                    <a:pt x="1505" y="439"/>
                  </a:cubicBezTo>
                  <a:cubicBezTo>
                    <a:pt x="1503" y="418"/>
                    <a:pt x="1562" y="445"/>
                    <a:pt x="1550" y="416"/>
                  </a:cubicBezTo>
                  <a:close/>
                  <a:moveTo>
                    <a:pt x="2429" y="382"/>
                  </a:moveTo>
                  <a:cubicBezTo>
                    <a:pt x="2458" y="400"/>
                    <a:pt x="2395" y="403"/>
                    <a:pt x="2384" y="409"/>
                  </a:cubicBezTo>
                  <a:cubicBezTo>
                    <a:pt x="2379" y="384"/>
                    <a:pt x="2424" y="403"/>
                    <a:pt x="2429" y="384"/>
                  </a:cubicBezTo>
                  <a:close/>
                  <a:moveTo>
                    <a:pt x="2989" y="360"/>
                  </a:moveTo>
                  <a:cubicBezTo>
                    <a:pt x="3016" y="364"/>
                    <a:pt x="3041" y="369"/>
                    <a:pt x="3050" y="391"/>
                  </a:cubicBezTo>
                  <a:cubicBezTo>
                    <a:pt x="3009" y="398"/>
                    <a:pt x="2991" y="387"/>
                    <a:pt x="2987" y="362"/>
                  </a:cubicBezTo>
                  <a:close/>
                  <a:moveTo>
                    <a:pt x="2738" y="380"/>
                  </a:moveTo>
                  <a:cubicBezTo>
                    <a:pt x="2761" y="380"/>
                    <a:pt x="2738" y="407"/>
                    <a:pt x="2738" y="412"/>
                  </a:cubicBezTo>
                  <a:cubicBezTo>
                    <a:pt x="2727" y="409"/>
                    <a:pt x="2725" y="398"/>
                    <a:pt x="2713" y="398"/>
                  </a:cubicBezTo>
                  <a:cubicBezTo>
                    <a:pt x="2713" y="387"/>
                    <a:pt x="2738" y="393"/>
                    <a:pt x="2738" y="380"/>
                  </a:cubicBezTo>
                  <a:close/>
                  <a:moveTo>
                    <a:pt x="3395" y="351"/>
                  </a:moveTo>
                  <a:cubicBezTo>
                    <a:pt x="3407" y="351"/>
                    <a:pt x="3414" y="362"/>
                    <a:pt x="3414" y="373"/>
                  </a:cubicBezTo>
                  <a:cubicBezTo>
                    <a:pt x="3402" y="371"/>
                    <a:pt x="3393" y="362"/>
                    <a:pt x="3395" y="351"/>
                  </a:cubicBezTo>
                  <a:close/>
                  <a:moveTo>
                    <a:pt x="4859" y="242"/>
                  </a:moveTo>
                  <a:cubicBezTo>
                    <a:pt x="4843" y="247"/>
                    <a:pt x="4841" y="242"/>
                    <a:pt x="4841" y="238"/>
                  </a:cubicBezTo>
                  <a:cubicBezTo>
                    <a:pt x="4823" y="242"/>
                    <a:pt x="4830" y="249"/>
                    <a:pt x="4805" y="251"/>
                  </a:cubicBezTo>
                  <a:cubicBezTo>
                    <a:pt x="4789" y="247"/>
                    <a:pt x="4805" y="242"/>
                    <a:pt x="4805" y="233"/>
                  </a:cubicBezTo>
                  <a:cubicBezTo>
                    <a:pt x="4814" y="249"/>
                    <a:pt x="4843" y="229"/>
                    <a:pt x="4857" y="242"/>
                  </a:cubicBezTo>
                  <a:close/>
                  <a:moveTo>
                    <a:pt x="2047" y="421"/>
                  </a:moveTo>
                  <a:cubicBezTo>
                    <a:pt x="2054" y="427"/>
                    <a:pt x="2079" y="421"/>
                    <a:pt x="2072" y="443"/>
                  </a:cubicBezTo>
                  <a:cubicBezTo>
                    <a:pt x="2047" y="450"/>
                    <a:pt x="2040" y="443"/>
                    <a:pt x="2045" y="421"/>
                  </a:cubicBezTo>
                  <a:close/>
                  <a:moveTo>
                    <a:pt x="2357" y="409"/>
                  </a:moveTo>
                  <a:cubicBezTo>
                    <a:pt x="2409" y="418"/>
                    <a:pt x="2323" y="450"/>
                    <a:pt x="2357" y="409"/>
                  </a:cubicBezTo>
                  <a:close/>
                  <a:moveTo>
                    <a:pt x="2783" y="393"/>
                  </a:moveTo>
                  <a:cubicBezTo>
                    <a:pt x="2822" y="387"/>
                    <a:pt x="2833" y="407"/>
                    <a:pt x="2872" y="398"/>
                  </a:cubicBezTo>
                  <a:cubicBezTo>
                    <a:pt x="2858" y="448"/>
                    <a:pt x="2811" y="407"/>
                    <a:pt x="2772" y="427"/>
                  </a:cubicBezTo>
                  <a:cubicBezTo>
                    <a:pt x="2779" y="418"/>
                    <a:pt x="2783" y="407"/>
                    <a:pt x="2781" y="396"/>
                  </a:cubicBezTo>
                  <a:close/>
                  <a:moveTo>
                    <a:pt x="3429" y="371"/>
                  </a:moveTo>
                  <a:cubicBezTo>
                    <a:pt x="3445" y="344"/>
                    <a:pt x="3447" y="384"/>
                    <a:pt x="3438" y="387"/>
                  </a:cubicBezTo>
                  <a:cubicBezTo>
                    <a:pt x="3432" y="389"/>
                    <a:pt x="3427" y="378"/>
                    <a:pt x="3429" y="373"/>
                  </a:cubicBezTo>
                  <a:close/>
                  <a:moveTo>
                    <a:pt x="5223" y="168"/>
                  </a:moveTo>
                  <a:cubicBezTo>
                    <a:pt x="5252" y="163"/>
                    <a:pt x="5214" y="172"/>
                    <a:pt x="5214" y="172"/>
                  </a:cubicBezTo>
                  <a:cubicBezTo>
                    <a:pt x="5207" y="174"/>
                    <a:pt x="5205" y="172"/>
                    <a:pt x="5205" y="172"/>
                  </a:cubicBezTo>
                  <a:cubicBezTo>
                    <a:pt x="5180" y="179"/>
                    <a:pt x="5225" y="172"/>
                    <a:pt x="5223" y="170"/>
                  </a:cubicBezTo>
                  <a:close/>
                  <a:moveTo>
                    <a:pt x="1139" y="459"/>
                  </a:moveTo>
                  <a:cubicBezTo>
                    <a:pt x="1160" y="454"/>
                    <a:pt x="1157" y="466"/>
                    <a:pt x="1157" y="475"/>
                  </a:cubicBezTo>
                  <a:lnTo>
                    <a:pt x="1128" y="475"/>
                  </a:lnTo>
                  <a:cubicBezTo>
                    <a:pt x="1135" y="473"/>
                    <a:pt x="1139" y="466"/>
                    <a:pt x="1139" y="459"/>
                  </a:cubicBezTo>
                  <a:close/>
                  <a:moveTo>
                    <a:pt x="1361" y="463"/>
                  </a:moveTo>
                  <a:cubicBezTo>
                    <a:pt x="1361" y="463"/>
                    <a:pt x="1365" y="445"/>
                    <a:pt x="1372" y="450"/>
                  </a:cubicBezTo>
                  <a:cubicBezTo>
                    <a:pt x="1383" y="463"/>
                    <a:pt x="1306" y="495"/>
                    <a:pt x="1361" y="463"/>
                  </a:cubicBezTo>
                  <a:close/>
                  <a:moveTo>
                    <a:pt x="1833" y="443"/>
                  </a:moveTo>
                  <a:cubicBezTo>
                    <a:pt x="1837" y="425"/>
                    <a:pt x="1880" y="436"/>
                    <a:pt x="1885" y="441"/>
                  </a:cubicBezTo>
                  <a:cubicBezTo>
                    <a:pt x="1876" y="463"/>
                    <a:pt x="1857" y="432"/>
                    <a:pt x="1833" y="443"/>
                  </a:cubicBezTo>
                  <a:close/>
                  <a:moveTo>
                    <a:pt x="3944" y="344"/>
                  </a:moveTo>
                  <a:cubicBezTo>
                    <a:pt x="3951" y="326"/>
                    <a:pt x="3971" y="351"/>
                    <a:pt x="3978" y="355"/>
                  </a:cubicBezTo>
                  <a:cubicBezTo>
                    <a:pt x="3962" y="378"/>
                    <a:pt x="3953" y="346"/>
                    <a:pt x="3944" y="344"/>
                  </a:cubicBezTo>
                  <a:close/>
                  <a:moveTo>
                    <a:pt x="5062" y="204"/>
                  </a:moveTo>
                  <a:cubicBezTo>
                    <a:pt x="5033" y="215"/>
                    <a:pt x="5033" y="204"/>
                    <a:pt x="5062" y="204"/>
                  </a:cubicBezTo>
                  <a:close/>
                  <a:moveTo>
                    <a:pt x="4260" y="348"/>
                  </a:moveTo>
                  <a:cubicBezTo>
                    <a:pt x="4260" y="344"/>
                    <a:pt x="4251" y="346"/>
                    <a:pt x="4245" y="346"/>
                  </a:cubicBezTo>
                  <a:cubicBezTo>
                    <a:pt x="4267" y="337"/>
                    <a:pt x="4285" y="319"/>
                    <a:pt x="4236" y="328"/>
                  </a:cubicBezTo>
                  <a:cubicBezTo>
                    <a:pt x="4245" y="319"/>
                    <a:pt x="4265" y="317"/>
                    <a:pt x="4281" y="312"/>
                  </a:cubicBezTo>
                  <a:cubicBezTo>
                    <a:pt x="4276" y="323"/>
                    <a:pt x="4288" y="323"/>
                    <a:pt x="4299" y="321"/>
                  </a:cubicBezTo>
                  <a:cubicBezTo>
                    <a:pt x="4276" y="348"/>
                    <a:pt x="4306" y="337"/>
                    <a:pt x="4260" y="355"/>
                  </a:cubicBezTo>
                  <a:cubicBezTo>
                    <a:pt x="4251" y="355"/>
                    <a:pt x="4256" y="351"/>
                    <a:pt x="4260" y="351"/>
                  </a:cubicBezTo>
                  <a:close/>
                  <a:moveTo>
                    <a:pt x="3526" y="382"/>
                  </a:moveTo>
                  <a:cubicBezTo>
                    <a:pt x="3545" y="400"/>
                    <a:pt x="3601" y="416"/>
                    <a:pt x="3626" y="382"/>
                  </a:cubicBezTo>
                  <a:cubicBezTo>
                    <a:pt x="3653" y="391"/>
                    <a:pt x="3606" y="403"/>
                    <a:pt x="3615" y="421"/>
                  </a:cubicBezTo>
                  <a:cubicBezTo>
                    <a:pt x="3578" y="432"/>
                    <a:pt x="3542" y="416"/>
                    <a:pt x="3526" y="382"/>
                  </a:cubicBezTo>
                  <a:close/>
                  <a:moveTo>
                    <a:pt x="3874" y="357"/>
                  </a:moveTo>
                  <a:cubicBezTo>
                    <a:pt x="3890" y="360"/>
                    <a:pt x="3895" y="382"/>
                    <a:pt x="3881" y="391"/>
                  </a:cubicBezTo>
                  <a:cubicBezTo>
                    <a:pt x="3870" y="369"/>
                    <a:pt x="3865" y="373"/>
                    <a:pt x="3827" y="382"/>
                  </a:cubicBezTo>
                  <a:cubicBezTo>
                    <a:pt x="3831" y="364"/>
                    <a:pt x="3868" y="371"/>
                    <a:pt x="3872" y="357"/>
                  </a:cubicBezTo>
                  <a:close/>
                  <a:moveTo>
                    <a:pt x="4396" y="310"/>
                  </a:moveTo>
                  <a:cubicBezTo>
                    <a:pt x="4373" y="321"/>
                    <a:pt x="4351" y="330"/>
                    <a:pt x="4324" y="335"/>
                  </a:cubicBezTo>
                  <a:cubicBezTo>
                    <a:pt x="4342" y="317"/>
                    <a:pt x="4369" y="305"/>
                    <a:pt x="4396" y="310"/>
                  </a:cubicBezTo>
                  <a:close/>
                  <a:moveTo>
                    <a:pt x="412" y="502"/>
                  </a:moveTo>
                  <a:cubicBezTo>
                    <a:pt x="414" y="509"/>
                    <a:pt x="398" y="511"/>
                    <a:pt x="376" y="511"/>
                  </a:cubicBezTo>
                  <a:cubicBezTo>
                    <a:pt x="389" y="509"/>
                    <a:pt x="389" y="502"/>
                    <a:pt x="412" y="502"/>
                  </a:cubicBezTo>
                  <a:close/>
                  <a:moveTo>
                    <a:pt x="1724" y="484"/>
                  </a:moveTo>
                  <a:cubicBezTo>
                    <a:pt x="1684" y="493"/>
                    <a:pt x="1711" y="450"/>
                    <a:pt x="1724" y="484"/>
                  </a:cubicBezTo>
                  <a:close/>
                  <a:moveTo>
                    <a:pt x="2302" y="463"/>
                  </a:moveTo>
                  <a:lnTo>
                    <a:pt x="2320" y="463"/>
                  </a:lnTo>
                  <a:lnTo>
                    <a:pt x="2320" y="479"/>
                  </a:lnTo>
                  <a:lnTo>
                    <a:pt x="2302" y="479"/>
                  </a:lnTo>
                  <a:close/>
                  <a:moveTo>
                    <a:pt x="2984" y="436"/>
                  </a:moveTo>
                  <a:cubicBezTo>
                    <a:pt x="3014" y="445"/>
                    <a:pt x="3054" y="441"/>
                    <a:pt x="3054" y="475"/>
                  </a:cubicBezTo>
                  <a:cubicBezTo>
                    <a:pt x="3027" y="473"/>
                    <a:pt x="3034" y="502"/>
                    <a:pt x="3000" y="495"/>
                  </a:cubicBezTo>
                  <a:cubicBezTo>
                    <a:pt x="2989" y="463"/>
                    <a:pt x="2984" y="477"/>
                    <a:pt x="2984" y="436"/>
                  </a:cubicBezTo>
                  <a:close/>
                  <a:moveTo>
                    <a:pt x="349" y="511"/>
                  </a:moveTo>
                  <a:cubicBezTo>
                    <a:pt x="337" y="513"/>
                    <a:pt x="326" y="513"/>
                    <a:pt x="315" y="513"/>
                  </a:cubicBezTo>
                  <a:cubicBezTo>
                    <a:pt x="315" y="509"/>
                    <a:pt x="337" y="506"/>
                    <a:pt x="349" y="511"/>
                  </a:cubicBezTo>
                  <a:close/>
                  <a:moveTo>
                    <a:pt x="466" y="506"/>
                  </a:moveTo>
                  <a:lnTo>
                    <a:pt x="491" y="506"/>
                  </a:lnTo>
                  <a:lnTo>
                    <a:pt x="491" y="511"/>
                  </a:lnTo>
                  <a:lnTo>
                    <a:pt x="462" y="511"/>
                  </a:lnTo>
                  <a:close/>
                  <a:moveTo>
                    <a:pt x="2445" y="466"/>
                  </a:moveTo>
                  <a:cubicBezTo>
                    <a:pt x="2458" y="463"/>
                    <a:pt x="2458" y="475"/>
                    <a:pt x="2469" y="475"/>
                  </a:cubicBezTo>
                  <a:cubicBezTo>
                    <a:pt x="2469" y="482"/>
                    <a:pt x="2460" y="482"/>
                    <a:pt x="2460" y="491"/>
                  </a:cubicBezTo>
                  <a:lnTo>
                    <a:pt x="2442" y="491"/>
                  </a:lnTo>
                  <a:close/>
                  <a:moveTo>
                    <a:pt x="2666" y="466"/>
                  </a:moveTo>
                  <a:cubicBezTo>
                    <a:pt x="2643" y="495"/>
                    <a:pt x="2632" y="439"/>
                    <a:pt x="2666" y="466"/>
                  </a:cubicBezTo>
                  <a:close/>
                  <a:moveTo>
                    <a:pt x="3145" y="436"/>
                  </a:moveTo>
                  <a:lnTo>
                    <a:pt x="3163" y="436"/>
                  </a:lnTo>
                  <a:lnTo>
                    <a:pt x="3163" y="452"/>
                  </a:lnTo>
                  <a:lnTo>
                    <a:pt x="3145" y="452"/>
                  </a:lnTo>
                  <a:close/>
                  <a:moveTo>
                    <a:pt x="500" y="511"/>
                  </a:moveTo>
                  <a:cubicBezTo>
                    <a:pt x="505" y="506"/>
                    <a:pt x="523" y="506"/>
                    <a:pt x="536" y="506"/>
                  </a:cubicBezTo>
                  <a:cubicBezTo>
                    <a:pt x="532" y="509"/>
                    <a:pt x="525" y="513"/>
                    <a:pt x="536" y="513"/>
                  </a:cubicBezTo>
                  <a:cubicBezTo>
                    <a:pt x="525" y="524"/>
                    <a:pt x="511" y="511"/>
                    <a:pt x="498" y="511"/>
                  </a:cubicBezTo>
                  <a:close/>
                  <a:moveTo>
                    <a:pt x="3350" y="441"/>
                  </a:moveTo>
                  <a:cubicBezTo>
                    <a:pt x="3328" y="454"/>
                    <a:pt x="3303" y="459"/>
                    <a:pt x="3278" y="452"/>
                  </a:cubicBezTo>
                  <a:cubicBezTo>
                    <a:pt x="3298" y="439"/>
                    <a:pt x="3323" y="434"/>
                    <a:pt x="3348" y="441"/>
                  </a:cubicBezTo>
                  <a:close/>
                  <a:moveTo>
                    <a:pt x="245" y="515"/>
                  </a:moveTo>
                  <a:cubicBezTo>
                    <a:pt x="243" y="513"/>
                    <a:pt x="292" y="513"/>
                    <a:pt x="270" y="518"/>
                  </a:cubicBezTo>
                  <a:cubicBezTo>
                    <a:pt x="261" y="518"/>
                    <a:pt x="252" y="518"/>
                    <a:pt x="240" y="518"/>
                  </a:cubicBezTo>
                  <a:close/>
                  <a:moveTo>
                    <a:pt x="2630" y="484"/>
                  </a:moveTo>
                  <a:cubicBezTo>
                    <a:pt x="2655" y="482"/>
                    <a:pt x="2675" y="500"/>
                    <a:pt x="2675" y="524"/>
                  </a:cubicBezTo>
                  <a:cubicBezTo>
                    <a:pt x="2628" y="509"/>
                    <a:pt x="2637" y="524"/>
                    <a:pt x="2628" y="561"/>
                  </a:cubicBezTo>
                  <a:cubicBezTo>
                    <a:pt x="2614" y="540"/>
                    <a:pt x="2612" y="547"/>
                    <a:pt x="2600" y="570"/>
                  </a:cubicBezTo>
                  <a:cubicBezTo>
                    <a:pt x="2594" y="556"/>
                    <a:pt x="2571" y="558"/>
                    <a:pt x="2573" y="536"/>
                  </a:cubicBezTo>
                  <a:lnTo>
                    <a:pt x="2619" y="536"/>
                  </a:lnTo>
                  <a:cubicBezTo>
                    <a:pt x="2623" y="518"/>
                    <a:pt x="2607" y="520"/>
                    <a:pt x="2594" y="520"/>
                  </a:cubicBezTo>
                  <a:cubicBezTo>
                    <a:pt x="2589" y="493"/>
                    <a:pt x="2637" y="515"/>
                    <a:pt x="2628" y="486"/>
                  </a:cubicBezTo>
                  <a:close/>
                  <a:moveTo>
                    <a:pt x="3172" y="459"/>
                  </a:moveTo>
                  <a:cubicBezTo>
                    <a:pt x="3174" y="482"/>
                    <a:pt x="3158" y="488"/>
                    <a:pt x="3136" y="488"/>
                  </a:cubicBezTo>
                  <a:cubicBezTo>
                    <a:pt x="3140" y="475"/>
                    <a:pt x="3147" y="459"/>
                    <a:pt x="3170" y="459"/>
                  </a:cubicBezTo>
                  <a:close/>
                  <a:moveTo>
                    <a:pt x="2203" y="529"/>
                  </a:moveTo>
                  <a:cubicBezTo>
                    <a:pt x="2266" y="506"/>
                    <a:pt x="2332" y="545"/>
                    <a:pt x="2399" y="543"/>
                  </a:cubicBezTo>
                  <a:cubicBezTo>
                    <a:pt x="2370" y="574"/>
                    <a:pt x="2323" y="545"/>
                    <a:pt x="2291" y="561"/>
                  </a:cubicBezTo>
                  <a:cubicBezTo>
                    <a:pt x="2278" y="563"/>
                    <a:pt x="2305" y="599"/>
                    <a:pt x="2264" y="594"/>
                  </a:cubicBezTo>
                  <a:cubicBezTo>
                    <a:pt x="2268" y="574"/>
                    <a:pt x="2264" y="545"/>
                    <a:pt x="2291" y="545"/>
                  </a:cubicBezTo>
                  <a:cubicBezTo>
                    <a:pt x="2257" y="511"/>
                    <a:pt x="2246" y="567"/>
                    <a:pt x="2237" y="585"/>
                  </a:cubicBezTo>
                  <a:cubicBezTo>
                    <a:pt x="2219" y="567"/>
                    <a:pt x="2187" y="556"/>
                    <a:pt x="2239" y="545"/>
                  </a:cubicBezTo>
                  <a:cubicBezTo>
                    <a:pt x="2230" y="536"/>
                    <a:pt x="2217" y="531"/>
                    <a:pt x="2201" y="531"/>
                  </a:cubicBezTo>
                  <a:close/>
                  <a:moveTo>
                    <a:pt x="2790" y="504"/>
                  </a:moveTo>
                  <a:cubicBezTo>
                    <a:pt x="2786" y="515"/>
                    <a:pt x="2774" y="522"/>
                    <a:pt x="2761" y="522"/>
                  </a:cubicBezTo>
                  <a:cubicBezTo>
                    <a:pt x="2756" y="504"/>
                    <a:pt x="2772" y="506"/>
                    <a:pt x="2788" y="504"/>
                  </a:cubicBezTo>
                  <a:close/>
                  <a:moveTo>
                    <a:pt x="952" y="549"/>
                  </a:moveTo>
                  <a:cubicBezTo>
                    <a:pt x="945" y="543"/>
                    <a:pt x="936" y="540"/>
                    <a:pt x="927" y="538"/>
                  </a:cubicBezTo>
                  <a:cubicBezTo>
                    <a:pt x="934" y="522"/>
                    <a:pt x="945" y="543"/>
                    <a:pt x="961" y="538"/>
                  </a:cubicBezTo>
                  <a:cubicBezTo>
                    <a:pt x="968" y="556"/>
                    <a:pt x="947" y="554"/>
                    <a:pt x="943" y="563"/>
                  </a:cubicBezTo>
                  <a:cubicBezTo>
                    <a:pt x="920" y="565"/>
                    <a:pt x="943" y="549"/>
                    <a:pt x="950" y="549"/>
                  </a:cubicBezTo>
                  <a:close/>
                  <a:moveTo>
                    <a:pt x="2869" y="524"/>
                  </a:moveTo>
                  <a:cubicBezTo>
                    <a:pt x="2847" y="554"/>
                    <a:pt x="2833" y="497"/>
                    <a:pt x="2869" y="524"/>
                  </a:cubicBezTo>
                  <a:close/>
                  <a:moveTo>
                    <a:pt x="437" y="531"/>
                  </a:moveTo>
                  <a:cubicBezTo>
                    <a:pt x="453" y="531"/>
                    <a:pt x="455" y="534"/>
                    <a:pt x="455" y="538"/>
                  </a:cubicBezTo>
                  <a:cubicBezTo>
                    <a:pt x="446" y="538"/>
                    <a:pt x="446" y="538"/>
                    <a:pt x="446" y="540"/>
                  </a:cubicBezTo>
                  <a:cubicBezTo>
                    <a:pt x="432" y="540"/>
                    <a:pt x="435" y="536"/>
                    <a:pt x="435" y="531"/>
                  </a:cubicBezTo>
                  <a:close/>
                  <a:moveTo>
                    <a:pt x="1155" y="552"/>
                  </a:moveTo>
                  <a:cubicBezTo>
                    <a:pt x="1132" y="572"/>
                    <a:pt x="1114" y="536"/>
                    <a:pt x="1155" y="552"/>
                  </a:cubicBezTo>
                  <a:close/>
                  <a:moveTo>
                    <a:pt x="1343" y="549"/>
                  </a:moveTo>
                  <a:cubicBezTo>
                    <a:pt x="1372" y="567"/>
                    <a:pt x="1297" y="565"/>
                    <a:pt x="1343" y="549"/>
                  </a:cubicBezTo>
                  <a:close/>
                  <a:moveTo>
                    <a:pt x="2657" y="534"/>
                  </a:moveTo>
                  <a:cubicBezTo>
                    <a:pt x="2686" y="534"/>
                    <a:pt x="2655" y="556"/>
                    <a:pt x="2673" y="558"/>
                  </a:cubicBezTo>
                  <a:cubicBezTo>
                    <a:pt x="2664" y="579"/>
                    <a:pt x="2632" y="545"/>
                    <a:pt x="2652" y="534"/>
                  </a:cubicBezTo>
                  <a:close/>
                  <a:moveTo>
                    <a:pt x="2815" y="527"/>
                  </a:moveTo>
                  <a:lnTo>
                    <a:pt x="2833" y="527"/>
                  </a:lnTo>
                  <a:cubicBezTo>
                    <a:pt x="2831" y="534"/>
                    <a:pt x="2838" y="536"/>
                    <a:pt x="2842" y="536"/>
                  </a:cubicBezTo>
                  <a:cubicBezTo>
                    <a:pt x="2829" y="556"/>
                    <a:pt x="2801" y="561"/>
                    <a:pt x="2779" y="572"/>
                  </a:cubicBezTo>
                  <a:lnTo>
                    <a:pt x="2779" y="547"/>
                  </a:lnTo>
                  <a:cubicBezTo>
                    <a:pt x="2788" y="524"/>
                    <a:pt x="2813" y="565"/>
                    <a:pt x="2813" y="529"/>
                  </a:cubicBezTo>
                  <a:close/>
                  <a:moveTo>
                    <a:pt x="2887" y="524"/>
                  </a:moveTo>
                  <a:cubicBezTo>
                    <a:pt x="2901" y="520"/>
                    <a:pt x="2901" y="531"/>
                    <a:pt x="2912" y="531"/>
                  </a:cubicBezTo>
                  <a:cubicBezTo>
                    <a:pt x="2910" y="543"/>
                    <a:pt x="2887" y="536"/>
                    <a:pt x="2885" y="549"/>
                  </a:cubicBezTo>
                  <a:cubicBezTo>
                    <a:pt x="2869" y="547"/>
                    <a:pt x="2887" y="538"/>
                    <a:pt x="2883" y="524"/>
                  </a:cubicBezTo>
                  <a:close/>
                  <a:moveTo>
                    <a:pt x="1670" y="558"/>
                  </a:moveTo>
                  <a:cubicBezTo>
                    <a:pt x="1681" y="558"/>
                    <a:pt x="1677" y="572"/>
                    <a:pt x="1679" y="581"/>
                  </a:cubicBezTo>
                  <a:lnTo>
                    <a:pt x="1643" y="581"/>
                  </a:lnTo>
                  <a:cubicBezTo>
                    <a:pt x="1645" y="572"/>
                    <a:pt x="1659" y="574"/>
                    <a:pt x="1672" y="574"/>
                  </a:cubicBezTo>
                  <a:close/>
                  <a:moveTo>
                    <a:pt x="694" y="558"/>
                  </a:moveTo>
                  <a:cubicBezTo>
                    <a:pt x="667" y="552"/>
                    <a:pt x="640" y="558"/>
                    <a:pt x="595" y="552"/>
                  </a:cubicBezTo>
                  <a:cubicBezTo>
                    <a:pt x="568" y="554"/>
                    <a:pt x="595" y="572"/>
                    <a:pt x="550" y="570"/>
                  </a:cubicBezTo>
                  <a:cubicBezTo>
                    <a:pt x="561" y="543"/>
                    <a:pt x="487" y="561"/>
                    <a:pt x="480" y="543"/>
                  </a:cubicBezTo>
                  <a:lnTo>
                    <a:pt x="561" y="538"/>
                  </a:lnTo>
                  <a:cubicBezTo>
                    <a:pt x="552" y="570"/>
                    <a:pt x="669" y="529"/>
                    <a:pt x="690" y="561"/>
                  </a:cubicBezTo>
                  <a:close/>
                  <a:moveTo>
                    <a:pt x="1573" y="563"/>
                  </a:moveTo>
                  <a:cubicBezTo>
                    <a:pt x="1591" y="563"/>
                    <a:pt x="1607" y="597"/>
                    <a:pt x="1625" y="572"/>
                  </a:cubicBezTo>
                  <a:cubicBezTo>
                    <a:pt x="1638" y="588"/>
                    <a:pt x="1643" y="608"/>
                    <a:pt x="1641" y="631"/>
                  </a:cubicBezTo>
                  <a:cubicBezTo>
                    <a:pt x="1609" y="608"/>
                    <a:pt x="1557" y="581"/>
                    <a:pt x="1516" y="606"/>
                  </a:cubicBezTo>
                  <a:cubicBezTo>
                    <a:pt x="1507" y="588"/>
                    <a:pt x="1523" y="583"/>
                    <a:pt x="1510" y="576"/>
                  </a:cubicBezTo>
                  <a:cubicBezTo>
                    <a:pt x="1530" y="563"/>
                    <a:pt x="1550" y="604"/>
                    <a:pt x="1571" y="565"/>
                  </a:cubicBezTo>
                  <a:close/>
                  <a:moveTo>
                    <a:pt x="959" y="579"/>
                  </a:moveTo>
                  <a:cubicBezTo>
                    <a:pt x="947" y="576"/>
                    <a:pt x="927" y="592"/>
                    <a:pt x="950" y="594"/>
                  </a:cubicBezTo>
                  <a:cubicBezTo>
                    <a:pt x="907" y="617"/>
                    <a:pt x="859" y="585"/>
                    <a:pt x="798" y="585"/>
                  </a:cubicBezTo>
                  <a:cubicBezTo>
                    <a:pt x="805" y="576"/>
                    <a:pt x="870" y="581"/>
                    <a:pt x="825" y="570"/>
                  </a:cubicBezTo>
                  <a:cubicBezTo>
                    <a:pt x="855" y="556"/>
                    <a:pt x="900" y="574"/>
                    <a:pt x="916" y="583"/>
                  </a:cubicBezTo>
                  <a:cubicBezTo>
                    <a:pt x="929" y="581"/>
                    <a:pt x="916" y="576"/>
                    <a:pt x="907" y="576"/>
                  </a:cubicBezTo>
                  <a:cubicBezTo>
                    <a:pt x="961" y="565"/>
                    <a:pt x="1020" y="563"/>
                    <a:pt x="1076" y="567"/>
                  </a:cubicBezTo>
                  <a:cubicBezTo>
                    <a:pt x="1069" y="576"/>
                    <a:pt x="1006" y="572"/>
                    <a:pt x="1040" y="588"/>
                  </a:cubicBezTo>
                  <a:cubicBezTo>
                    <a:pt x="1011" y="592"/>
                    <a:pt x="983" y="588"/>
                    <a:pt x="956" y="581"/>
                  </a:cubicBezTo>
                  <a:close/>
                  <a:moveTo>
                    <a:pt x="1857" y="572"/>
                  </a:moveTo>
                  <a:cubicBezTo>
                    <a:pt x="1866" y="574"/>
                    <a:pt x="1862" y="579"/>
                    <a:pt x="1857" y="579"/>
                  </a:cubicBezTo>
                  <a:cubicBezTo>
                    <a:pt x="1860" y="588"/>
                    <a:pt x="1871" y="588"/>
                    <a:pt x="1873" y="579"/>
                  </a:cubicBezTo>
                  <a:cubicBezTo>
                    <a:pt x="1889" y="583"/>
                    <a:pt x="1866" y="594"/>
                    <a:pt x="1882" y="594"/>
                  </a:cubicBezTo>
                  <a:cubicBezTo>
                    <a:pt x="1878" y="610"/>
                    <a:pt x="1848" y="601"/>
                    <a:pt x="1855" y="626"/>
                  </a:cubicBezTo>
                  <a:cubicBezTo>
                    <a:pt x="1842" y="622"/>
                    <a:pt x="1833" y="615"/>
                    <a:pt x="1819" y="610"/>
                  </a:cubicBezTo>
                  <a:lnTo>
                    <a:pt x="1819" y="588"/>
                  </a:lnTo>
                  <a:cubicBezTo>
                    <a:pt x="1794" y="576"/>
                    <a:pt x="1839" y="581"/>
                    <a:pt x="1828" y="604"/>
                  </a:cubicBezTo>
                  <a:cubicBezTo>
                    <a:pt x="1855" y="597"/>
                    <a:pt x="1826" y="585"/>
                    <a:pt x="1853" y="576"/>
                  </a:cubicBezTo>
                  <a:close/>
                  <a:moveTo>
                    <a:pt x="2449" y="581"/>
                  </a:moveTo>
                  <a:cubicBezTo>
                    <a:pt x="2431" y="563"/>
                    <a:pt x="2413" y="590"/>
                    <a:pt x="2379" y="583"/>
                  </a:cubicBezTo>
                  <a:cubicBezTo>
                    <a:pt x="2379" y="570"/>
                    <a:pt x="2451" y="549"/>
                    <a:pt x="2447" y="583"/>
                  </a:cubicBezTo>
                  <a:close/>
                  <a:moveTo>
                    <a:pt x="2467" y="563"/>
                  </a:moveTo>
                  <a:cubicBezTo>
                    <a:pt x="2476" y="572"/>
                    <a:pt x="2501" y="565"/>
                    <a:pt x="2494" y="588"/>
                  </a:cubicBezTo>
                  <a:cubicBezTo>
                    <a:pt x="2483" y="581"/>
                    <a:pt x="2458" y="588"/>
                    <a:pt x="2467" y="565"/>
                  </a:cubicBezTo>
                  <a:close/>
                  <a:moveTo>
                    <a:pt x="222" y="529"/>
                  </a:moveTo>
                  <a:cubicBezTo>
                    <a:pt x="265" y="534"/>
                    <a:pt x="197" y="538"/>
                    <a:pt x="256" y="543"/>
                  </a:cubicBezTo>
                  <a:cubicBezTo>
                    <a:pt x="252" y="545"/>
                    <a:pt x="240" y="543"/>
                    <a:pt x="238" y="545"/>
                  </a:cubicBezTo>
                  <a:cubicBezTo>
                    <a:pt x="209" y="540"/>
                    <a:pt x="231" y="536"/>
                    <a:pt x="204" y="534"/>
                  </a:cubicBezTo>
                  <a:cubicBezTo>
                    <a:pt x="202" y="534"/>
                    <a:pt x="227" y="536"/>
                    <a:pt x="220" y="531"/>
                  </a:cubicBezTo>
                  <a:close/>
                  <a:moveTo>
                    <a:pt x="480" y="547"/>
                  </a:moveTo>
                  <a:cubicBezTo>
                    <a:pt x="453" y="549"/>
                    <a:pt x="426" y="549"/>
                    <a:pt x="398" y="547"/>
                  </a:cubicBezTo>
                  <a:cubicBezTo>
                    <a:pt x="412" y="538"/>
                    <a:pt x="435" y="547"/>
                    <a:pt x="478" y="549"/>
                  </a:cubicBezTo>
                  <a:close/>
                  <a:moveTo>
                    <a:pt x="2528" y="588"/>
                  </a:moveTo>
                  <a:cubicBezTo>
                    <a:pt x="2530" y="565"/>
                    <a:pt x="2567" y="561"/>
                    <a:pt x="2555" y="594"/>
                  </a:cubicBezTo>
                  <a:lnTo>
                    <a:pt x="2573" y="594"/>
                  </a:lnTo>
                  <a:cubicBezTo>
                    <a:pt x="2587" y="619"/>
                    <a:pt x="2542" y="590"/>
                    <a:pt x="2526" y="590"/>
                  </a:cubicBezTo>
                  <a:close/>
                  <a:moveTo>
                    <a:pt x="755" y="561"/>
                  </a:moveTo>
                  <a:cubicBezTo>
                    <a:pt x="771" y="558"/>
                    <a:pt x="789" y="561"/>
                    <a:pt x="807" y="567"/>
                  </a:cubicBezTo>
                  <a:cubicBezTo>
                    <a:pt x="794" y="574"/>
                    <a:pt x="739" y="585"/>
                    <a:pt x="753" y="563"/>
                  </a:cubicBezTo>
                  <a:close/>
                  <a:moveTo>
                    <a:pt x="2119" y="604"/>
                  </a:moveTo>
                  <a:cubicBezTo>
                    <a:pt x="2124" y="592"/>
                    <a:pt x="2142" y="597"/>
                    <a:pt x="2156" y="594"/>
                  </a:cubicBezTo>
                  <a:cubicBezTo>
                    <a:pt x="2156" y="617"/>
                    <a:pt x="2171" y="610"/>
                    <a:pt x="2156" y="626"/>
                  </a:cubicBezTo>
                  <a:cubicBezTo>
                    <a:pt x="2124" y="635"/>
                    <a:pt x="2142" y="604"/>
                    <a:pt x="2119" y="604"/>
                  </a:cubicBezTo>
                  <a:close/>
                  <a:moveTo>
                    <a:pt x="602" y="567"/>
                  </a:moveTo>
                  <a:cubicBezTo>
                    <a:pt x="606" y="561"/>
                    <a:pt x="645" y="570"/>
                    <a:pt x="638" y="579"/>
                  </a:cubicBezTo>
                  <a:cubicBezTo>
                    <a:pt x="611" y="581"/>
                    <a:pt x="618" y="572"/>
                    <a:pt x="599" y="570"/>
                  </a:cubicBezTo>
                  <a:close/>
                  <a:moveTo>
                    <a:pt x="717" y="576"/>
                  </a:moveTo>
                  <a:cubicBezTo>
                    <a:pt x="712" y="579"/>
                    <a:pt x="708" y="583"/>
                    <a:pt x="708" y="588"/>
                  </a:cubicBezTo>
                  <a:cubicBezTo>
                    <a:pt x="699" y="583"/>
                    <a:pt x="674" y="585"/>
                    <a:pt x="683" y="574"/>
                  </a:cubicBezTo>
                  <a:cubicBezTo>
                    <a:pt x="706" y="579"/>
                    <a:pt x="699" y="570"/>
                    <a:pt x="717" y="579"/>
                  </a:cubicBezTo>
                  <a:close/>
                  <a:moveTo>
                    <a:pt x="514" y="561"/>
                  </a:moveTo>
                  <a:lnTo>
                    <a:pt x="532" y="561"/>
                  </a:lnTo>
                  <a:lnTo>
                    <a:pt x="532" y="567"/>
                  </a:lnTo>
                  <a:lnTo>
                    <a:pt x="514" y="567"/>
                  </a:lnTo>
                  <a:close/>
                  <a:moveTo>
                    <a:pt x="1586" y="628"/>
                  </a:moveTo>
                  <a:cubicBezTo>
                    <a:pt x="1582" y="640"/>
                    <a:pt x="1568" y="644"/>
                    <a:pt x="1557" y="642"/>
                  </a:cubicBezTo>
                  <a:cubicBezTo>
                    <a:pt x="1555" y="628"/>
                    <a:pt x="1571" y="633"/>
                    <a:pt x="1584" y="63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6276325" y="2888100"/>
              <a:ext cx="1675" cy="925"/>
            </a:xfrm>
            <a:custGeom>
              <a:rect b="b" l="l" r="r" t="t"/>
              <a:pathLst>
                <a:path extrusionOk="0" h="37" w="67">
                  <a:moveTo>
                    <a:pt x="23" y="12"/>
                  </a:moveTo>
                  <a:cubicBezTo>
                    <a:pt x="1" y="1"/>
                    <a:pt x="59" y="10"/>
                    <a:pt x="66" y="14"/>
                  </a:cubicBezTo>
                  <a:cubicBezTo>
                    <a:pt x="55" y="37"/>
                    <a:pt x="34" y="12"/>
                    <a:pt x="23" y="1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6293550" y="2893025"/>
              <a:ext cx="1200" cy="800"/>
            </a:xfrm>
            <a:custGeom>
              <a:rect b="b" l="l" r="r" t="t"/>
              <a:pathLst>
                <a:path extrusionOk="0" h="32" w="48">
                  <a:moveTo>
                    <a:pt x="16" y="9"/>
                  </a:moveTo>
                  <a:cubicBezTo>
                    <a:pt x="18" y="0"/>
                    <a:pt x="25" y="5"/>
                    <a:pt x="25" y="9"/>
                  </a:cubicBezTo>
                  <a:cubicBezTo>
                    <a:pt x="34" y="9"/>
                    <a:pt x="34" y="5"/>
                    <a:pt x="34" y="0"/>
                  </a:cubicBezTo>
                  <a:cubicBezTo>
                    <a:pt x="48" y="2"/>
                    <a:pt x="41" y="21"/>
                    <a:pt x="43" y="32"/>
                  </a:cubicBezTo>
                  <a:cubicBezTo>
                    <a:pt x="39" y="30"/>
                    <a:pt x="0" y="23"/>
                    <a:pt x="25" y="16"/>
                  </a:cubicBezTo>
                  <a:cubicBezTo>
                    <a:pt x="28" y="9"/>
                    <a:pt x="23" y="9"/>
                    <a:pt x="16" y="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6298125" y="2908825"/>
              <a:ext cx="350" cy="425"/>
            </a:xfrm>
            <a:custGeom>
              <a:rect b="b" l="l" r="r" t="t"/>
              <a:pathLst>
                <a:path extrusionOk="0" h="17" w="14">
                  <a:moveTo>
                    <a:pt x="0" y="1"/>
                  </a:moveTo>
                  <a:lnTo>
                    <a:pt x="14" y="1"/>
                  </a:lnTo>
                  <a:lnTo>
                    <a:pt x="14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6295300" y="2908825"/>
              <a:ext cx="575" cy="1375"/>
            </a:xfrm>
            <a:custGeom>
              <a:rect b="b" l="l" r="r" t="t"/>
              <a:pathLst>
                <a:path extrusionOk="0" h="55" w="23">
                  <a:moveTo>
                    <a:pt x="23" y="23"/>
                  </a:moveTo>
                  <a:cubicBezTo>
                    <a:pt x="0" y="55"/>
                    <a:pt x="0" y="1"/>
                    <a:pt x="23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6293375" y="2909625"/>
              <a:ext cx="375" cy="425"/>
            </a:xfrm>
            <a:custGeom>
              <a:rect b="b" l="l" r="r" t="t"/>
              <a:pathLst>
                <a:path extrusionOk="0" h="17" w="15">
                  <a:moveTo>
                    <a:pt x="1" y="0"/>
                  </a:moveTo>
                  <a:lnTo>
                    <a:pt x="14" y="0"/>
                  </a:lnTo>
                  <a:lnTo>
                    <a:pt x="14" y="16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6292125" y="2910075"/>
              <a:ext cx="1000" cy="650"/>
            </a:xfrm>
            <a:custGeom>
              <a:rect b="b" l="l" r="r" t="t"/>
              <a:pathLst>
                <a:path extrusionOk="0" h="26" w="40">
                  <a:moveTo>
                    <a:pt x="12" y="3"/>
                  </a:moveTo>
                  <a:cubicBezTo>
                    <a:pt x="24" y="0"/>
                    <a:pt x="26" y="9"/>
                    <a:pt x="37" y="7"/>
                  </a:cubicBezTo>
                  <a:cubicBezTo>
                    <a:pt x="39" y="21"/>
                    <a:pt x="1" y="25"/>
                    <a:pt x="12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6285575" y="2911825"/>
              <a:ext cx="1450" cy="875"/>
            </a:xfrm>
            <a:custGeom>
              <a:rect b="b" l="l" r="r" t="t"/>
              <a:pathLst>
                <a:path extrusionOk="0" h="35" w="58">
                  <a:moveTo>
                    <a:pt x="51" y="0"/>
                  </a:moveTo>
                  <a:cubicBezTo>
                    <a:pt x="57" y="34"/>
                    <a:pt x="17" y="21"/>
                    <a:pt x="3" y="34"/>
                  </a:cubicBezTo>
                  <a:cubicBezTo>
                    <a:pt x="1" y="5"/>
                    <a:pt x="35" y="12"/>
                    <a:pt x="51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6289250" y="2911375"/>
              <a:ext cx="1325" cy="925"/>
            </a:xfrm>
            <a:custGeom>
              <a:rect b="b" l="l" r="r" t="t"/>
              <a:pathLst>
                <a:path extrusionOk="0" h="37" w="53">
                  <a:moveTo>
                    <a:pt x="1" y="9"/>
                  </a:moveTo>
                  <a:cubicBezTo>
                    <a:pt x="26" y="0"/>
                    <a:pt x="30" y="18"/>
                    <a:pt x="53" y="12"/>
                  </a:cubicBezTo>
                  <a:cubicBezTo>
                    <a:pt x="41" y="27"/>
                    <a:pt x="3" y="36"/>
                    <a:pt x="1" y="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6260350" y="2917400"/>
              <a:ext cx="525" cy="325"/>
            </a:xfrm>
            <a:custGeom>
              <a:rect b="b" l="l" r="r" t="t"/>
              <a:pathLst>
                <a:path extrusionOk="0" h="13" w="21">
                  <a:moveTo>
                    <a:pt x="9" y="5"/>
                  </a:moveTo>
                  <a:lnTo>
                    <a:pt x="21" y="1"/>
                  </a:lnTo>
                  <a:lnTo>
                    <a:pt x="21" y="5"/>
                  </a:lnTo>
                  <a:lnTo>
                    <a:pt x="0" y="12"/>
                  </a:lnTo>
                  <a:cubicBezTo>
                    <a:pt x="0" y="10"/>
                    <a:pt x="7" y="8"/>
                    <a:pt x="9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6281800" y="2913000"/>
              <a:ext cx="750" cy="1000"/>
            </a:xfrm>
            <a:custGeom>
              <a:rect b="b" l="l" r="r" t="t"/>
              <a:pathLst>
                <a:path extrusionOk="0" h="40" w="30">
                  <a:moveTo>
                    <a:pt x="30" y="14"/>
                  </a:moveTo>
                  <a:cubicBezTo>
                    <a:pt x="14" y="39"/>
                    <a:pt x="1" y="1"/>
                    <a:pt x="30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6347300" y="2913800"/>
              <a:ext cx="975" cy="575"/>
            </a:xfrm>
            <a:custGeom>
              <a:rect b="b" l="l" r="r" t="t"/>
              <a:pathLst>
                <a:path extrusionOk="0" h="23" w="39">
                  <a:moveTo>
                    <a:pt x="7" y="14"/>
                  </a:moveTo>
                  <a:cubicBezTo>
                    <a:pt x="21" y="0"/>
                    <a:pt x="28" y="14"/>
                    <a:pt x="39" y="12"/>
                  </a:cubicBezTo>
                  <a:cubicBezTo>
                    <a:pt x="32" y="23"/>
                    <a:pt x="10" y="21"/>
                    <a:pt x="1" y="21"/>
                  </a:cubicBezTo>
                  <a:cubicBezTo>
                    <a:pt x="3" y="16"/>
                    <a:pt x="19" y="12"/>
                    <a:pt x="7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6319350" y="2919500"/>
              <a:ext cx="650" cy="650"/>
            </a:xfrm>
            <a:custGeom>
              <a:rect b="b" l="l" r="r" t="t"/>
              <a:pathLst>
                <a:path extrusionOk="0" h="26" w="26">
                  <a:moveTo>
                    <a:pt x="14" y="0"/>
                  </a:moveTo>
                  <a:cubicBezTo>
                    <a:pt x="25" y="5"/>
                    <a:pt x="14" y="14"/>
                    <a:pt x="14" y="25"/>
                  </a:cubicBezTo>
                  <a:cubicBezTo>
                    <a:pt x="1" y="21"/>
                    <a:pt x="12" y="12"/>
                    <a:pt x="14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6293500" y="2922200"/>
              <a:ext cx="1200" cy="775"/>
            </a:xfrm>
            <a:custGeom>
              <a:rect b="b" l="l" r="r" t="t"/>
              <a:pathLst>
                <a:path extrusionOk="0" h="31" w="48">
                  <a:moveTo>
                    <a:pt x="48" y="5"/>
                  </a:moveTo>
                  <a:cubicBezTo>
                    <a:pt x="41" y="23"/>
                    <a:pt x="25" y="30"/>
                    <a:pt x="0" y="28"/>
                  </a:cubicBezTo>
                  <a:cubicBezTo>
                    <a:pt x="7" y="8"/>
                    <a:pt x="23" y="1"/>
                    <a:pt x="48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6295350" y="2922500"/>
              <a:ext cx="875" cy="625"/>
            </a:xfrm>
            <a:custGeom>
              <a:rect b="b" l="l" r="r" t="t"/>
              <a:pathLst>
                <a:path extrusionOk="0" h="25" w="35">
                  <a:moveTo>
                    <a:pt x="12" y="2"/>
                  </a:moveTo>
                  <a:cubicBezTo>
                    <a:pt x="23" y="0"/>
                    <a:pt x="23" y="9"/>
                    <a:pt x="32" y="9"/>
                  </a:cubicBezTo>
                  <a:cubicBezTo>
                    <a:pt x="35" y="25"/>
                    <a:pt x="1" y="23"/>
                    <a:pt x="12" y="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6264425" y="2920300"/>
              <a:ext cx="625" cy="250"/>
            </a:xfrm>
            <a:custGeom>
              <a:rect b="b" l="l" r="r" t="t"/>
              <a:pathLst>
                <a:path extrusionOk="0" h="10" w="25">
                  <a:moveTo>
                    <a:pt x="2" y="0"/>
                  </a:moveTo>
                  <a:lnTo>
                    <a:pt x="20" y="2"/>
                  </a:lnTo>
                  <a:cubicBezTo>
                    <a:pt x="25" y="9"/>
                    <a:pt x="9" y="5"/>
                    <a:pt x="7" y="9"/>
                  </a:cubicBezTo>
                  <a:cubicBezTo>
                    <a:pt x="0" y="7"/>
                    <a:pt x="2" y="2"/>
                    <a:pt x="2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6257250" y="2907250"/>
              <a:ext cx="98375" cy="16625"/>
            </a:xfrm>
            <a:custGeom>
              <a:rect b="b" l="l" r="r" t="t"/>
              <a:pathLst>
                <a:path extrusionOk="0" h="665" w="3935">
                  <a:moveTo>
                    <a:pt x="3765" y="138"/>
                  </a:moveTo>
                  <a:cubicBezTo>
                    <a:pt x="3745" y="138"/>
                    <a:pt x="3790" y="147"/>
                    <a:pt x="3783" y="152"/>
                  </a:cubicBezTo>
                  <a:cubicBezTo>
                    <a:pt x="3770" y="149"/>
                    <a:pt x="3756" y="145"/>
                    <a:pt x="3745" y="136"/>
                  </a:cubicBezTo>
                  <a:cubicBezTo>
                    <a:pt x="3693" y="129"/>
                    <a:pt x="3688" y="127"/>
                    <a:pt x="3641" y="122"/>
                  </a:cubicBezTo>
                  <a:cubicBezTo>
                    <a:pt x="3641" y="118"/>
                    <a:pt x="3643" y="116"/>
                    <a:pt x="3648" y="116"/>
                  </a:cubicBezTo>
                  <a:cubicBezTo>
                    <a:pt x="3591" y="95"/>
                    <a:pt x="3526" y="88"/>
                    <a:pt x="3490" y="104"/>
                  </a:cubicBezTo>
                  <a:cubicBezTo>
                    <a:pt x="3458" y="97"/>
                    <a:pt x="3411" y="84"/>
                    <a:pt x="3368" y="73"/>
                  </a:cubicBezTo>
                  <a:cubicBezTo>
                    <a:pt x="3307" y="86"/>
                    <a:pt x="3243" y="77"/>
                    <a:pt x="3191" y="48"/>
                  </a:cubicBezTo>
                  <a:cubicBezTo>
                    <a:pt x="3178" y="64"/>
                    <a:pt x="3223" y="66"/>
                    <a:pt x="3203" y="70"/>
                  </a:cubicBezTo>
                  <a:cubicBezTo>
                    <a:pt x="3182" y="52"/>
                    <a:pt x="3158" y="46"/>
                    <a:pt x="3130" y="50"/>
                  </a:cubicBezTo>
                  <a:cubicBezTo>
                    <a:pt x="3128" y="23"/>
                    <a:pt x="3094" y="50"/>
                    <a:pt x="3079" y="34"/>
                  </a:cubicBezTo>
                  <a:cubicBezTo>
                    <a:pt x="3056" y="50"/>
                    <a:pt x="3024" y="52"/>
                    <a:pt x="2999" y="36"/>
                  </a:cubicBezTo>
                  <a:cubicBezTo>
                    <a:pt x="2984" y="39"/>
                    <a:pt x="2975" y="84"/>
                    <a:pt x="2954" y="59"/>
                  </a:cubicBezTo>
                  <a:cubicBezTo>
                    <a:pt x="2959" y="48"/>
                    <a:pt x="2975" y="57"/>
                    <a:pt x="2961" y="39"/>
                  </a:cubicBezTo>
                  <a:cubicBezTo>
                    <a:pt x="2927" y="36"/>
                    <a:pt x="2959" y="61"/>
                    <a:pt x="2932" y="64"/>
                  </a:cubicBezTo>
                  <a:cubicBezTo>
                    <a:pt x="2920" y="55"/>
                    <a:pt x="2909" y="46"/>
                    <a:pt x="2893" y="41"/>
                  </a:cubicBezTo>
                  <a:cubicBezTo>
                    <a:pt x="2859" y="61"/>
                    <a:pt x="2817" y="66"/>
                    <a:pt x="2776" y="55"/>
                  </a:cubicBezTo>
                  <a:cubicBezTo>
                    <a:pt x="2787" y="55"/>
                    <a:pt x="2798" y="57"/>
                    <a:pt x="2796" y="41"/>
                  </a:cubicBezTo>
                  <a:cubicBezTo>
                    <a:pt x="2767" y="25"/>
                    <a:pt x="2747" y="16"/>
                    <a:pt x="2731" y="43"/>
                  </a:cubicBezTo>
                  <a:cubicBezTo>
                    <a:pt x="2731" y="34"/>
                    <a:pt x="2733" y="23"/>
                    <a:pt x="2724" y="21"/>
                  </a:cubicBezTo>
                  <a:cubicBezTo>
                    <a:pt x="2710" y="27"/>
                    <a:pt x="2713" y="52"/>
                    <a:pt x="2692" y="50"/>
                  </a:cubicBezTo>
                  <a:cubicBezTo>
                    <a:pt x="2679" y="48"/>
                    <a:pt x="2688" y="25"/>
                    <a:pt x="2672" y="25"/>
                  </a:cubicBezTo>
                  <a:cubicBezTo>
                    <a:pt x="2658" y="41"/>
                    <a:pt x="2584" y="25"/>
                    <a:pt x="2620" y="55"/>
                  </a:cubicBezTo>
                  <a:cubicBezTo>
                    <a:pt x="2613" y="55"/>
                    <a:pt x="2604" y="57"/>
                    <a:pt x="2600" y="61"/>
                  </a:cubicBezTo>
                  <a:cubicBezTo>
                    <a:pt x="2595" y="48"/>
                    <a:pt x="2588" y="34"/>
                    <a:pt x="2582" y="23"/>
                  </a:cubicBezTo>
                  <a:cubicBezTo>
                    <a:pt x="2536" y="36"/>
                    <a:pt x="2503" y="18"/>
                    <a:pt x="2476" y="57"/>
                  </a:cubicBezTo>
                  <a:cubicBezTo>
                    <a:pt x="2485" y="16"/>
                    <a:pt x="2451" y="39"/>
                    <a:pt x="2437" y="41"/>
                  </a:cubicBezTo>
                  <a:cubicBezTo>
                    <a:pt x="2435" y="30"/>
                    <a:pt x="2428" y="25"/>
                    <a:pt x="2430" y="7"/>
                  </a:cubicBezTo>
                  <a:cubicBezTo>
                    <a:pt x="2354" y="16"/>
                    <a:pt x="2313" y="48"/>
                    <a:pt x="2227" y="36"/>
                  </a:cubicBezTo>
                  <a:cubicBezTo>
                    <a:pt x="2227" y="57"/>
                    <a:pt x="2227" y="77"/>
                    <a:pt x="2214" y="77"/>
                  </a:cubicBezTo>
                  <a:cubicBezTo>
                    <a:pt x="2214" y="66"/>
                    <a:pt x="2216" y="55"/>
                    <a:pt x="2220" y="46"/>
                  </a:cubicBezTo>
                  <a:cubicBezTo>
                    <a:pt x="2184" y="30"/>
                    <a:pt x="2186" y="52"/>
                    <a:pt x="2189" y="70"/>
                  </a:cubicBezTo>
                  <a:lnTo>
                    <a:pt x="2162" y="70"/>
                  </a:lnTo>
                  <a:cubicBezTo>
                    <a:pt x="2168" y="46"/>
                    <a:pt x="2155" y="48"/>
                    <a:pt x="2157" y="27"/>
                  </a:cubicBezTo>
                  <a:cubicBezTo>
                    <a:pt x="2125" y="27"/>
                    <a:pt x="2121" y="55"/>
                    <a:pt x="2092" y="27"/>
                  </a:cubicBezTo>
                  <a:cubicBezTo>
                    <a:pt x="2089" y="64"/>
                    <a:pt x="2033" y="32"/>
                    <a:pt x="2046" y="61"/>
                  </a:cubicBezTo>
                  <a:cubicBezTo>
                    <a:pt x="2035" y="50"/>
                    <a:pt x="2022" y="46"/>
                    <a:pt x="2006" y="46"/>
                  </a:cubicBezTo>
                  <a:cubicBezTo>
                    <a:pt x="1990" y="59"/>
                    <a:pt x="2001" y="64"/>
                    <a:pt x="1992" y="73"/>
                  </a:cubicBezTo>
                  <a:cubicBezTo>
                    <a:pt x="1979" y="75"/>
                    <a:pt x="1965" y="91"/>
                    <a:pt x="1961" y="64"/>
                  </a:cubicBezTo>
                  <a:cubicBezTo>
                    <a:pt x="1972" y="68"/>
                    <a:pt x="1983" y="32"/>
                    <a:pt x="1967" y="30"/>
                  </a:cubicBezTo>
                  <a:cubicBezTo>
                    <a:pt x="1965" y="73"/>
                    <a:pt x="1947" y="27"/>
                    <a:pt x="1936" y="30"/>
                  </a:cubicBezTo>
                  <a:cubicBezTo>
                    <a:pt x="1927" y="52"/>
                    <a:pt x="1949" y="70"/>
                    <a:pt x="1936" y="73"/>
                  </a:cubicBezTo>
                  <a:cubicBezTo>
                    <a:pt x="1891" y="66"/>
                    <a:pt x="1906" y="0"/>
                    <a:pt x="1857" y="41"/>
                  </a:cubicBezTo>
                  <a:cubicBezTo>
                    <a:pt x="1868" y="41"/>
                    <a:pt x="1882" y="39"/>
                    <a:pt x="1884" y="50"/>
                  </a:cubicBezTo>
                  <a:cubicBezTo>
                    <a:pt x="1861" y="55"/>
                    <a:pt x="1836" y="50"/>
                    <a:pt x="1818" y="34"/>
                  </a:cubicBezTo>
                  <a:cubicBezTo>
                    <a:pt x="1793" y="75"/>
                    <a:pt x="1760" y="66"/>
                    <a:pt x="1714" y="66"/>
                  </a:cubicBezTo>
                  <a:cubicBezTo>
                    <a:pt x="1705" y="109"/>
                    <a:pt x="1656" y="55"/>
                    <a:pt x="1647" y="102"/>
                  </a:cubicBezTo>
                  <a:cubicBezTo>
                    <a:pt x="1660" y="102"/>
                    <a:pt x="1662" y="93"/>
                    <a:pt x="1674" y="93"/>
                  </a:cubicBezTo>
                  <a:cubicBezTo>
                    <a:pt x="1669" y="118"/>
                    <a:pt x="1681" y="122"/>
                    <a:pt x="1678" y="143"/>
                  </a:cubicBezTo>
                  <a:cubicBezTo>
                    <a:pt x="1669" y="134"/>
                    <a:pt x="1658" y="131"/>
                    <a:pt x="1647" y="136"/>
                  </a:cubicBezTo>
                  <a:lnTo>
                    <a:pt x="1647" y="111"/>
                  </a:lnTo>
                  <a:cubicBezTo>
                    <a:pt x="1620" y="147"/>
                    <a:pt x="1590" y="143"/>
                    <a:pt x="1543" y="143"/>
                  </a:cubicBezTo>
                  <a:cubicBezTo>
                    <a:pt x="1531" y="174"/>
                    <a:pt x="1570" y="143"/>
                    <a:pt x="1561" y="172"/>
                  </a:cubicBezTo>
                  <a:cubicBezTo>
                    <a:pt x="1559" y="149"/>
                    <a:pt x="1545" y="186"/>
                    <a:pt x="1534" y="183"/>
                  </a:cubicBezTo>
                  <a:cubicBezTo>
                    <a:pt x="1525" y="181"/>
                    <a:pt x="1538" y="163"/>
                    <a:pt x="1522" y="167"/>
                  </a:cubicBezTo>
                  <a:cubicBezTo>
                    <a:pt x="1502" y="170"/>
                    <a:pt x="1484" y="177"/>
                    <a:pt x="1468" y="188"/>
                  </a:cubicBezTo>
                  <a:cubicBezTo>
                    <a:pt x="1461" y="195"/>
                    <a:pt x="1473" y="206"/>
                    <a:pt x="1461" y="210"/>
                  </a:cubicBezTo>
                  <a:cubicBezTo>
                    <a:pt x="1452" y="217"/>
                    <a:pt x="1439" y="222"/>
                    <a:pt x="1437" y="206"/>
                  </a:cubicBezTo>
                  <a:cubicBezTo>
                    <a:pt x="1477" y="167"/>
                    <a:pt x="1525" y="138"/>
                    <a:pt x="1574" y="116"/>
                  </a:cubicBezTo>
                  <a:cubicBezTo>
                    <a:pt x="1556" y="95"/>
                    <a:pt x="1601" y="109"/>
                    <a:pt x="1597" y="66"/>
                  </a:cubicBezTo>
                  <a:cubicBezTo>
                    <a:pt x="1577" y="75"/>
                    <a:pt x="1568" y="100"/>
                    <a:pt x="1550" y="109"/>
                  </a:cubicBezTo>
                  <a:cubicBezTo>
                    <a:pt x="1516" y="111"/>
                    <a:pt x="1507" y="100"/>
                    <a:pt x="1477" y="116"/>
                  </a:cubicBezTo>
                  <a:cubicBezTo>
                    <a:pt x="1480" y="104"/>
                    <a:pt x="1489" y="97"/>
                    <a:pt x="1470" y="100"/>
                  </a:cubicBezTo>
                  <a:cubicBezTo>
                    <a:pt x="1459" y="131"/>
                    <a:pt x="1489" y="116"/>
                    <a:pt x="1491" y="129"/>
                  </a:cubicBezTo>
                  <a:cubicBezTo>
                    <a:pt x="1486" y="138"/>
                    <a:pt x="1482" y="147"/>
                    <a:pt x="1477" y="154"/>
                  </a:cubicBezTo>
                  <a:cubicBezTo>
                    <a:pt x="1446" y="149"/>
                    <a:pt x="1437" y="167"/>
                    <a:pt x="1423" y="183"/>
                  </a:cubicBezTo>
                  <a:cubicBezTo>
                    <a:pt x="1416" y="170"/>
                    <a:pt x="1416" y="156"/>
                    <a:pt x="1419" y="145"/>
                  </a:cubicBezTo>
                  <a:cubicBezTo>
                    <a:pt x="1391" y="149"/>
                    <a:pt x="1389" y="170"/>
                    <a:pt x="1405" y="183"/>
                  </a:cubicBezTo>
                  <a:cubicBezTo>
                    <a:pt x="1364" y="215"/>
                    <a:pt x="1301" y="188"/>
                    <a:pt x="1240" y="219"/>
                  </a:cubicBezTo>
                  <a:cubicBezTo>
                    <a:pt x="1227" y="179"/>
                    <a:pt x="1175" y="217"/>
                    <a:pt x="1161" y="242"/>
                  </a:cubicBezTo>
                  <a:cubicBezTo>
                    <a:pt x="1120" y="217"/>
                    <a:pt x="1082" y="276"/>
                    <a:pt x="1019" y="258"/>
                  </a:cubicBezTo>
                  <a:cubicBezTo>
                    <a:pt x="1014" y="265"/>
                    <a:pt x="1010" y="271"/>
                    <a:pt x="1005" y="278"/>
                  </a:cubicBezTo>
                  <a:cubicBezTo>
                    <a:pt x="1005" y="253"/>
                    <a:pt x="998" y="276"/>
                    <a:pt x="985" y="274"/>
                  </a:cubicBezTo>
                  <a:cubicBezTo>
                    <a:pt x="1001" y="253"/>
                    <a:pt x="958" y="260"/>
                    <a:pt x="940" y="258"/>
                  </a:cubicBezTo>
                  <a:cubicBezTo>
                    <a:pt x="960" y="233"/>
                    <a:pt x="906" y="249"/>
                    <a:pt x="895" y="240"/>
                  </a:cubicBezTo>
                  <a:cubicBezTo>
                    <a:pt x="886" y="258"/>
                    <a:pt x="888" y="274"/>
                    <a:pt x="861" y="287"/>
                  </a:cubicBezTo>
                  <a:cubicBezTo>
                    <a:pt x="870" y="278"/>
                    <a:pt x="870" y="271"/>
                    <a:pt x="861" y="262"/>
                  </a:cubicBezTo>
                  <a:cubicBezTo>
                    <a:pt x="838" y="267"/>
                    <a:pt x="843" y="289"/>
                    <a:pt x="827" y="296"/>
                  </a:cubicBezTo>
                  <a:cubicBezTo>
                    <a:pt x="816" y="276"/>
                    <a:pt x="779" y="294"/>
                    <a:pt x="768" y="292"/>
                  </a:cubicBezTo>
                  <a:cubicBezTo>
                    <a:pt x="775" y="276"/>
                    <a:pt x="761" y="280"/>
                    <a:pt x="764" y="265"/>
                  </a:cubicBezTo>
                  <a:cubicBezTo>
                    <a:pt x="734" y="276"/>
                    <a:pt x="703" y="283"/>
                    <a:pt x="671" y="280"/>
                  </a:cubicBezTo>
                  <a:cubicBezTo>
                    <a:pt x="666" y="292"/>
                    <a:pt x="691" y="294"/>
                    <a:pt x="671" y="301"/>
                  </a:cubicBezTo>
                  <a:cubicBezTo>
                    <a:pt x="635" y="308"/>
                    <a:pt x="603" y="292"/>
                    <a:pt x="581" y="321"/>
                  </a:cubicBezTo>
                  <a:cubicBezTo>
                    <a:pt x="585" y="308"/>
                    <a:pt x="567" y="314"/>
                    <a:pt x="569" y="305"/>
                  </a:cubicBezTo>
                  <a:cubicBezTo>
                    <a:pt x="585" y="294"/>
                    <a:pt x="635" y="292"/>
                    <a:pt x="635" y="283"/>
                  </a:cubicBezTo>
                  <a:cubicBezTo>
                    <a:pt x="612" y="289"/>
                    <a:pt x="615" y="278"/>
                    <a:pt x="608" y="274"/>
                  </a:cubicBezTo>
                  <a:cubicBezTo>
                    <a:pt x="587" y="274"/>
                    <a:pt x="587" y="285"/>
                    <a:pt x="576" y="289"/>
                  </a:cubicBezTo>
                  <a:cubicBezTo>
                    <a:pt x="569" y="278"/>
                    <a:pt x="596" y="265"/>
                    <a:pt x="569" y="271"/>
                  </a:cubicBezTo>
                  <a:cubicBezTo>
                    <a:pt x="558" y="292"/>
                    <a:pt x="576" y="292"/>
                    <a:pt x="535" y="294"/>
                  </a:cubicBezTo>
                  <a:cubicBezTo>
                    <a:pt x="531" y="308"/>
                    <a:pt x="544" y="303"/>
                    <a:pt x="542" y="314"/>
                  </a:cubicBezTo>
                  <a:cubicBezTo>
                    <a:pt x="533" y="314"/>
                    <a:pt x="517" y="321"/>
                    <a:pt x="515" y="314"/>
                  </a:cubicBezTo>
                  <a:cubicBezTo>
                    <a:pt x="508" y="303"/>
                    <a:pt x="526" y="301"/>
                    <a:pt x="531" y="294"/>
                  </a:cubicBezTo>
                  <a:cubicBezTo>
                    <a:pt x="508" y="276"/>
                    <a:pt x="454" y="319"/>
                    <a:pt x="438" y="317"/>
                  </a:cubicBezTo>
                  <a:cubicBezTo>
                    <a:pt x="429" y="321"/>
                    <a:pt x="436" y="332"/>
                    <a:pt x="425" y="335"/>
                  </a:cubicBezTo>
                  <a:cubicBezTo>
                    <a:pt x="411" y="328"/>
                    <a:pt x="391" y="348"/>
                    <a:pt x="373" y="344"/>
                  </a:cubicBezTo>
                  <a:cubicBezTo>
                    <a:pt x="371" y="362"/>
                    <a:pt x="414" y="332"/>
                    <a:pt x="418" y="350"/>
                  </a:cubicBezTo>
                  <a:cubicBezTo>
                    <a:pt x="393" y="362"/>
                    <a:pt x="393" y="346"/>
                    <a:pt x="371" y="364"/>
                  </a:cubicBezTo>
                  <a:cubicBezTo>
                    <a:pt x="359" y="353"/>
                    <a:pt x="287" y="371"/>
                    <a:pt x="332" y="366"/>
                  </a:cubicBezTo>
                  <a:cubicBezTo>
                    <a:pt x="301" y="384"/>
                    <a:pt x="253" y="368"/>
                    <a:pt x="215" y="391"/>
                  </a:cubicBezTo>
                  <a:cubicBezTo>
                    <a:pt x="222" y="387"/>
                    <a:pt x="237" y="378"/>
                    <a:pt x="215" y="384"/>
                  </a:cubicBezTo>
                  <a:cubicBezTo>
                    <a:pt x="212" y="393"/>
                    <a:pt x="208" y="384"/>
                    <a:pt x="203" y="384"/>
                  </a:cubicBezTo>
                  <a:cubicBezTo>
                    <a:pt x="181" y="391"/>
                    <a:pt x="188" y="396"/>
                    <a:pt x="156" y="402"/>
                  </a:cubicBezTo>
                  <a:cubicBezTo>
                    <a:pt x="181" y="407"/>
                    <a:pt x="113" y="427"/>
                    <a:pt x="84" y="434"/>
                  </a:cubicBezTo>
                  <a:cubicBezTo>
                    <a:pt x="82" y="436"/>
                    <a:pt x="91" y="434"/>
                    <a:pt x="95" y="434"/>
                  </a:cubicBezTo>
                  <a:lnTo>
                    <a:pt x="57" y="443"/>
                  </a:lnTo>
                  <a:cubicBezTo>
                    <a:pt x="54" y="445"/>
                    <a:pt x="68" y="441"/>
                    <a:pt x="61" y="445"/>
                  </a:cubicBezTo>
                  <a:cubicBezTo>
                    <a:pt x="27" y="452"/>
                    <a:pt x="50" y="450"/>
                    <a:pt x="21" y="454"/>
                  </a:cubicBezTo>
                  <a:lnTo>
                    <a:pt x="41" y="452"/>
                  </a:lnTo>
                  <a:lnTo>
                    <a:pt x="21" y="454"/>
                  </a:lnTo>
                  <a:cubicBezTo>
                    <a:pt x="41" y="454"/>
                    <a:pt x="11" y="457"/>
                    <a:pt x="39" y="457"/>
                  </a:cubicBezTo>
                  <a:cubicBezTo>
                    <a:pt x="2" y="457"/>
                    <a:pt x="30" y="461"/>
                    <a:pt x="0" y="457"/>
                  </a:cubicBezTo>
                  <a:lnTo>
                    <a:pt x="39" y="466"/>
                  </a:lnTo>
                  <a:cubicBezTo>
                    <a:pt x="68" y="475"/>
                    <a:pt x="95" y="481"/>
                    <a:pt x="124" y="486"/>
                  </a:cubicBezTo>
                  <a:cubicBezTo>
                    <a:pt x="142" y="490"/>
                    <a:pt x="163" y="497"/>
                    <a:pt x="181" y="504"/>
                  </a:cubicBezTo>
                  <a:cubicBezTo>
                    <a:pt x="179" y="495"/>
                    <a:pt x="188" y="493"/>
                    <a:pt x="201" y="493"/>
                  </a:cubicBezTo>
                  <a:cubicBezTo>
                    <a:pt x="192" y="497"/>
                    <a:pt x="219" y="499"/>
                    <a:pt x="222" y="504"/>
                  </a:cubicBezTo>
                  <a:cubicBezTo>
                    <a:pt x="210" y="502"/>
                    <a:pt x="199" y="502"/>
                    <a:pt x="188" y="504"/>
                  </a:cubicBezTo>
                  <a:cubicBezTo>
                    <a:pt x="199" y="506"/>
                    <a:pt x="210" y="509"/>
                    <a:pt x="219" y="513"/>
                  </a:cubicBezTo>
                  <a:cubicBezTo>
                    <a:pt x="233" y="509"/>
                    <a:pt x="246" y="506"/>
                    <a:pt x="260" y="509"/>
                  </a:cubicBezTo>
                  <a:cubicBezTo>
                    <a:pt x="262" y="522"/>
                    <a:pt x="341" y="518"/>
                    <a:pt x="325" y="531"/>
                  </a:cubicBezTo>
                  <a:cubicBezTo>
                    <a:pt x="353" y="527"/>
                    <a:pt x="425" y="554"/>
                    <a:pt x="461" y="556"/>
                  </a:cubicBezTo>
                  <a:cubicBezTo>
                    <a:pt x="472" y="549"/>
                    <a:pt x="445" y="540"/>
                    <a:pt x="461" y="540"/>
                  </a:cubicBezTo>
                  <a:cubicBezTo>
                    <a:pt x="486" y="556"/>
                    <a:pt x="511" y="565"/>
                    <a:pt x="540" y="569"/>
                  </a:cubicBezTo>
                  <a:cubicBezTo>
                    <a:pt x="551" y="542"/>
                    <a:pt x="619" y="588"/>
                    <a:pt x="637" y="560"/>
                  </a:cubicBezTo>
                  <a:cubicBezTo>
                    <a:pt x="671" y="597"/>
                    <a:pt x="725" y="569"/>
                    <a:pt x="775" y="585"/>
                  </a:cubicBezTo>
                  <a:cubicBezTo>
                    <a:pt x="784" y="581"/>
                    <a:pt x="786" y="565"/>
                    <a:pt x="795" y="558"/>
                  </a:cubicBezTo>
                  <a:cubicBezTo>
                    <a:pt x="795" y="567"/>
                    <a:pt x="806" y="567"/>
                    <a:pt x="816" y="567"/>
                  </a:cubicBezTo>
                  <a:cubicBezTo>
                    <a:pt x="806" y="574"/>
                    <a:pt x="806" y="581"/>
                    <a:pt x="820" y="585"/>
                  </a:cubicBezTo>
                  <a:cubicBezTo>
                    <a:pt x="820" y="581"/>
                    <a:pt x="827" y="579"/>
                    <a:pt x="834" y="581"/>
                  </a:cubicBezTo>
                  <a:cubicBezTo>
                    <a:pt x="836" y="569"/>
                    <a:pt x="825" y="565"/>
                    <a:pt x="834" y="563"/>
                  </a:cubicBezTo>
                  <a:cubicBezTo>
                    <a:pt x="849" y="569"/>
                    <a:pt x="852" y="583"/>
                    <a:pt x="872" y="585"/>
                  </a:cubicBezTo>
                  <a:cubicBezTo>
                    <a:pt x="881" y="567"/>
                    <a:pt x="843" y="558"/>
                    <a:pt x="861" y="554"/>
                  </a:cubicBezTo>
                  <a:cubicBezTo>
                    <a:pt x="876" y="554"/>
                    <a:pt x="883" y="565"/>
                    <a:pt x="892" y="574"/>
                  </a:cubicBezTo>
                  <a:cubicBezTo>
                    <a:pt x="892" y="585"/>
                    <a:pt x="870" y="576"/>
                    <a:pt x="872" y="590"/>
                  </a:cubicBezTo>
                  <a:cubicBezTo>
                    <a:pt x="899" y="590"/>
                    <a:pt x="926" y="594"/>
                    <a:pt x="951" y="606"/>
                  </a:cubicBezTo>
                  <a:cubicBezTo>
                    <a:pt x="953" y="597"/>
                    <a:pt x="962" y="590"/>
                    <a:pt x="971" y="588"/>
                  </a:cubicBezTo>
                  <a:cubicBezTo>
                    <a:pt x="998" y="610"/>
                    <a:pt x="1037" y="615"/>
                    <a:pt x="1068" y="594"/>
                  </a:cubicBezTo>
                  <a:cubicBezTo>
                    <a:pt x="1064" y="640"/>
                    <a:pt x="1150" y="621"/>
                    <a:pt x="1190" y="630"/>
                  </a:cubicBezTo>
                  <a:cubicBezTo>
                    <a:pt x="1190" y="612"/>
                    <a:pt x="1218" y="624"/>
                    <a:pt x="1220" y="603"/>
                  </a:cubicBezTo>
                  <a:cubicBezTo>
                    <a:pt x="1197" y="610"/>
                    <a:pt x="1215" y="558"/>
                    <a:pt x="1227" y="558"/>
                  </a:cubicBezTo>
                  <a:cubicBezTo>
                    <a:pt x="1227" y="569"/>
                    <a:pt x="1238" y="567"/>
                    <a:pt x="1240" y="574"/>
                  </a:cubicBezTo>
                  <a:cubicBezTo>
                    <a:pt x="1233" y="583"/>
                    <a:pt x="1215" y="574"/>
                    <a:pt x="1220" y="597"/>
                  </a:cubicBezTo>
                  <a:cubicBezTo>
                    <a:pt x="1249" y="579"/>
                    <a:pt x="1236" y="601"/>
                    <a:pt x="1245" y="612"/>
                  </a:cubicBezTo>
                  <a:cubicBezTo>
                    <a:pt x="1254" y="621"/>
                    <a:pt x="1292" y="612"/>
                    <a:pt x="1265" y="628"/>
                  </a:cubicBezTo>
                  <a:cubicBezTo>
                    <a:pt x="1276" y="633"/>
                    <a:pt x="1292" y="606"/>
                    <a:pt x="1290" y="637"/>
                  </a:cubicBezTo>
                  <a:cubicBezTo>
                    <a:pt x="1326" y="628"/>
                    <a:pt x="1364" y="628"/>
                    <a:pt x="1403" y="635"/>
                  </a:cubicBezTo>
                  <a:cubicBezTo>
                    <a:pt x="1414" y="621"/>
                    <a:pt x="1396" y="603"/>
                    <a:pt x="1396" y="579"/>
                  </a:cubicBezTo>
                  <a:cubicBezTo>
                    <a:pt x="1412" y="590"/>
                    <a:pt x="1432" y="588"/>
                    <a:pt x="1409" y="603"/>
                  </a:cubicBezTo>
                  <a:cubicBezTo>
                    <a:pt x="1443" y="615"/>
                    <a:pt x="1450" y="551"/>
                    <a:pt x="1464" y="524"/>
                  </a:cubicBezTo>
                  <a:cubicBezTo>
                    <a:pt x="1464" y="563"/>
                    <a:pt x="1486" y="527"/>
                    <a:pt x="1491" y="518"/>
                  </a:cubicBezTo>
                  <a:cubicBezTo>
                    <a:pt x="1498" y="518"/>
                    <a:pt x="1509" y="518"/>
                    <a:pt x="1509" y="524"/>
                  </a:cubicBezTo>
                  <a:cubicBezTo>
                    <a:pt x="1495" y="560"/>
                    <a:pt x="1475" y="538"/>
                    <a:pt x="1468" y="572"/>
                  </a:cubicBezTo>
                  <a:cubicBezTo>
                    <a:pt x="1554" y="567"/>
                    <a:pt x="1577" y="664"/>
                    <a:pt x="1656" y="617"/>
                  </a:cubicBezTo>
                  <a:cubicBezTo>
                    <a:pt x="1717" y="637"/>
                    <a:pt x="1780" y="606"/>
                    <a:pt x="1825" y="583"/>
                  </a:cubicBezTo>
                  <a:lnTo>
                    <a:pt x="1825" y="608"/>
                  </a:lnTo>
                  <a:cubicBezTo>
                    <a:pt x="1886" y="590"/>
                    <a:pt x="1938" y="626"/>
                    <a:pt x="1983" y="581"/>
                  </a:cubicBezTo>
                  <a:cubicBezTo>
                    <a:pt x="2044" y="603"/>
                    <a:pt x="2103" y="581"/>
                    <a:pt x="2159" y="574"/>
                  </a:cubicBezTo>
                  <a:cubicBezTo>
                    <a:pt x="2186" y="567"/>
                    <a:pt x="2214" y="558"/>
                    <a:pt x="2238" y="545"/>
                  </a:cubicBezTo>
                  <a:cubicBezTo>
                    <a:pt x="2256" y="540"/>
                    <a:pt x="2286" y="554"/>
                    <a:pt x="2304" y="549"/>
                  </a:cubicBezTo>
                  <a:cubicBezTo>
                    <a:pt x="2313" y="547"/>
                    <a:pt x="2320" y="533"/>
                    <a:pt x="2331" y="531"/>
                  </a:cubicBezTo>
                  <a:cubicBezTo>
                    <a:pt x="2363" y="527"/>
                    <a:pt x="2399" y="540"/>
                    <a:pt x="2428" y="509"/>
                  </a:cubicBezTo>
                  <a:cubicBezTo>
                    <a:pt x="2437" y="515"/>
                    <a:pt x="2451" y="518"/>
                    <a:pt x="2460" y="513"/>
                  </a:cubicBezTo>
                  <a:cubicBezTo>
                    <a:pt x="2478" y="506"/>
                    <a:pt x="2478" y="479"/>
                    <a:pt x="2500" y="479"/>
                  </a:cubicBezTo>
                  <a:cubicBezTo>
                    <a:pt x="2523" y="479"/>
                    <a:pt x="2536" y="490"/>
                    <a:pt x="2532" y="506"/>
                  </a:cubicBezTo>
                  <a:cubicBezTo>
                    <a:pt x="2564" y="459"/>
                    <a:pt x="2661" y="504"/>
                    <a:pt x="2665" y="441"/>
                  </a:cubicBezTo>
                  <a:cubicBezTo>
                    <a:pt x="2665" y="450"/>
                    <a:pt x="2656" y="448"/>
                    <a:pt x="2658" y="434"/>
                  </a:cubicBezTo>
                  <a:cubicBezTo>
                    <a:pt x="2683" y="441"/>
                    <a:pt x="2679" y="416"/>
                    <a:pt x="2692" y="409"/>
                  </a:cubicBezTo>
                  <a:cubicBezTo>
                    <a:pt x="2695" y="418"/>
                    <a:pt x="2717" y="409"/>
                    <a:pt x="2717" y="420"/>
                  </a:cubicBezTo>
                  <a:cubicBezTo>
                    <a:pt x="2710" y="429"/>
                    <a:pt x="2692" y="425"/>
                    <a:pt x="2697" y="445"/>
                  </a:cubicBezTo>
                  <a:cubicBezTo>
                    <a:pt x="2731" y="454"/>
                    <a:pt x="2715" y="409"/>
                    <a:pt x="2737" y="405"/>
                  </a:cubicBezTo>
                  <a:cubicBezTo>
                    <a:pt x="2747" y="416"/>
                    <a:pt x="2780" y="400"/>
                    <a:pt x="2789" y="407"/>
                  </a:cubicBezTo>
                  <a:cubicBezTo>
                    <a:pt x="2774" y="420"/>
                    <a:pt x="2749" y="425"/>
                    <a:pt x="2742" y="448"/>
                  </a:cubicBezTo>
                  <a:cubicBezTo>
                    <a:pt x="2765" y="441"/>
                    <a:pt x="2785" y="427"/>
                    <a:pt x="2803" y="414"/>
                  </a:cubicBezTo>
                  <a:cubicBezTo>
                    <a:pt x="2803" y="427"/>
                    <a:pt x="2794" y="429"/>
                    <a:pt x="2794" y="441"/>
                  </a:cubicBezTo>
                  <a:cubicBezTo>
                    <a:pt x="2839" y="434"/>
                    <a:pt x="2794" y="407"/>
                    <a:pt x="2823" y="396"/>
                  </a:cubicBezTo>
                  <a:cubicBezTo>
                    <a:pt x="2828" y="420"/>
                    <a:pt x="2850" y="425"/>
                    <a:pt x="2875" y="411"/>
                  </a:cubicBezTo>
                  <a:cubicBezTo>
                    <a:pt x="2878" y="423"/>
                    <a:pt x="2864" y="429"/>
                    <a:pt x="2875" y="432"/>
                  </a:cubicBezTo>
                  <a:cubicBezTo>
                    <a:pt x="2882" y="414"/>
                    <a:pt x="2923" y="425"/>
                    <a:pt x="2916" y="393"/>
                  </a:cubicBezTo>
                  <a:cubicBezTo>
                    <a:pt x="2896" y="405"/>
                    <a:pt x="2875" y="405"/>
                    <a:pt x="2871" y="384"/>
                  </a:cubicBezTo>
                  <a:cubicBezTo>
                    <a:pt x="2893" y="391"/>
                    <a:pt x="2873" y="353"/>
                    <a:pt x="2896" y="362"/>
                  </a:cubicBezTo>
                  <a:cubicBezTo>
                    <a:pt x="2884" y="393"/>
                    <a:pt x="2920" y="373"/>
                    <a:pt x="2927" y="384"/>
                  </a:cubicBezTo>
                  <a:cubicBezTo>
                    <a:pt x="2945" y="373"/>
                    <a:pt x="2916" y="366"/>
                    <a:pt x="2936" y="357"/>
                  </a:cubicBezTo>
                  <a:cubicBezTo>
                    <a:pt x="2941" y="368"/>
                    <a:pt x="2968" y="359"/>
                    <a:pt x="2968" y="380"/>
                  </a:cubicBezTo>
                  <a:cubicBezTo>
                    <a:pt x="2948" y="380"/>
                    <a:pt x="2943" y="393"/>
                    <a:pt x="2920" y="391"/>
                  </a:cubicBezTo>
                  <a:cubicBezTo>
                    <a:pt x="2925" y="405"/>
                    <a:pt x="2934" y="416"/>
                    <a:pt x="2945" y="423"/>
                  </a:cubicBezTo>
                  <a:cubicBezTo>
                    <a:pt x="2968" y="411"/>
                    <a:pt x="2977" y="391"/>
                    <a:pt x="2993" y="378"/>
                  </a:cubicBezTo>
                  <a:cubicBezTo>
                    <a:pt x="2988" y="396"/>
                    <a:pt x="3024" y="368"/>
                    <a:pt x="3020" y="387"/>
                  </a:cubicBezTo>
                  <a:cubicBezTo>
                    <a:pt x="3006" y="384"/>
                    <a:pt x="2997" y="396"/>
                    <a:pt x="2999" y="409"/>
                  </a:cubicBezTo>
                  <a:cubicBezTo>
                    <a:pt x="3020" y="400"/>
                    <a:pt x="3040" y="389"/>
                    <a:pt x="3058" y="375"/>
                  </a:cubicBezTo>
                  <a:cubicBezTo>
                    <a:pt x="3065" y="382"/>
                    <a:pt x="3081" y="380"/>
                    <a:pt x="3083" y="389"/>
                  </a:cubicBezTo>
                  <a:cubicBezTo>
                    <a:pt x="3085" y="368"/>
                    <a:pt x="3128" y="378"/>
                    <a:pt x="3135" y="387"/>
                  </a:cubicBezTo>
                  <a:cubicBezTo>
                    <a:pt x="3151" y="373"/>
                    <a:pt x="3205" y="382"/>
                    <a:pt x="3234" y="355"/>
                  </a:cubicBezTo>
                  <a:cubicBezTo>
                    <a:pt x="3234" y="359"/>
                    <a:pt x="3232" y="368"/>
                    <a:pt x="3241" y="368"/>
                  </a:cubicBezTo>
                  <a:cubicBezTo>
                    <a:pt x="3243" y="341"/>
                    <a:pt x="3284" y="339"/>
                    <a:pt x="3282" y="321"/>
                  </a:cubicBezTo>
                  <a:cubicBezTo>
                    <a:pt x="3289" y="328"/>
                    <a:pt x="3307" y="326"/>
                    <a:pt x="3313" y="330"/>
                  </a:cubicBezTo>
                  <a:cubicBezTo>
                    <a:pt x="3313" y="323"/>
                    <a:pt x="3316" y="319"/>
                    <a:pt x="3327" y="319"/>
                  </a:cubicBezTo>
                  <a:cubicBezTo>
                    <a:pt x="3334" y="298"/>
                    <a:pt x="3309" y="303"/>
                    <a:pt x="3302" y="294"/>
                  </a:cubicBezTo>
                  <a:cubicBezTo>
                    <a:pt x="3329" y="294"/>
                    <a:pt x="3331" y="285"/>
                    <a:pt x="3334" y="278"/>
                  </a:cubicBezTo>
                  <a:cubicBezTo>
                    <a:pt x="3345" y="278"/>
                    <a:pt x="3343" y="289"/>
                    <a:pt x="3347" y="292"/>
                  </a:cubicBezTo>
                  <a:cubicBezTo>
                    <a:pt x="3309" y="294"/>
                    <a:pt x="3347" y="317"/>
                    <a:pt x="3320" y="330"/>
                  </a:cubicBezTo>
                  <a:lnTo>
                    <a:pt x="3352" y="323"/>
                  </a:lnTo>
                  <a:cubicBezTo>
                    <a:pt x="3368" y="314"/>
                    <a:pt x="3345" y="314"/>
                    <a:pt x="3359" y="308"/>
                  </a:cubicBezTo>
                  <a:cubicBezTo>
                    <a:pt x="3372" y="323"/>
                    <a:pt x="3392" y="305"/>
                    <a:pt x="3417" y="303"/>
                  </a:cubicBezTo>
                  <a:cubicBezTo>
                    <a:pt x="3422" y="294"/>
                    <a:pt x="3411" y="278"/>
                    <a:pt x="3426" y="276"/>
                  </a:cubicBezTo>
                  <a:cubicBezTo>
                    <a:pt x="3417" y="296"/>
                    <a:pt x="3453" y="283"/>
                    <a:pt x="3451" y="296"/>
                  </a:cubicBezTo>
                  <a:cubicBezTo>
                    <a:pt x="3433" y="305"/>
                    <a:pt x="3415" y="310"/>
                    <a:pt x="3397" y="310"/>
                  </a:cubicBezTo>
                  <a:cubicBezTo>
                    <a:pt x="3411" y="319"/>
                    <a:pt x="3426" y="321"/>
                    <a:pt x="3442" y="319"/>
                  </a:cubicBezTo>
                  <a:cubicBezTo>
                    <a:pt x="3449" y="312"/>
                    <a:pt x="3456" y="305"/>
                    <a:pt x="3462" y="303"/>
                  </a:cubicBezTo>
                  <a:cubicBezTo>
                    <a:pt x="3462" y="303"/>
                    <a:pt x="3472" y="308"/>
                    <a:pt x="3476" y="308"/>
                  </a:cubicBezTo>
                  <a:cubicBezTo>
                    <a:pt x="3481" y="305"/>
                    <a:pt x="3483" y="298"/>
                    <a:pt x="3496" y="296"/>
                  </a:cubicBezTo>
                  <a:cubicBezTo>
                    <a:pt x="3521" y="289"/>
                    <a:pt x="3532" y="296"/>
                    <a:pt x="3542" y="283"/>
                  </a:cubicBezTo>
                  <a:cubicBezTo>
                    <a:pt x="3557" y="285"/>
                    <a:pt x="3546" y="287"/>
                    <a:pt x="3553" y="292"/>
                  </a:cubicBezTo>
                  <a:lnTo>
                    <a:pt x="3587" y="285"/>
                  </a:lnTo>
                  <a:cubicBezTo>
                    <a:pt x="3587" y="283"/>
                    <a:pt x="3587" y="278"/>
                    <a:pt x="3593" y="276"/>
                  </a:cubicBezTo>
                  <a:cubicBezTo>
                    <a:pt x="3600" y="267"/>
                    <a:pt x="3562" y="267"/>
                    <a:pt x="3582" y="258"/>
                  </a:cubicBezTo>
                  <a:cubicBezTo>
                    <a:pt x="3589" y="258"/>
                    <a:pt x="3584" y="260"/>
                    <a:pt x="3582" y="265"/>
                  </a:cubicBezTo>
                  <a:cubicBezTo>
                    <a:pt x="3600" y="262"/>
                    <a:pt x="3618" y="256"/>
                    <a:pt x="3634" y="249"/>
                  </a:cubicBezTo>
                  <a:cubicBezTo>
                    <a:pt x="3661" y="249"/>
                    <a:pt x="3686" y="247"/>
                    <a:pt x="3711" y="240"/>
                  </a:cubicBezTo>
                  <a:cubicBezTo>
                    <a:pt x="3702" y="247"/>
                    <a:pt x="3684" y="249"/>
                    <a:pt x="3684" y="256"/>
                  </a:cubicBezTo>
                  <a:cubicBezTo>
                    <a:pt x="3697" y="251"/>
                    <a:pt x="3713" y="247"/>
                    <a:pt x="3729" y="244"/>
                  </a:cubicBezTo>
                  <a:cubicBezTo>
                    <a:pt x="3727" y="240"/>
                    <a:pt x="3720" y="238"/>
                    <a:pt x="3743" y="233"/>
                  </a:cubicBezTo>
                  <a:cubicBezTo>
                    <a:pt x="3743" y="235"/>
                    <a:pt x="3736" y="238"/>
                    <a:pt x="3736" y="240"/>
                  </a:cubicBezTo>
                  <a:cubicBezTo>
                    <a:pt x="3758" y="235"/>
                    <a:pt x="3740" y="233"/>
                    <a:pt x="3756" y="228"/>
                  </a:cubicBezTo>
                  <a:cubicBezTo>
                    <a:pt x="3810" y="219"/>
                    <a:pt x="3862" y="204"/>
                    <a:pt x="3912" y="186"/>
                  </a:cubicBezTo>
                  <a:cubicBezTo>
                    <a:pt x="3910" y="186"/>
                    <a:pt x="3935" y="177"/>
                    <a:pt x="3919" y="181"/>
                  </a:cubicBezTo>
                  <a:cubicBezTo>
                    <a:pt x="3905" y="186"/>
                    <a:pt x="3874" y="197"/>
                    <a:pt x="3849" y="204"/>
                  </a:cubicBezTo>
                  <a:cubicBezTo>
                    <a:pt x="3874" y="195"/>
                    <a:pt x="3878" y="192"/>
                    <a:pt x="3862" y="197"/>
                  </a:cubicBezTo>
                  <a:lnTo>
                    <a:pt x="3914" y="181"/>
                  </a:lnTo>
                  <a:cubicBezTo>
                    <a:pt x="3901" y="186"/>
                    <a:pt x="3885" y="190"/>
                    <a:pt x="3869" y="190"/>
                  </a:cubicBezTo>
                  <a:cubicBezTo>
                    <a:pt x="3883" y="186"/>
                    <a:pt x="3925" y="181"/>
                    <a:pt x="3930" y="179"/>
                  </a:cubicBezTo>
                  <a:lnTo>
                    <a:pt x="3878" y="186"/>
                  </a:lnTo>
                  <a:cubicBezTo>
                    <a:pt x="3894" y="183"/>
                    <a:pt x="3898" y="183"/>
                    <a:pt x="3898" y="181"/>
                  </a:cubicBezTo>
                  <a:cubicBezTo>
                    <a:pt x="3885" y="183"/>
                    <a:pt x="3849" y="188"/>
                    <a:pt x="3853" y="183"/>
                  </a:cubicBezTo>
                  <a:cubicBezTo>
                    <a:pt x="3892" y="183"/>
                    <a:pt x="3837" y="181"/>
                    <a:pt x="3835" y="179"/>
                  </a:cubicBezTo>
                  <a:cubicBezTo>
                    <a:pt x="3844" y="179"/>
                    <a:pt x="3851" y="179"/>
                    <a:pt x="3860" y="179"/>
                  </a:cubicBezTo>
                  <a:cubicBezTo>
                    <a:pt x="3867" y="177"/>
                    <a:pt x="3826" y="179"/>
                    <a:pt x="3835" y="174"/>
                  </a:cubicBezTo>
                  <a:cubicBezTo>
                    <a:pt x="3799" y="174"/>
                    <a:pt x="3774" y="165"/>
                    <a:pt x="3763" y="170"/>
                  </a:cubicBezTo>
                  <a:cubicBezTo>
                    <a:pt x="3799" y="170"/>
                    <a:pt x="3790" y="179"/>
                    <a:pt x="3815" y="179"/>
                  </a:cubicBezTo>
                  <a:cubicBezTo>
                    <a:pt x="3788" y="179"/>
                    <a:pt x="3779" y="177"/>
                    <a:pt x="3749" y="179"/>
                  </a:cubicBezTo>
                  <a:cubicBezTo>
                    <a:pt x="3749" y="177"/>
                    <a:pt x="3761" y="177"/>
                    <a:pt x="3749" y="174"/>
                  </a:cubicBezTo>
                  <a:cubicBezTo>
                    <a:pt x="3740" y="174"/>
                    <a:pt x="3693" y="170"/>
                    <a:pt x="3677" y="181"/>
                  </a:cubicBezTo>
                  <a:cubicBezTo>
                    <a:pt x="3675" y="174"/>
                    <a:pt x="3659" y="172"/>
                    <a:pt x="3645" y="170"/>
                  </a:cubicBezTo>
                  <a:cubicBezTo>
                    <a:pt x="3634" y="165"/>
                    <a:pt x="3641" y="177"/>
                    <a:pt x="3632" y="177"/>
                  </a:cubicBezTo>
                  <a:cubicBezTo>
                    <a:pt x="3605" y="179"/>
                    <a:pt x="3625" y="170"/>
                    <a:pt x="3614" y="170"/>
                  </a:cubicBezTo>
                  <a:cubicBezTo>
                    <a:pt x="3603" y="179"/>
                    <a:pt x="3605" y="163"/>
                    <a:pt x="3587" y="165"/>
                  </a:cubicBezTo>
                  <a:cubicBezTo>
                    <a:pt x="3584" y="170"/>
                    <a:pt x="3582" y="179"/>
                    <a:pt x="3573" y="181"/>
                  </a:cubicBezTo>
                  <a:cubicBezTo>
                    <a:pt x="3569" y="172"/>
                    <a:pt x="3548" y="188"/>
                    <a:pt x="3548" y="174"/>
                  </a:cubicBezTo>
                  <a:cubicBezTo>
                    <a:pt x="3555" y="174"/>
                    <a:pt x="3564" y="174"/>
                    <a:pt x="3562" y="167"/>
                  </a:cubicBezTo>
                  <a:cubicBezTo>
                    <a:pt x="3523" y="172"/>
                    <a:pt x="3472" y="183"/>
                    <a:pt x="3417" y="163"/>
                  </a:cubicBezTo>
                  <a:cubicBezTo>
                    <a:pt x="3401" y="167"/>
                    <a:pt x="3429" y="177"/>
                    <a:pt x="3411" y="179"/>
                  </a:cubicBezTo>
                  <a:cubicBezTo>
                    <a:pt x="3392" y="183"/>
                    <a:pt x="3372" y="179"/>
                    <a:pt x="3359" y="165"/>
                  </a:cubicBezTo>
                  <a:cubicBezTo>
                    <a:pt x="3327" y="170"/>
                    <a:pt x="3293" y="170"/>
                    <a:pt x="3261" y="163"/>
                  </a:cubicBezTo>
                  <a:cubicBezTo>
                    <a:pt x="3257" y="181"/>
                    <a:pt x="3293" y="174"/>
                    <a:pt x="3273" y="190"/>
                  </a:cubicBezTo>
                  <a:cubicBezTo>
                    <a:pt x="3311" y="199"/>
                    <a:pt x="3352" y="181"/>
                    <a:pt x="3370" y="204"/>
                  </a:cubicBezTo>
                  <a:cubicBezTo>
                    <a:pt x="3361" y="206"/>
                    <a:pt x="3354" y="210"/>
                    <a:pt x="3343" y="213"/>
                  </a:cubicBezTo>
                  <a:cubicBezTo>
                    <a:pt x="3336" y="204"/>
                    <a:pt x="3352" y="197"/>
                    <a:pt x="3318" y="199"/>
                  </a:cubicBezTo>
                  <a:cubicBezTo>
                    <a:pt x="3316" y="208"/>
                    <a:pt x="3327" y="210"/>
                    <a:pt x="3318" y="213"/>
                  </a:cubicBezTo>
                  <a:cubicBezTo>
                    <a:pt x="3291" y="195"/>
                    <a:pt x="3239" y="186"/>
                    <a:pt x="3228" y="210"/>
                  </a:cubicBezTo>
                  <a:cubicBezTo>
                    <a:pt x="3241" y="197"/>
                    <a:pt x="3212" y="206"/>
                    <a:pt x="3228" y="186"/>
                  </a:cubicBezTo>
                  <a:cubicBezTo>
                    <a:pt x="3200" y="186"/>
                    <a:pt x="3200" y="186"/>
                    <a:pt x="3207" y="167"/>
                  </a:cubicBezTo>
                  <a:cubicBezTo>
                    <a:pt x="3189" y="167"/>
                    <a:pt x="3194" y="177"/>
                    <a:pt x="3182" y="167"/>
                  </a:cubicBezTo>
                  <a:cubicBezTo>
                    <a:pt x="3173" y="186"/>
                    <a:pt x="3203" y="172"/>
                    <a:pt x="3194" y="190"/>
                  </a:cubicBezTo>
                  <a:cubicBezTo>
                    <a:pt x="3178" y="177"/>
                    <a:pt x="3171" y="206"/>
                    <a:pt x="3149" y="201"/>
                  </a:cubicBezTo>
                  <a:cubicBezTo>
                    <a:pt x="3149" y="179"/>
                    <a:pt x="3124" y="206"/>
                    <a:pt x="3108" y="190"/>
                  </a:cubicBezTo>
                  <a:cubicBezTo>
                    <a:pt x="3103" y="210"/>
                    <a:pt x="3108" y="215"/>
                    <a:pt x="3101" y="219"/>
                  </a:cubicBezTo>
                  <a:cubicBezTo>
                    <a:pt x="3090" y="213"/>
                    <a:pt x="3069" y="213"/>
                    <a:pt x="3076" y="190"/>
                  </a:cubicBezTo>
                  <a:cubicBezTo>
                    <a:pt x="3103" y="190"/>
                    <a:pt x="3130" y="177"/>
                    <a:pt x="3149" y="156"/>
                  </a:cubicBezTo>
                  <a:cubicBezTo>
                    <a:pt x="3144" y="154"/>
                    <a:pt x="3137" y="156"/>
                    <a:pt x="3137" y="149"/>
                  </a:cubicBezTo>
                  <a:cubicBezTo>
                    <a:pt x="3115" y="147"/>
                    <a:pt x="3119" y="170"/>
                    <a:pt x="3097" y="167"/>
                  </a:cubicBezTo>
                  <a:cubicBezTo>
                    <a:pt x="3099" y="158"/>
                    <a:pt x="3106" y="158"/>
                    <a:pt x="3097" y="149"/>
                  </a:cubicBezTo>
                  <a:cubicBezTo>
                    <a:pt x="3074" y="158"/>
                    <a:pt x="3038" y="167"/>
                    <a:pt x="3024" y="140"/>
                  </a:cubicBezTo>
                  <a:cubicBezTo>
                    <a:pt x="3054" y="125"/>
                    <a:pt x="3069" y="104"/>
                    <a:pt x="3110" y="120"/>
                  </a:cubicBezTo>
                  <a:cubicBezTo>
                    <a:pt x="3110" y="129"/>
                    <a:pt x="3092" y="125"/>
                    <a:pt x="3097" y="138"/>
                  </a:cubicBezTo>
                  <a:cubicBezTo>
                    <a:pt x="3133" y="131"/>
                    <a:pt x="3137" y="163"/>
                    <a:pt x="3149" y="134"/>
                  </a:cubicBezTo>
                  <a:lnTo>
                    <a:pt x="3149" y="156"/>
                  </a:lnTo>
                  <a:cubicBezTo>
                    <a:pt x="3169" y="147"/>
                    <a:pt x="3191" y="143"/>
                    <a:pt x="3214" y="147"/>
                  </a:cubicBezTo>
                  <a:cubicBezTo>
                    <a:pt x="3212" y="161"/>
                    <a:pt x="3225" y="158"/>
                    <a:pt x="3219" y="174"/>
                  </a:cubicBezTo>
                  <a:cubicBezTo>
                    <a:pt x="3243" y="183"/>
                    <a:pt x="3223" y="156"/>
                    <a:pt x="3239" y="158"/>
                  </a:cubicBezTo>
                  <a:cubicBezTo>
                    <a:pt x="3266" y="161"/>
                    <a:pt x="3293" y="161"/>
                    <a:pt x="3318" y="156"/>
                  </a:cubicBezTo>
                  <a:cubicBezTo>
                    <a:pt x="3320" y="147"/>
                    <a:pt x="3309" y="147"/>
                    <a:pt x="3307" y="140"/>
                  </a:cubicBezTo>
                  <a:cubicBezTo>
                    <a:pt x="3320" y="131"/>
                    <a:pt x="3338" y="143"/>
                    <a:pt x="3352" y="147"/>
                  </a:cubicBezTo>
                  <a:cubicBezTo>
                    <a:pt x="3359" y="134"/>
                    <a:pt x="3453" y="136"/>
                    <a:pt x="3456" y="154"/>
                  </a:cubicBezTo>
                  <a:cubicBezTo>
                    <a:pt x="3435" y="154"/>
                    <a:pt x="3429" y="143"/>
                    <a:pt x="3422" y="156"/>
                  </a:cubicBezTo>
                  <a:cubicBezTo>
                    <a:pt x="3440" y="161"/>
                    <a:pt x="3458" y="163"/>
                    <a:pt x="3474" y="161"/>
                  </a:cubicBezTo>
                  <a:cubicBezTo>
                    <a:pt x="3474" y="156"/>
                    <a:pt x="3481" y="152"/>
                    <a:pt x="3490" y="152"/>
                  </a:cubicBezTo>
                  <a:cubicBezTo>
                    <a:pt x="3490" y="167"/>
                    <a:pt x="3517" y="149"/>
                    <a:pt x="3521" y="163"/>
                  </a:cubicBezTo>
                  <a:cubicBezTo>
                    <a:pt x="3528" y="149"/>
                    <a:pt x="3539" y="149"/>
                    <a:pt x="3566" y="156"/>
                  </a:cubicBezTo>
                  <a:cubicBezTo>
                    <a:pt x="3575" y="147"/>
                    <a:pt x="3598" y="147"/>
                    <a:pt x="3596" y="138"/>
                  </a:cubicBezTo>
                  <a:cubicBezTo>
                    <a:pt x="3614" y="145"/>
                    <a:pt x="3598" y="149"/>
                    <a:pt x="3627" y="154"/>
                  </a:cubicBezTo>
                  <a:cubicBezTo>
                    <a:pt x="3616" y="152"/>
                    <a:pt x="3609" y="156"/>
                    <a:pt x="3621" y="158"/>
                  </a:cubicBezTo>
                  <a:cubicBezTo>
                    <a:pt x="3666" y="154"/>
                    <a:pt x="3754" y="170"/>
                    <a:pt x="3804" y="165"/>
                  </a:cubicBezTo>
                  <a:cubicBezTo>
                    <a:pt x="3801" y="167"/>
                    <a:pt x="3794" y="167"/>
                    <a:pt x="3804" y="170"/>
                  </a:cubicBezTo>
                  <a:cubicBezTo>
                    <a:pt x="3822" y="167"/>
                    <a:pt x="3837" y="170"/>
                    <a:pt x="3855" y="172"/>
                  </a:cubicBezTo>
                  <a:lnTo>
                    <a:pt x="3842" y="172"/>
                  </a:lnTo>
                  <a:cubicBezTo>
                    <a:pt x="3874" y="174"/>
                    <a:pt x="3855" y="172"/>
                    <a:pt x="3851" y="167"/>
                  </a:cubicBezTo>
                  <a:cubicBezTo>
                    <a:pt x="3860" y="172"/>
                    <a:pt x="3871" y="174"/>
                    <a:pt x="3883" y="174"/>
                  </a:cubicBezTo>
                  <a:cubicBezTo>
                    <a:pt x="3892" y="174"/>
                    <a:pt x="3887" y="172"/>
                    <a:pt x="3864" y="167"/>
                  </a:cubicBezTo>
                  <a:cubicBezTo>
                    <a:pt x="3862" y="165"/>
                    <a:pt x="3894" y="172"/>
                    <a:pt x="3885" y="170"/>
                  </a:cubicBezTo>
                  <a:cubicBezTo>
                    <a:pt x="3849" y="163"/>
                    <a:pt x="3880" y="165"/>
                    <a:pt x="3885" y="167"/>
                  </a:cubicBezTo>
                  <a:cubicBezTo>
                    <a:pt x="3876" y="165"/>
                    <a:pt x="3826" y="154"/>
                    <a:pt x="3858" y="158"/>
                  </a:cubicBezTo>
                  <a:cubicBezTo>
                    <a:pt x="3828" y="149"/>
                    <a:pt x="3799" y="143"/>
                    <a:pt x="3767" y="136"/>
                  </a:cubicBezTo>
                  <a:cubicBezTo>
                    <a:pt x="3767" y="136"/>
                    <a:pt x="3772" y="140"/>
                    <a:pt x="3765" y="138"/>
                  </a:cubicBezTo>
                  <a:close/>
                  <a:moveTo>
                    <a:pt x="1046" y="601"/>
                  </a:moveTo>
                  <a:cubicBezTo>
                    <a:pt x="1028" y="617"/>
                    <a:pt x="1023" y="585"/>
                    <a:pt x="1001" y="585"/>
                  </a:cubicBezTo>
                  <a:cubicBezTo>
                    <a:pt x="1001" y="569"/>
                    <a:pt x="1023" y="585"/>
                    <a:pt x="1035" y="581"/>
                  </a:cubicBezTo>
                  <a:cubicBezTo>
                    <a:pt x="1023" y="560"/>
                    <a:pt x="962" y="588"/>
                    <a:pt x="978" y="545"/>
                  </a:cubicBezTo>
                  <a:cubicBezTo>
                    <a:pt x="994" y="545"/>
                    <a:pt x="985" y="549"/>
                    <a:pt x="983" y="558"/>
                  </a:cubicBezTo>
                  <a:cubicBezTo>
                    <a:pt x="989" y="551"/>
                    <a:pt x="1007" y="558"/>
                    <a:pt x="1003" y="538"/>
                  </a:cubicBezTo>
                  <a:cubicBezTo>
                    <a:pt x="1032" y="536"/>
                    <a:pt x="1017" y="572"/>
                    <a:pt x="1048" y="567"/>
                  </a:cubicBezTo>
                  <a:cubicBezTo>
                    <a:pt x="1035" y="581"/>
                    <a:pt x="1050" y="581"/>
                    <a:pt x="1046" y="601"/>
                  </a:cubicBezTo>
                  <a:close/>
                  <a:moveTo>
                    <a:pt x="2999" y="50"/>
                  </a:moveTo>
                  <a:cubicBezTo>
                    <a:pt x="3015" y="55"/>
                    <a:pt x="2999" y="75"/>
                    <a:pt x="2986" y="68"/>
                  </a:cubicBezTo>
                  <a:cubicBezTo>
                    <a:pt x="2988" y="59"/>
                    <a:pt x="2999" y="59"/>
                    <a:pt x="2999" y="50"/>
                  </a:cubicBezTo>
                  <a:close/>
                  <a:moveTo>
                    <a:pt x="3600" y="125"/>
                  </a:moveTo>
                  <a:cubicBezTo>
                    <a:pt x="3623" y="127"/>
                    <a:pt x="3600" y="129"/>
                    <a:pt x="3614" y="138"/>
                  </a:cubicBezTo>
                  <a:lnTo>
                    <a:pt x="3593" y="136"/>
                  </a:lnTo>
                  <a:cubicBezTo>
                    <a:pt x="3598" y="134"/>
                    <a:pt x="3600" y="129"/>
                    <a:pt x="3600" y="125"/>
                  </a:cubicBezTo>
                  <a:close/>
                  <a:moveTo>
                    <a:pt x="2557" y="43"/>
                  </a:moveTo>
                  <a:cubicBezTo>
                    <a:pt x="2555" y="27"/>
                    <a:pt x="2586" y="32"/>
                    <a:pt x="2575" y="52"/>
                  </a:cubicBezTo>
                  <a:lnTo>
                    <a:pt x="2564" y="52"/>
                  </a:lnTo>
                  <a:cubicBezTo>
                    <a:pt x="2564" y="46"/>
                    <a:pt x="2559" y="43"/>
                    <a:pt x="2557" y="43"/>
                  </a:cubicBezTo>
                  <a:close/>
                  <a:moveTo>
                    <a:pt x="2360" y="39"/>
                  </a:moveTo>
                  <a:cubicBezTo>
                    <a:pt x="2378" y="57"/>
                    <a:pt x="2338" y="70"/>
                    <a:pt x="2313" y="64"/>
                  </a:cubicBezTo>
                  <a:cubicBezTo>
                    <a:pt x="2317" y="39"/>
                    <a:pt x="2351" y="57"/>
                    <a:pt x="2360" y="39"/>
                  </a:cubicBezTo>
                  <a:close/>
                  <a:moveTo>
                    <a:pt x="1823" y="88"/>
                  </a:moveTo>
                  <a:cubicBezTo>
                    <a:pt x="1827" y="77"/>
                    <a:pt x="1839" y="70"/>
                    <a:pt x="1850" y="70"/>
                  </a:cubicBezTo>
                  <a:cubicBezTo>
                    <a:pt x="1866" y="79"/>
                    <a:pt x="1843" y="102"/>
                    <a:pt x="1857" y="104"/>
                  </a:cubicBezTo>
                  <a:cubicBezTo>
                    <a:pt x="1852" y="122"/>
                    <a:pt x="1834" y="88"/>
                    <a:pt x="1823" y="86"/>
                  </a:cubicBezTo>
                  <a:close/>
                  <a:moveTo>
                    <a:pt x="3214" y="104"/>
                  </a:moveTo>
                  <a:cubicBezTo>
                    <a:pt x="3225" y="111"/>
                    <a:pt x="3239" y="116"/>
                    <a:pt x="3252" y="113"/>
                  </a:cubicBezTo>
                  <a:cubicBezTo>
                    <a:pt x="3273" y="120"/>
                    <a:pt x="3241" y="120"/>
                    <a:pt x="3232" y="118"/>
                  </a:cubicBezTo>
                  <a:cubicBezTo>
                    <a:pt x="3232" y="122"/>
                    <a:pt x="3234" y="122"/>
                    <a:pt x="3239" y="122"/>
                  </a:cubicBezTo>
                  <a:cubicBezTo>
                    <a:pt x="3230" y="138"/>
                    <a:pt x="3210" y="116"/>
                    <a:pt x="3214" y="104"/>
                  </a:cubicBezTo>
                  <a:close/>
                  <a:moveTo>
                    <a:pt x="3397" y="131"/>
                  </a:moveTo>
                  <a:cubicBezTo>
                    <a:pt x="3408" y="138"/>
                    <a:pt x="3404" y="131"/>
                    <a:pt x="3422" y="131"/>
                  </a:cubicBezTo>
                  <a:cubicBezTo>
                    <a:pt x="3426" y="140"/>
                    <a:pt x="3390" y="145"/>
                    <a:pt x="3397" y="129"/>
                  </a:cubicBezTo>
                  <a:close/>
                  <a:moveTo>
                    <a:pt x="3571" y="149"/>
                  </a:moveTo>
                  <a:cubicBezTo>
                    <a:pt x="3562" y="156"/>
                    <a:pt x="3555" y="154"/>
                    <a:pt x="3539" y="149"/>
                  </a:cubicBezTo>
                  <a:cubicBezTo>
                    <a:pt x="3551" y="143"/>
                    <a:pt x="3555" y="145"/>
                    <a:pt x="3573" y="149"/>
                  </a:cubicBezTo>
                  <a:close/>
                  <a:moveTo>
                    <a:pt x="3663" y="156"/>
                  </a:moveTo>
                  <a:cubicBezTo>
                    <a:pt x="3686" y="163"/>
                    <a:pt x="3630" y="158"/>
                    <a:pt x="3663" y="156"/>
                  </a:cubicBezTo>
                  <a:close/>
                  <a:moveTo>
                    <a:pt x="1863" y="95"/>
                  </a:moveTo>
                  <a:lnTo>
                    <a:pt x="1875" y="95"/>
                  </a:lnTo>
                  <a:lnTo>
                    <a:pt x="1875" y="111"/>
                  </a:lnTo>
                  <a:lnTo>
                    <a:pt x="1863" y="111"/>
                  </a:lnTo>
                  <a:close/>
                  <a:moveTo>
                    <a:pt x="2372" y="95"/>
                  </a:moveTo>
                  <a:cubicBezTo>
                    <a:pt x="2354" y="120"/>
                    <a:pt x="2345" y="66"/>
                    <a:pt x="2372" y="95"/>
                  </a:cubicBezTo>
                  <a:close/>
                  <a:moveTo>
                    <a:pt x="2259" y="95"/>
                  </a:moveTo>
                  <a:cubicBezTo>
                    <a:pt x="2277" y="95"/>
                    <a:pt x="2297" y="91"/>
                    <a:pt x="2306" y="102"/>
                  </a:cubicBezTo>
                  <a:cubicBezTo>
                    <a:pt x="2304" y="116"/>
                    <a:pt x="2252" y="122"/>
                    <a:pt x="2261" y="95"/>
                  </a:cubicBezTo>
                  <a:close/>
                  <a:moveTo>
                    <a:pt x="3194" y="125"/>
                  </a:moveTo>
                  <a:cubicBezTo>
                    <a:pt x="3189" y="131"/>
                    <a:pt x="3180" y="136"/>
                    <a:pt x="3173" y="136"/>
                  </a:cubicBezTo>
                  <a:cubicBezTo>
                    <a:pt x="3176" y="127"/>
                    <a:pt x="3185" y="122"/>
                    <a:pt x="3194" y="125"/>
                  </a:cubicBezTo>
                  <a:close/>
                  <a:moveTo>
                    <a:pt x="1965" y="116"/>
                  </a:moveTo>
                  <a:cubicBezTo>
                    <a:pt x="1945" y="147"/>
                    <a:pt x="1945" y="91"/>
                    <a:pt x="1965" y="116"/>
                  </a:cubicBezTo>
                  <a:close/>
                  <a:moveTo>
                    <a:pt x="2220" y="104"/>
                  </a:moveTo>
                  <a:cubicBezTo>
                    <a:pt x="2229" y="100"/>
                    <a:pt x="2232" y="111"/>
                    <a:pt x="2238" y="111"/>
                  </a:cubicBezTo>
                  <a:cubicBezTo>
                    <a:pt x="2238" y="118"/>
                    <a:pt x="2232" y="120"/>
                    <a:pt x="2232" y="129"/>
                  </a:cubicBezTo>
                  <a:lnTo>
                    <a:pt x="2218" y="129"/>
                  </a:lnTo>
                  <a:close/>
                  <a:moveTo>
                    <a:pt x="2742" y="118"/>
                  </a:moveTo>
                  <a:cubicBezTo>
                    <a:pt x="2742" y="109"/>
                    <a:pt x="2749" y="113"/>
                    <a:pt x="2749" y="118"/>
                  </a:cubicBezTo>
                  <a:cubicBezTo>
                    <a:pt x="2771" y="125"/>
                    <a:pt x="2776" y="104"/>
                    <a:pt x="2787" y="118"/>
                  </a:cubicBezTo>
                  <a:cubicBezTo>
                    <a:pt x="2785" y="131"/>
                    <a:pt x="2758" y="118"/>
                    <a:pt x="2758" y="138"/>
                  </a:cubicBezTo>
                  <a:cubicBezTo>
                    <a:pt x="2747" y="143"/>
                    <a:pt x="2756" y="118"/>
                    <a:pt x="2744" y="118"/>
                  </a:cubicBezTo>
                  <a:close/>
                  <a:moveTo>
                    <a:pt x="2918" y="125"/>
                  </a:moveTo>
                  <a:cubicBezTo>
                    <a:pt x="2932" y="113"/>
                    <a:pt x="2927" y="152"/>
                    <a:pt x="2963" y="152"/>
                  </a:cubicBezTo>
                  <a:cubicBezTo>
                    <a:pt x="2957" y="158"/>
                    <a:pt x="2954" y="170"/>
                    <a:pt x="2954" y="179"/>
                  </a:cubicBezTo>
                  <a:cubicBezTo>
                    <a:pt x="2941" y="181"/>
                    <a:pt x="2939" y="174"/>
                    <a:pt x="2929" y="172"/>
                  </a:cubicBezTo>
                  <a:cubicBezTo>
                    <a:pt x="2952" y="161"/>
                    <a:pt x="2941" y="138"/>
                    <a:pt x="2911" y="143"/>
                  </a:cubicBezTo>
                  <a:cubicBezTo>
                    <a:pt x="2909" y="134"/>
                    <a:pt x="2939" y="127"/>
                    <a:pt x="2918" y="125"/>
                  </a:cubicBezTo>
                  <a:close/>
                  <a:moveTo>
                    <a:pt x="2943" y="125"/>
                  </a:moveTo>
                  <a:cubicBezTo>
                    <a:pt x="2945" y="116"/>
                    <a:pt x="2957" y="118"/>
                    <a:pt x="2963" y="118"/>
                  </a:cubicBezTo>
                  <a:lnTo>
                    <a:pt x="2963" y="138"/>
                  </a:lnTo>
                  <a:cubicBezTo>
                    <a:pt x="2950" y="140"/>
                    <a:pt x="2957" y="125"/>
                    <a:pt x="2945" y="125"/>
                  </a:cubicBezTo>
                  <a:close/>
                  <a:moveTo>
                    <a:pt x="1931" y="190"/>
                  </a:moveTo>
                  <a:cubicBezTo>
                    <a:pt x="1929" y="174"/>
                    <a:pt x="1936" y="170"/>
                    <a:pt x="1938" y="158"/>
                  </a:cubicBezTo>
                  <a:cubicBezTo>
                    <a:pt x="1913" y="177"/>
                    <a:pt x="1922" y="147"/>
                    <a:pt x="1893" y="149"/>
                  </a:cubicBezTo>
                  <a:cubicBezTo>
                    <a:pt x="1895" y="127"/>
                    <a:pt x="1913" y="120"/>
                    <a:pt x="1933" y="116"/>
                  </a:cubicBezTo>
                  <a:cubicBezTo>
                    <a:pt x="1904" y="147"/>
                    <a:pt x="1940" y="136"/>
                    <a:pt x="1958" y="149"/>
                  </a:cubicBezTo>
                  <a:cubicBezTo>
                    <a:pt x="1963" y="177"/>
                    <a:pt x="1936" y="161"/>
                    <a:pt x="1938" y="183"/>
                  </a:cubicBezTo>
                  <a:cubicBezTo>
                    <a:pt x="1938" y="204"/>
                    <a:pt x="1956" y="163"/>
                    <a:pt x="1949" y="199"/>
                  </a:cubicBezTo>
                  <a:cubicBezTo>
                    <a:pt x="1940" y="201"/>
                    <a:pt x="1940" y="192"/>
                    <a:pt x="1931" y="192"/>
                  </a:cubicBezTo>
                  <a:close/>
                  <a:moveTo>
                    <a:pt x="1861" y="127"/>
                  </a:moveTo>
                  <a:cubicBezTo>
                    <a:pt x="1861" y="149"/>
                    <a:pt x="1841" y="154"/>
                    <a:pt x="1834" y="145"/>
                  </a:cubicBezTo>
                  <a:cubicBezTo>
                    <a:pt x="1839" y="129"/>
                    <a:pt x="1848" y="125"/>
                    <a:pt x="1861" y="127"/>
                  </a:cubicBezTo>
                  <a:close/>
                  <a:moveTo>
                    <a:pt x="2003" y="131"/>
                  </a:moveTo>
                  <a:cubicBezTo>
                    <a:pt x="2003" y="120"/>
                    <a:pt x="2015" y="122"/>
                    <a:pt x="2024" y="122"/>
                  </a:cubicBezTo>
                  <a:cubicBezTo>
                    <a:pt x="2026" y="143"/>
                    <a:pt x="2010" y="140"/>
                    <a:pt x="2015" y="163"/>
                  </a:cubicBezTo>
                  <a:cubicBezTo>
                    <a:pt x="2003" y="143"/>
                    <a:pt x="1985" y="179"/>
                    <a:pt x="1970" y="156"/>
                  </a:cubicBezTo>
                  <a:cubicBezTo>
                    <a:pt x="1974" y="143"/>
                    <a:pt x="2028" y="152"/>
                    <a:pt x="2006" y="131"/>
                  </a:cubicBezTo>
                  <a:close/>
                  <a:moveTo>
                    <a:pt x="2677" y="131"/>
                  </a:moveTo>
                  <a:cubicBezTo>
                    <a:pt x="2697" y="102"/>
                    <a:pt x="2697" y="154"/>
                    <a:pt x="2677" y="131"/>
                  </a:cubicBezTo>
                  <a:close/>
                  <a:moveTo>
                    <a:pt x="2695" y="138"/>
                  </a:moveTo>
                  <a:cubicBezTo>
                    <a:pt x="2715" y="138"/>
                    <a:pt x="2715" y="116"/>
                    <a:pt x="2742" y="125"/>
                  </a:cubicBezTo>
                  <a:cubicBezTo>
                    <a:pt x="2735" y="145"/>
                    <a:pt x="2719" y="161"/>
                    <a:pt x="2701" y="167"/>
                  </a:cubicBezTo>
                  <a:cubicBezTo>
                    <a:pt x="2704" y="183"/>
                    <a:pt x="2719" y="181"/>
                    <a:pt x="2713" y="206"/>
                  </a:cubicBezTo>
                  <a:cubicBezTo>
                    <a:pt x="2733" y="192"/>
                    <a:pt x="2742" y="170"/>
                    <a:pt x="2742" y="147"/>
                  </a:cubicBezTo>
                  <a:cubicBezTo>
                    <a:pt x="2765" y="154"/>
                    <a:pt x="2769" y="134"/>
                    <a:pt x="2780" y="147"/>
                  </a:cubicBezTo>
                  <a:cubicBezTo>
                    <a:pt x="2780" y="163"/>
                    <a:pt x="2774" y="170"/>
                    <a:pt x="2760" y="167"/>
                  </a:cubicBezTo>
                  <a:cubicBezTo>
                    <a:pt x="2760" y="161"/>
                    <a:pt x="2769" y="163"/>
                    <a:pt x="2774" y="161"/>
                  </a:cubicBezTo>
                  <a:cubicBezTo>
                    <a:pt x="2774" y="152"/>
                    <a:pt x="2762" y="154"/>
                    <a:pt x="2753" y="154"/>
                  </a:cubicBezTo>
                  <a:cubicBezTo>
                    <a:pt x="2760" y="197"/>
                    <a:pt x="2774" y="188"/>
                    <a:pt x="2805" y="204"/>
                  </a:cubicBezTo>
                  <a:cubicBezTo>
                    <a:pt x="2805" y="215"/>
                    <a:pt x="2785" y="242"/>
                    <a:pt x="2817" y="240"/>
                  </a:cubicBezTo>
                  <a:cubicBezTo>
                    <a:pt x="2812" y="265"/>
                    <a:pt x="2774" y="249"/>
                    <a:pt x="2778" y="226"/>
                  </a:cubicBezTo>
                  <a:cubicBezTo>
                    <a:pt x="2717" y="235"/>
                    <a:pt x="2656" y="240"/>
                    <a:pt x="2595" y="235"/>
                  </a:cubicBezTo>
                  <a:cubicBezTo>
                    <a:pt x="2595" y="190"/>
                    <a:pt x="2679" y="231"/>
                    <a:pt x="2674" y="197"/>
                  </a:cubicBezTo>
                  <a:cubicBezTo>
                    <a:pt x="2679" y="183"/>
                    <a:pt x="2686" y="197"/>
                    <a:pt x="2695" y="197"/>
                  </a:cubicBezTo>
                  <a:cubicBezTo>
                    <a:pt x="2701" y="179"/>
                    <a:pt x="2701" y="158"/>
                    <a:pt x="2697" y="138"/>
                  </a:cubicBezTo>
                  <a:close/>
                  <a:moveTo>
                    <a:pt x="2582" y="244"/>
                  </a:moveTo>
                  <a:cubicBezTo>
                    <a:pt x="2557" y="253"/>
                    <a:pt x="2564" y="222"/>
                    <a:pt x="2536" y="231"/>
                  </a:cubicBezTo>
                  <a:cubicBezTo>
                    <a:pt x="2555" y="213"/>
                    <a:pt x="2518" y="204"/>
                    <a:pt x="2536" y="183"/>
                  </a:cubicBezTo>
                  <a:cubicBezTo>
                    <a:pt x="2550" y="210"/>
                    <a:pt x="2573" y="240"/>
                    <a:pt x="2593" y="215"/>
                  </a:cubicBezTo>
                  <a:cubicBezTo>
                    <a:pt x="2593" y="226"/>
                    <a:pt x="2586" y="233"/>
                    <a:pt x="2582" y="244"/>
                  </a:cubicBezTo>
                  <a:close/>
                  <a:moveTo>
                    <a:pt x="2778" y="240"/>
                  </a:moveTo>
                  <a:cubicBezTo>
                    <a:pt x="2769" y="265"/>
                    <a:pt x="2798" y="247"/>
                    <a:pt x="2789" y="269"/>
                  </a:cubicBezTo>
                  <a:cubicBezTo>
                    <a:pt x="2780" y="269"/>
                    <a:pt x="2765" y="242"/>
                    <a:pt x="2758" y="262"/>
                  </a:cubicBezTo>
                  <a:cubicBezTo>
                    <a:pt x="2740" y="256"/>
                    <a:pt x="2767" y="240"/>
                    <a:pt x="2778" y="240"/>
                  </a:cubicBezTo>
                  <a:close/>
                  <a:moveTo>
                    <a:pt x="2808" y="127"/>
                  </a:moveTo>
                  <a:cubicBezTo>
                    <a:pt x="2823" y="143"/>
                    <a:pt x="2814" y="152"/>
                    <a:pt x="2812" y="177"/>
                  </a:cubicBezTo>
                  <a:cubicBezTo>
                    <a:pt x="2801" y="177"/>
                    <a:pt x="2798" y="167"/>
                    <a:pt x="2787" y="167"/>
                  </a:cubicBezTo>
                  <a:lnTo>
                    <a:pt x="2787" y="134"/>
                  </a:lnTo>
                  <a:cubicBezTo>
                    <a:pt x="2798" y="134"/>
                    <a:pt x="2808" y="134"/>
                    <a:pt x="2808" y="127"/>
                  </a:cubicBezTo>
                  <a:close/>
                  <a:moveTo>
                    <a:pt x="2058" y="129"/>
                  </a:moveTo>
                  <a:cubicBezTo>
                    <a:pt x="2058" y="152"/>
                    <a:pt x="2042" y="170"/>
                    <a:pt x="2028" y="156"/>
                  </a:cubicBezTo>
                  <a:cubicBezTo>
                    <a:pt x="2028" y="134"/>
                    <a:pt x="2040" y="129"/>
                    <a:pt x="2058" y="129"/>
                  </a:cubicBezTo>
                  <a:close/>
                  <a:moveTo>
                    <a:pt x="2462" y="143"/>
                  </a:moveTo>
                  <a:cubicBezTo>
                    <a:pt x="2466" y="120"/>
                    <a:pt x="2476" y="152"/>
                    <a:pt x="2487" y="143"/>
                  </a:cubicBezTo>
                  <a:cubicBezTo>
                    <a:pt x="2487" y="163"/>
                    <a:pt x="2466" y="147"/>
                    <a:pt x="2462" y="143"/>
                  </a:cubicBezTo>
                  <a:close/>
                  <a:moveTo>
                    <a:pt x="2925" y="156"/>
                  </a:moveTo>
                  <a:lnTo>
                    <a:pt x="2925" y="190"/>
                  </a:lnTo>
                  <a:cubicBezTo>
                    <a:pt x="2905" y="154"/>
                    <a:pt x="2896" y="204"/>
                    <a:pt x="2871" y="204"/>
                  </a:cubicBezTo>
                  <a:cubicBezTo>
                    <a:pt x="2871" y="197"/>
                    <a:pt x="2864" y="199"/>
                    <a:pt x="2859" y="197"/>
                  </a:cubicBezTo>
                  <a:cubicBezTo>
                    <a:pt x="2875" y="179"/>
                    <a:pt x="2848" y="158"/>
                    <a:pt x="2828" y="154"/>
                  </a:cubicBezTo>
                  <a:cubicBezTo>
                    <a:pt x="2864" y="134"/>
                    <a:pt x="2889" y="158"/>
                    <a:pt x="2925" y="156"/>
                  </a:cubicBezTo>
                  <a:close/>
                  <a:moveTo>
                    <a:pt x="490" y="323"/>
                  </a:moveTo>
                  <a:cubicBezTo>
                    <a:pt x="479" y="317"/>
                    <a:pt x="465" y="328"/>
                    <a:pt x="452" y="332"/>
                  </a:cubicBezTo>
                  <a:cubicBezTo>
                    <a:pt x="441" y="335"/>
                    <a:pt x="499" y="298"/>
                    <a:pt x="490" y="323"/>
                  </a:cubicBezTo>
                  <a:close/>
                  <a:moveTo>
                    <a:pt x="1586" y="172"/>
                  </a:moveTo>
                  <a:cubicBezTo>
                    <a:pt x="1590" y="154"/>
                    <a:pt x="1622" y="165"/>
                    <a:pt x="1626" y="170"/>
                  </a:cubicBezTo>
                  <a:cubicBezTo>
                    <a:pt x="1611" y="179"/>
                    <a:pt x="1597" y="217"/>
                    <a:pt x="1579" y="199"/>
                  </a:cubicBezTo>
                  <a:cubicBezTo>
                    <a:pt x="1586" y="186"/>
                    <a:pt x="1626" y="170"/>
                    <a:pt x="1588" y="174"/>
                  </a:cubicBezTo>
                  <a:close/>
                  <a:moveTo>
                    <a:pt x="2618" y="145"/>
                  </a:moveTo>
                  <a:cubicBezTo>
                    <a:pt x="2640" y="152"/>
                    <a:pt x="2618" y="163"/>
                    <a:pt x="2622" y="190"/>
                  </a:cubicBezTo>
                  <a:cubicBezTo>
                    <a:pt x="2609" y="186"/>
                    <a:pt x="2622" y="152"/>
                    <a:pt x="2597" y="161"/>
                  </a:cubicBezTo>
                  <a:cubicBezTo>
                    <a:pt x="2600" y="149"/>
                    <a:pt x="2618" y="158"/>
                    <a:pt x="2618" y="145"/>
                  </a:cubicBezTo>
                  <a:close/>
                  <a:moveTo>
                    <a:pt x="1789" y="163"/>
                  </a:moveTo>
                  <a:cubicBezTo>
                    <a:pt x="1807" y="181"/>
                    <a:pt x="1780" y="213"/>
                    <a:pt x="1760" y="215"/>
                  </a:cubicBezTo>
                  <a:cubicBezTo>
                    <a:pt x="1753" y="174"/>
                    <a:pt x="1796" y="201"/>
                    <a:pt x="1789" y="163"/>
                  </a:cubicBezTo>
                  <a:close/>
                  <a:moveTo>
                    <a:pt x="2573" y="152"/>
                  </a:moveTo>
                  <a:cubicBezTo>
                    <a:pt x="2577" y="161"/>
                    <a:pt x="2595" y="154"/>
                    <a:pt x="2591" y="174"/>
                  </a:cubicBezTo>
                  <a:cubicBezTo>
                    <a:pt x="2579" y="161"/>
                    <a:pt x="2575" y="174"/>
                    <a:pt x="2559" y="174"/>
                  </a:cubicBezTo>
                  <a:cubicBezTo>
                    <a:pt x="2561" y="165"/>
                    <a:pt x="2570" y="163"/>
                    <a:pt x="2573" y="152"/>
                  </a:cubicBezTo>
                  <a:close/>
                  <a:moveTo>
                    <a:pt x="2338" y="161"/>
                  </a:moveTo>
                  <a:cubicBezTo>
                    <a:pt x="2354" y="158"/>
                    <a:pt x="2356" y="172"/>
                    <a:pt x="2369" y="177"/>
                  </a:cubicBezTo>
                  <a:cubicBezTo>
                    <a:pt x="2360" y="190"/>
                    <a:pt x="2335" y="170"/>
                    <a:pt x="2329" y="201"/>
                  </a:cubicBezTo>
                  <a:cubicBezTo>
                    <a:pt x="2322" y="190"/>
                    <a:pt x="2326" y="177"/>
                    <a:pt x="2338" y="161"/>
                  </a:cubicBezTo>
                  <a:close/>
                  <a:moveTo>
                    <a:pt x="2448" y="161"/>
                  </a:moveTo>
                  <a:cubicBezTo>
                    <a:pt x="2451" y="186"/>
                    <a:pt x="2442" y="195"/>
                    <a:pt x="2419" y="192"/>
                  </a:cubicBezTo>
                  <a:cubicBezTo>
                    <a:pt x="2419" y="224"/>
                    <a:pt x="2460" y="186"/>
                    <a:pt x="2464" y="224"/>
                  </a:cubicBezTo>
                  <a:cubicBezTo>
                    <a:pt x="2426" y="213"/>
                    <a:pt x="2421" y="249"/>
                    <a:pt x="2385" y="242"/>
                  </a:cubicBezTo>
                  <a:cubicBezTo>
                    <a:pt x="2405" y="208"/>
                    <a:pt x="2360" y="208"/>
                    <a:pt x="2381" y="167"/>
                  </a:cubicBezTo>
                  <a:cubicBezTo>
                    <a:pt x="2415" y="161"/>
                    <a:pt x="2417" y="167"/>
                    <a:pt x="2448" y="161"/>
                  </a:cubicBezTo>
                  <a:close/>
                  <a:moveTo>
                    <a:pt x="1866" y="177"/>
                  </a:moveTo>
                  <a:cubicBezTo>
                    <a:pt x="1895" y="177"/>
                    <a:pt x="1920" y="192"/>
                    <a:pt x="1931" y="217"/>
                  </a:cubicBezTo>
                  <a:cubicBezTo>
                    <a:pt x="1915" y="197"/>
                    <a:pt x="1861" y="224"/>
                    <a:pt x="1868" y="177"/>
                  </a:cubicBezTo>
                  <a:close/>
                  <a:moveTo>
                    <a:pt x="2003" y="174"/>
                  </a:moveTo>
                  <a:cubicBezTo>
                    <a:pt x="2001" y="183"/>
                    <a:pt x="1994" y="190"/>
                    <a:pt x="1983" y="190"/>
                  </a:cubicBezTo>
                  <a:cubicBezTo>
                    <a:pt x="1981" y="172"/>
                    <a:pt x="1992" y="174"/>
                    <a:pt x="2003" y="174"/>
                  </a:cubicBezTo>
                  <a:close/>
                  <a:moveTo>
                    <a:pt x="2487" y="167"/>
                  </a:moveTo>
                  <a:cubicBezTo>
                    <a:pt x="2487" y="186"/>
                    <a:pt x="2466" y="195"/>
                    <a:pt x="2453" y="183"/>
                  </a:cubicBezTo>
                  <a:cubicBezTo>
                    <a:pt x="2455" y="165"/>
                    <a:pt x="2471" y="167"/>
                    <a:pt x="2487" y="167"/>
                  </a:cubicBezTo>
                  <a:close/>
                  <a:moveTo>
                    <a:pt x="1565" y="199"/>
                  </a:moveTo>
                  <a:cubicBezTo>
                    <a:pt x="1574" y="199"/>
                    <a:pt x="1572" y="213"/>
                    <a:pt x="1572" y="224"/>
                  </a:cubicBezTo>
                  <a:lnTo>
                    <a:pt x="1552" y="224"/>
                  </a:lnTo>
                  <a:cubicBezTo>
                    <a:pt x="1550" y="206"/>
                    <a:pt x="1565" y="213"/>
                    <a:pt x="1568" y="199"/>
                  </a:cubicBezTo>
                  <a:close/>
                  <a:moveTo>
                    <a:pt x="1859" y="195"/>
                  </a:moveTo>
                  <a:cubicBezTo>
                    <a:pt x="1859" y="204"/>
                    <a:pt x="1859" y="210"/>
                    <a:pt x="1866" y="210"/>
                  </a:cubicBezTo>
                  <a:cubicBezTo>
                    <a:pt x="1861" y="226"/>
                    <a:pt x="1850" y="217"/>
                    <a:pt x="1852" y="204"/>
                  </a:cubicBezTo>
                  <a:cubicBezTo>
                    <a:pt x="1839" y="228"/>
                    <a:pt x="1812" y="217"/>
                    <a:pt x="1793" y="206"/>
                  </a:cubicBezTo>
                  <a:cubicBezTo>
                    <a:pt x="1816" y="183"/>
                    <a:pt x="1832" y="192"/>
                    <a:pt x="1861" y="195"/>
                  </a:cubicBezTo>
                  <a:close/>
                  <a:moveTo>
                    <a:pt x="3040" y="186"/>
                  </a:moveTo>
                  <a:cubicBezTo>
                    <a:pt x="3022" y="192"/>
                    <a:pt x="3004" y="199"/>
                    <a:pt x="2988" y="210"/>
                  </a:cubicBezTo>
                  <a:cubicBezTo>
                    <a:pt x="2995" y="188"/>
                    <a:pt x="3020" y="177"/>
                    <a:pt x="3040" y="186"/>
                  </a:cubicBezTo>
                  <a:close/>
                  <a:moveTo>
                    <a:pt x="3603" y="186"/>
                  </a:moveTo>
                  <a:lnTo>
                    <a:pt x="3616" y="186"/>
                  </a:lnTo>
                  <a:lnTo>
                    <a:pt x="3616" y="190"/>
                  </a:lnTo>
                  <a:lnTo>
                    <a:pt x="3603" y="190"/>
                  </a:lnTo>
                  <a:close/>
                  <a:moveTo>
                    <a:pt x="515" y="348"/>
                  </a:moveTo>
                  <a:cubicBezTo>
                    <a:pt x="506" y="362"/>
                    <a:pt x="520" y="321"/>
                    <a:pt x="542" y="321"/>
                  </a:cubicBezTo>
                  <a:lnTo>
                    <a:pt x="542" y="335"/>
                  </a:lnTo>
                  <a:cubicBezTo>
                    <a:pt x="542" y="341"/>
                    <a:pt x="554" y="337"/>
                    <a:pt x="563" y="335"/>
                  </a:cubicBezTo>
                  <a:cubicBezTo>
                    <a:pt x="560" y="339"/>
                    <a:pt x="556" y="341"/>
                    <a:pt x="556" y="346"/>
                  </a:cubicBezTo>
                  <a:lnTo>
                    <a:pt x="542" y="348"/>
                  </a:lnTo>
                  <a:cubicBezTo>
                    <a:pt x="540" y="332"/>
                    <a:pt x="522" y="337"/>
                    <a:pt x="515" y="348"/>
                  </a:cubicBezTo>
                  <a:close/>
                  <a:moveTo>
                    <a:pt x="2597" y="183"/>
                  </a:moveTo>
                  <a:lnTo>
                    <a:pt x="2611" y="183"/>
                  </a:lnTo>
                  <a:lnTo>
                    <a:pt x="2611" y="199"/>
                  </a:lnTo>
                  <a:lnTo>
                    <a:pt x="2597" y="199"/>
                  </a:lnTo>
                  <a:close/>
                  <a:moveTo>
                    <a:pt x="3074" y="197"/>
                  </a:moveTo>
                  <a:cubicBezTo>
                    <a:pt x="3060" y="188"/>
                    <a:pt x="3065" y="197"/>
                    <a:pt x="3047" y="197"/>
                  </a:cubicBezTo>
                  <a:cubicBezTo>
                    <a:pt x="3038" y="179"/>
                    <a:pt x="3085" y="181"/>
                    <a:pt x="3074" y="197"/>
                  </a:cubicBezTo>
                  <a:close/>
                  <a:moveTo>
                    <a:pt x="3316" y="188"/>
                  </a:moveTo>
                  <a:cubicBezTo>
                    <a:pt x="3300" y="201"/>
                    <a:pt x="3273" y="181"/>
                    <a:pt x="3316" y="188"/>
                  </a:cubicBezTo>
                  <a:close/>
                  <a:moveTo>
                    <a:pt x="3426" y="188"/>
                  </a:moveTo>
                  <a:cubicBezTo>
                    <a:pt x="3467" y="195"/>
                    <a:pt x="3372" y="224"/>
                    <a:pt x="3379" y="197"/>
                  </a:cubicBezTo>
                  <a:cubicBezTo>
                    <a:pt x="3399" y="195"/>
                    <a:pt x="3424" y="199"/>
                    <a:pt x="3426" y="186"/>
                  </a:cubicBezTo>
                  <a:close/>
                  <a:moveTo>
                    <a:pt x="3752" y="190"/>
                  </a:moveTo>
                  <a:cubicBezTo>
                    <a:pt x="3763" y="183"/>
                    <a:pt x="3763" y="192"/>
                    <a:pt x="3772" y="192"/>
                  </a:cubicBezTo>
                  <a:cubicBezTo>
                    <a:pt x="3758" y="199"/>
                    <a:pt x="3761" y="188"/>
                    <a:pt x="3752" y="188"/>
                  </a:cubicBezTo>
                  <a:close/>
                  <a:moveTo>
                    <a:pt x="215" y="398"/>
                  </a:moveTo>
                  <a:lnTo>
                    <a:pt x="235" y="391"/>
                  </a:lnTo>
                  <a:cubicBezTo>
                    <a:pt x="235" y="393"/>
                    <a:pt x="226" y="396"/>
                    <a:pt x="222" y="398"/>
                  </a:cubicBezTo>
                  <a:cubicBezTo>
                    <a:pt x="231" y="398"/>
                    <a:pt x="242" y="398"/>
                    <a:pt x="215" y="402"/>
                  </a:cubicBezTo>
                  <a:close/>
                  <a:moveTo>
                    <a:pt x="1590" y="222"/>
                  </a:moveTo>
                  <a:close/>
                  <a:moveTo>
                    <a:pt x="626" y="317"/>
                  </a:moveTo>
                  <a:cubicBezTo>
                    <a:pt x="637" y="328"/>
                    <a:pt x="651" y="310"/>
                    <a:pt x="651" y="326"/>
                  </a:cubicBezTo>
                  <a:cubicBezTo>
                    <a:pt x="639" y="326"/>
                    <a:pt x="624" y="328"/>
                    <a:pt x="626" y="317"/>
                  </a:cubicBezTo>
                  <a:close/>
                  <a:moveTo>
                    <a:pt x="886" y="285"/>
                  </a:moveTo>
                  <a:lnTo>
                    <a:pt x="899" y="285"/>
                  </a:lnTo>
                  <a:lnTo>
                    <a:pt x="899" y="296"/>
                  </a:lnTo>
                  <a:lnTo>
                    <a:pt x="886" y="298"/>
                  </a:lnTo>
                  <a:close/>
                  <a:moveTo>
                    <a:pt x="919" y="283"/>
                  </a:moveTo>
                  <a:cubicBezTo>
                    <a:pt x="940" y="287"/>
                    <a:pt x="940" y="283"/>
                    <a:pt x="965" y="276"/>
                  </a:cubicBezTo>
                  <a:cubicBezTo>
                    <a:pt x="962" y="289"/>
                    <a:pt x="940" y="285"/>
                    <a:pt x="944" y="305"/>
                  </a:cubicBezTo>
                  <a:cubicBezTo>
                    <a:pt x="931" y="308"/>
                    <a:pt x="919" y="296"/>
                    <a:pt x="919" y="283"/>
                  </a:cubicBezTo>
                  <a:close/>
                  <a:moveTo>
                    <a:pt x="1023" y="271"/>
                  </a:moveTo>
                  <a:lnTo>
                    <a:pt x="1055" y="267"/>
                  </a:lnTo>
                  <a:cubicBezTo>
                    <a:pt x="1055" y="287"/>
                    <a:pt x="1044" y="292"/>
                    <a:pt x="1035" y="303"/>
                  </a:cubicBezTo>
                  <a:cubicBezTo>
                    <a:pt x="1028" y="298"/>
                    <a:pt x="1028" y="283"/>
                    <a:pt x="1026" y="271"/>
                  </a:cubicBezTo>
                  <a:close/>
                  <a:moveTo>
                    <a:pt x="1114" y="262"/>
                  </a:moveTo>
                  <a:cubicBezTo>
                    <a:pt x="1120" y="262"/>
                    <a:pt x="1118" y="269"/>
                    <a:pt x="1120" y="276"/>
                  </a:cubicBezTo>
                  <a:cubicBezTo>
                    <a:pt x="1127" y="269"/>
                    <a:pt x="1136" y="267"/>
                    <a:pt x="1148" y="267"/>
                  </a:cubicBezTo>
                  <a:cubicBezTo>
                    <a:pt x="1143" y="271"/>
                    <a:pt x="1141" y="280"/>
                    <a:pt x="1141" y="287"/>
                  </a:cubicBezTo>
                  <a:cubicBezTo>
                    <a:pt x="1125" y="287"/>
                    <a:pt x="1100" y="278"/>
                    <a:pt x="1116" y="262"/>
                  </a:cubicBezTo>
                  <a:close/>
                  <a:moveTo>
                    <a:pt x="1500" y="242"/>
                  </a:moveTo>
                  <a:cubicBezTo>
                    <a:pt x="1480" y="274"/>
                    <a:pt x="1477" y="219"/>
                    <a:pt x="1500" y="242"/>
                  </a:cubicBezTo>
                  <a:close/>
                  <a:moveTo>
                    <a:pt x="2844" y="210"/>
                  </a:moveTo>
                  <a:cubicBezTo>
                    <a:pt x="2846" y="201"/>
                    <a:pt x="2855" y="217"/>
                    <a:pt x="2857" y="204"/>
                  </a:cubicBezTo>
                  <a:cubicBezTo>
                    <a:pt x="2873" y="213"/>
                    <a:pt x="2848" y="238"/>
                    <a:pt x="2830" y="233"/>
                  </a:cubicBezTo>
                  <a:cubicBezTo>
                    <a:pt x="2819" y="210"/>
                    <a:pt x="2868" y="222"/>
                    <a:pt x="2844" y="210"/>
                  </a:cubicBezTo>
                  <a:close/>
                  <a:moveTo>
                    <a:pt x="3614" y="195"/>
                  </a:moveTo>
                  <a:cubicBezTo>
                    <a:pt x="3623" y="195"/>
                    <a:pt x="3623" y="201"/>
                    <a:pt x="3632" y="201"/>
                  </a:cubicBezTo>
                  <a:cubicBezTo>
                    <a:pt x="3632" y="204"/>
                    <a:pt x="3630" y="204"/>
                    <a:pt x="3625" y="204"/>
                  </a:cubicBezTo>
                  <a:lnTo>
                    <a:pt x="3614" y="204"/>
                  </a:lnTo>
                  <a:close/>
                  <a:moveTo>
                    <a:pt x="743" y="314"/>
                  </a:moveTo>
                  <a:cubicBezTo>
                    <a:pt x="743" y="305"/>
                    <a:pt x="768" y="312"/>
                    <a:pt x="761" y="323"/>
                  </a:cubicBezTo>
                  <a:cubicBezTo>
                    <a:pt x="748" y="328"/>
                    <a:pt x="755" y="314"/>
                    <a:pt x="743" y="314"/>
                  </a:cubicBezTo>
                  <a:close/>
                  <a:moveTo>
                    <a:pt x="1224" y="267"/>
                  </a:moveTo>
                  <a:cubicBezTo>
                    <a:pt x="1218" y="285"/>
                    <a:pt x="1186" y="283"/>
                    <a:pt x="1179" y="278"/>
                  </a:cubicBezTo>
                  <a:cubicBezTo>
                    <a:pt x="1175" y="274"/>
                    <a:pt x="1215" y="260"/>
                    <a:pt x="1227" y="267"/>
                  </a:cubicBezTo>
                  <a:close/>
                  <a:moveTo>
                    <a:pt x="1251" y="265"/>
                  </a:moveTo>
                  <a:cubicBezTo>
                    <a:pt x="1254" y="256"/>
                    <a:pt x="1267" y="258"/>
                    <a:pt x="1279" y="256"/>
                  </a:cubicBezTo>
                  <a:cubicBezTo>
                    <a:pt x="1274" y="267"/>
                    <a:pt x="1265" y="269"/>
                    <a:pt x="1265" y="280"/>
                  </a:cubicBezTo>
                  <a:cubicBezTo>
                    <a:pt x="1258" y="278"/>
                    <a:pt x="1260" y="265"/>
                    <a:pt x="1251" y="265"/>
                  </a:cubicBezTo>
                  <a:close/>
                  <a:moveTo>
                    <a:pt x="1360" y="335"/>
                  </a:moveTo>
                  <a:cubicBezTo>
                    <a:pt x="1358" y="308"/>
                    <a:pt x="1364" y="292"/>
                    <a:pt x="1380" y="287"/>
                  </a:cubicBezTo>
                  <a:cubicBezTo>
                    <a:pt x="1380" y="269"/>
                    <a:pt x="1358" y="276"/>
                    <a:pt x="1349" y="267"/>
                  </a:cubicBezTo>
                  <a:cubicBezTo>
                    <a:pt x="1358" y="242"/>
                    <a:pt x="1396" y="247"/>
                    <a:pt x="1414" y="256"/>
                  </a:cubicBezTo>
                  <a:cubicBezTo>
                    <a:pt x="1409" y="262"/>
                    <a:pt x="1403" y="269"/>
                    <a:pt x="1394" y="271"/>
                  </a:cubicBezTo>
                  <a:cubicBezTo>
                    <a:pt x="1396" y="283"/>
                    <a:pt x="1409" y="278"/>
                    <a:pt x="1421" y="278"/>
                  </a:cubicBezTo>
                  <a:cubicBezTo>
                    <a:pt x="1419" y="287"/>
                    <a:pt x="1409" y="294"/>
                    <a:pt x="1400" y="294"/>
                  </a:cubicBezTo>
                  <a:cubicBezTo>
                    <a:pt x="1405" y="298"/>
                    <a:pt x="1414" y="337"/>
                    <a:pt x="1419" y="317"/>
                  </a:cubicBezTo>
                  <a:cubicBezTo>
                    <a:pt x="1428" y="317"/>
                    <a:pt x="1423" y="326"/>
                    <a:pt x="1419" y="326"/>
                  </a:cubicBezTo>
                  <a:lnTo>
                    <a:pt x="1419" y="341"/>
                  </a:lnTo>
                  <a:cubicBezTo>
                    <a:pt x="1414" y="317"/>
                    <a:pt x="1378" y="328"/>
                    <a:pt x="1362" y="335"/>
                  </a:cubicBezTo>
                  <a:close/>
                  <a:moveTo>
                    <a:pt x="3749" y="195"/>
                  </a:moveTo>
                  <a:cubicBezTo>
                    <a:pt x="3756" y="195"/>
                    <a:pt x="3756" y="197"/>
                    <a:pt x="3756" y="197"/>
                  </a:cubicBezTo>
                  <a:cubicBezTo>
                    <a:pt x="3765" y="195"/>
                    <a:pt x="3774" y="195"/>
                    <a:pt x="3783" y="195"/>
                  </a:cubicBezTo>
                  <a:cubicBezTo>
                    <a:pt x="3765" y="199"/>
                    <a:pt x="3747" y="201"/>
                    <a:pt x="3729" y="204"/>
                  </a:cubicBezTo>
                  <a:cubicBezTo>
                    <a:pt x="3733" y="199"/>
                    <a:pt x="3743" y="199"/>
                    <a:pt x="3752" y="195"/>
                  </a:cubicBezTo>
                  <a:close/>
                  <a:moveTo>
                    <a:pt x="502" y="353"/>
                  </a:moveTo>
                  <a:cubicBezTo>
                    <a:pt x="497" y="357"/>
                    <a:pt x="490" y="366"/>
                    <a:pt x="502" y="364"/>
                  </a:cubicBezTo>
                  <a:cubicBezTo>
                    <a:pt x="490" y="387"/>
                    <a:pt x="474" y="350"/>
                    <a:pt x="502" y="353"/>
                  </a:cubicBezTo>
                  <a:close/>
                  <a:moveTo>
                    <a:pt x="3117" y="224"/>
                  </a:moveTo>
                  <a:cubicBezTo>
                    <a:pt x="3117" y="215"/>
                    <a:pt x="3160" y="213"/>
                    <a:pt x="3149" y="231"/>
                  </a:cubicBezTo>
                  <a:cubicBezTo>
                    <a:pt x="3135" y="233"/>
                    <a:pt x="3137" y="222"/>
                    <a:pt x="3119" y="226"/>
                  </a:cubicBezTo>
                  <a:close/>
                  <a:moveTo>
                    <a:pt x="395" y="373"/>
                  </a:moveTo>
                  <a:lnTo>
                    <a:pt x="416" y="371"/>
                  </a:lnTo>
                  <a:lnTo>
                    <a:pt x="416" y="378"/>
                  </a:lnTo>
                  <a:lnTo>
                    <a:pt x="395" y="382"/>
                  </a:lnTo>
                  <a:close/>
                  <a:moveTo>
                    <a:pt x="709" y="335"/>
                  </a:moveTo>
                  <a:cubicBezTo>
                    <a:pt x="707" y="326"/>
                    <a:pt x="746" y="319"/>
                    <a:pt x="734" y="337"/>
                  </a:cubicBezTo>
                  <a:cubicBezTo>
                    <a:pt x="723" y="341"/>
                    <a:pt x="718" y="335"/>
                    <a:pt x="709" y="335"/>
                  </a:cubicBezTo>
                  <a:close/>
                  <a:moveTo>
                    <a:pt x="1172" y="285"/>
                  </a:moveTo>
                  <a:cubicBezTo>
                    <a:pt x="1177" y="305"/>
                    <a:pt x="1159" y="301"/>
                    <a:pt x="1159" y="314"/>
                  </a:cubicBezTo>
                  <a:cubicBezTo>
                    <a:pt x="1145" y="314"/>
                    <a:pt x="1159" y="283"/>
                    <a:pt x="1175" y="285"/>
                  </a:cubicBezTo>
                  <a:close/>
                  <a:moveTo>
                    <a:pt x="3020" y="228"/>
                  </a:moveTo>
                  <a:lnTo>
                    <a:pt x="3031" y="228"/>
                  </a:lnTo>
                  <a:cubicBezTo>
                    <a:pt x="3031" y="238"/>
                    <a:pt x="3027" y="240"/>
                    <a:pt x="3024" y="247"/>
                  </a:cubicBezTo>
                  <a:lnTo>
                    <a:pt x="3011" y="247"/>
                  </a:lnTo>
                  <a:cubicBezTo>
                    <a:pt x="3011" y="238"/>
                    <a:pt x="3020" y="238"/>
                    <a:pt x="3020" y="228"/>
                  </a:cubicBezTo>
                  <a:close/>
                  <a:moveTo>
                    <a:pt x="1238" y="296"/>
                  </a:moveTo>
                  <a:cubicBezTo>
                    <a:pt x="1245" y="276"/>
                    <a:pt x="1258" y="305"/>
                    <a:pt x="1276" y="294"/>
                  </a:cubicBezTo>
                  <a:cubicBezTo>
                    <a:pt x="1269" y="305"/>
                    <a:pt x="1256" y="312"/>
                    <a:pt x="1242" y="310"/>
                  </a:cubicBezTo>
                  <a:cubicBezTo>
                    <a:pt x="1247" y="303"/>
                    <a:pt x="1245" y="298"/>
                    <a:pt x="1238" y="296"/>
                  </a:cubicBezTo>
                  <a:close/>
                  <a:moveTo>
                    <a:pt x="3449" y="219"/>
                  </a:moveTo>
                  <a:cubicBezTo>
                    <a:pt x="3460" y="219"/>
                    <a:pt x="3465" y="224"/>
                    <a:pt x="3462" y="233"/>
                  </a:cubicBezTo>
                  <a:cubicBezTo>
                    <a:pt x="3451" y="235"/>
                    <a:pt x="3449" y="228"/>
                    <a:pt x="3451" y="219"/>
                  </a:cubicBezTo>
                  <a:close/>
                  <a:moveTo>
                    <a:pt x="429" y="378"/>
                  </a:moveTo>
                  <a:cubicBezTo>
                    <a:pt x="441" y="373"/>
                    <a:pt x="438" y="393"/>
                    <a:pt x="423" y="389"/>
                  </a:cubicBezTo>
                  <a:lnTo>
                    <a:pt x="423" y="382"/>
                  </a:lnTo>
                  <a:cubicBezTo>
                    <a:pt x="429" y="382"/>
                    <a:pt x="429" y="380"/>
                    <a:pt x="429" y="378"/>
                  </a:cubicBezTo>
                  <a:close/>
                  <a:moveTo>
                    <a:pt x="637" y="353"/>
                  </a:moveTo>
                  <a:cubicBezTo>
                    <a:pt x="644" y="341"/>
                    <a:pt x="673" y="348"/>
                    <a:pt x="689" y="341"/>
                  </a:cubicBezTo>
                  <a:cubicBezTo>
                    <a:pt x="685" y="346"/>
                    <a:pt x="682" y="353"/>
                    <a:pt x="682" y="359"/>
                  </a:cubicBezTo>
                  <a:cubicBezTo>
                    <a:pt x="669" y="348"/>
                    <a:pt x="662" y="371"/>
                    <a:pt x="637" y="368"/>
                  </a:cubicBezTo>
                  <a:cubicBezTo>
                    <a:pt x="642" y="364"/>
                    <a:pt x="648" y="353"/>
                    <a:pt x="637" y="353"/>
                  </a:cubicBezTo>
                  <a:close/>
                  <a:moveTo>
                    <a:pt x="1344" y="289"/>
                  </a:moveTo>
                  <a:cubicBezTo>
                    <a:pt x="1342" y="298"/>
                    <a:pt x="1333" y="305"/>
                    <a:pt x="1324" y="305"/>
                  </a:cubicBezTo>
                  <a:cubicBezTo>
                    <a:pt x="1319" y="289"/>
                    <a:pt x="1333" y="294"/>
                    <a:pt x="1344" y="289"/>
                  </a:cubicBezTo>
                  <a:close/>
                  <a:moveTo>
                    <a:pt x="2478" y="256"/>
                  </a:moveTo>
                  <a:cubicBezTo>
                    <a:pt x="2503" y="260"/>
                    <a:pt x="2527" y="260"/>
                    <a:pt x="2550" y="253"/>
                  </a:cubicBezTo>
                  <a:cubicBezTo>
                    <a:pt x="2550" y="276"/>
                    <a:pt x="2530" y="276"/>
                    <a:pt x="2523" y="294"/>
                  </a:cubicBezTo>
                  <a:cubicBezTo>
                    <a:pt x="2512" y="271"/>
                    <a:pt x="2505" y="289"/>
                    <a:pt x="2482" y="278"/>
                  </a:cubicBezTo>
                  <a:cubicBezTo>
                    <a:pt x="2478" y="310"/>
                    <a:pt x="2500" y="310"/>
                    <a:pt x="2521" y="308"/>
                  </a:cubicBezTo>
                  <a:cubicBezTo>
                    <a:pt x="2500" y="330"/>
                    <a:pt x="2455" y="328"/>
                    <a:pt x="2417" y="344"/>
                  </a:cubicBezTo>
                  <a:cubicBezTo>
                    <a:pt x="2417" y="335"/>
                    <a:pt x="2417" y="330"/>
                    <a:pt x="2410" y="328"/>
                  </a:cubicBezTo>
                  <a:cubicBezTo>
                    <a:pt x="2415" y="305"/>
                    <a:pt x="2424" y="335"/>
                    <a:pt x="2437" y="328"/>
                  </a:cubicBezTo>
                  <a:cubicBezTo>
                    <a:pt x="2448" y="321"/>
                    <a:pt x="2428" y="317"/>
                    <a:pt x="2444" y="305"/>
                  </a:cubicBezTo>
                  <a:cubicBezTo>
                    <a:pt x="2444" y="283"/>
                    <a:pt x="2433" y="317"/>
                    <a:pt x="2417" y="305"/>
                  </a:cubicBezTo>
                  <a:cubicBezTo>
                    <a:pt x="2421" y="283"/>
                    <a:pt x="2455" y="269"/>
                    <a:pt x="2464" y="280"/>
                  </a:cubicBezTo>
                  <a:cubicBezTo>
                    <a:pt x="2442" y="301"/>
                    <a:pt x="2469" y="289"/>
                    <a:pt x="2455" y="328"/>
                  </a:cubicBezTo>
                  <a:cubicBezTo>
                    <a:pt x="2471" y="308"/>
                    <a:pt x="2480" y="280"/>
                    <a:pt x="2478" y="256"/>
                  </a:cubicBezTo>
                  <a:close/>
                  <a:moveTo>
                    <a:pt x="2616" y="260"/>
                  </a:moveTo>
                  <a:cubicBezTo>
                    <a:pt x="2622" y="251"/>
                    <a:pt x="2629" y="253"/>
                    <a:pt x="2640" y="260"/>
                  </a:cubicBezTo>
                  <a:cubicBezTo>
                    <a:pt x="2640" y="265"/>
                    <a:pt x="2634" y="267"/>
                    <a:pt x="2634" y="274"/>
                  </a:cubicBezTo>
                  <a:lnTo>
                    <a:pt x="2622" y="274"/>
                  </a:lnTo>
                  <a:cubicBezTo>
                    <a:pt x="2622" y="265"/>
                    <a:pt x="2620" y="260"/>
                    <a:pt x="2613" y="260"/>
                  </a:cubicBezTo>
                  <a:close/>
                  <a:moveTo>
                    <a:pt x="3182" y="235"/>
                  </a:moveTo>
                  <a:lnTo>
                    <a:pt x="3203" y="235"/>
                  </a:lnTo>
                  <a:lnTo>
                    <a:pt x="3203" y="247"/>
                  </a:lnTo>
                  <a:lnTo>
                    <a:pt x="3182" y="247"/>
                  </a:lnTo>
                  <a:close/>
                  <a:moveTo>
                    <a:pt x="91" y="441"/>
                  </a:moveTo>
                  <a:lnTo>
                    <a:pt x="77" y="445"/>
                  </a:lnTo>
                  <a:cubicBezTo>
                    <a:pt x="61" y="450"/>
                    <a:pt x="68" y="443"/>
                    <a:pt x="91" y="441"/>
                  </a:cubicBezTo>
                  <a:close/>
                  <a:moveTo>
                    <a:pt x="456" y="378"/>
                  </a:moveTo>
                  <a:lnTo>
                    <a:pt x="477" y="373"/>
                  </a:lnTo>
                  <a:lnTo>
                    <a:pt x="477" y="382"/>
                  </a:lnTo>
                  <a:lnTo>
                    <a:pt x="456" y="384"/>
                  </a:lnTo>
                  <a:close/>
                  <a:moveTo>
                    <a:pt x="581" y="359"/>
                  </a:moveTo>
                  <a:cubicBezTo>
                    <a:pt x="592" y="357"/>
                    <a:pt x="592" y="364"/>
                    <a:pt x="601" y="362"/>
                  </a:cubicBezTo>
                  <a:cubicBezTo>
                    <a:pt x="596" y="368"/>
                    <a:pt x="592" y="373"/>
                    <a:pt x="601" y="373"/>
                  </a:cubicBezTo>
                  <a:cubicBezTo>
                    <a:pt x="599" y="384"/>
                    <a:pt x="578" y="375"/>
                    <a:pt x="574" y="375"/>
                  </a:cubicBezTo>
                  <a:cubicBezTo>
                    <a:pt x="578" y="371"/>
                    <a:pt x="578" y="366"/>
                    <a:pt x="578" y="359"/>
                  </a:cubicBezTo>
                  <a:close/>
                  <a:moveTo>
                    <a:pt x="854" y="337"/>
                  </a:moveTo>
                  <a:cubicBezTo>
                    <a:pt x="854" y="350"/>
                    <a:pt x="827" y="341"/>
                    <a:pt x="816" y="346"/>
                  </a:cubicBezTo>
                  <a:cubicBezTo>
                    <a:pt x="825" y="328"/>
                    <a:pt x="831" y="339"/>
                    <a:pt x="854" y="337"/>
                  </a:cubicBezTo>
                  <a:close/>
                  <a:moveTo>
                    <a:pt x="2701" y="258"/>
                  </a:moveTo>
                  <a:cubicBezTo>
                    <a:pt x="2704" y="280"/>
                    <a:pt x="2683" y="285"/>
                    <a:pt x="2674" y="274"/>
                  </a:cubicBezTo>
                  <a:cubicBezTo>
                    <a:pt x="2674" y="260"/>
                    <a:pt x="2686" y="256"/>
                    <a:pt x="2699" y="258"/>
                  </a:cubicBezTo>
                  <a:close/>
                  <a:moveTo>
                    <a:pt x="782" y="350"/>
                  </a:moveTo>
                  <a:cubicBezTo>
                    <a:pt x="793" y="328"/>
                    <a:pt x="793" y="359"/>
                    <a:pt x="788" y="359"/>
                  </a:cubicBezTo>
                  <a:cubicBezTo>
                    <a:pt x="782" y="362"/>
                    <a:pt x="779" y="353"/>
                    <a:pt x="782" y="350"/>
                  </a:cubicBezTo>
                  <a:close/>
                  <a:moveTo>
                    <a:pt x="2609" y="267"/>
                  </a:moveTo>
                  <a:cubicBezTo>
                    <a:pt x="2609" y="289"/>
                    <a:pt x="2584" y="276"/>
                    <a:pt x="2564" y="292"/>
                  </a:cubicBezTo>
                  <a:cubicBezTo>
                    <a:pt x="2568" y="303"/>
                    <a:pt x="2570" y="317"/>
                    <a:pt x="2568" y="330"/>
                  </a:cubicBezTo>
                  <a:cubicBezTo>
                    <a:pt x="2543" y="337"/>
                    <a:pt x="2536" y="323"/>
                    <a:pt x="2536" y="301"/>
                  </a:cubicBezTo>
                  <a:cubicBezTo>
                    <a:pt x="2559" y="332"/>
                    <a:pt x="2557" y="294"/>
                    <a:pt x="2570" y="276"/>
                  </a:cubicBezTo>
                  <a:cubicBezTo>
                    <a:pt x="2588" y="280"/>
                    <a:pt x="2593" y="267"/>
                    <a:pt x="2609" y="267"/>
                  </a:cubicBezTo>
                  <a:close/>
                  <a:moveTo>
                    <a:pt x="1148" y="330"/>
                  </a:moveTo>
                  <a:cubicBezTo>
                    <a:pt x="1129" y="348"/>
                    <a:pt x="1109" y="312"/>
                    <a:pt x="1148" y="330"/>
                  </a:cubicBezTo>
                  <a:close/>
                  <a:moveTo>
                    <a:pt x="1290" y="346"/>
                  </a:moveTo>
                  <a:lnTo>
                    <a:pt x="1258" y="346"/>
                  </a:lnTo>
                  <a:cubicBezTo>
                    <a:pt x="1258" y="328"/>
                    <a:pt x="1292" y="310"/>
                    <a:pt x="1290" y="346"/>
                  </a:cubicBezTo>
                  <a:close/>
                  <a:moveTo>
                    <a:pt x="2098" y="296"/>
                  </a:moveTo>
                  <a:cubicBezTo>
                    <a:pt x="2121" y="310"/>
                    <a:pt x="2130" y="323"/>
                    <a:pt x="2150" y="321"/>
                  </a:cubicBezTo>
                  <a:cubicBezTo>
                    <a:pt x="2137" y="350"/>
                    <a:pt x="2112" y="321"/>
                    <a:pt x="2098" y="339"/>
                  </a:cubicBezTo>
                  <a:cubicBezTo>
                    <a:pt x="2078" y="332"/>
                    <a:pt x="2105" y="317"/>
                    <a:pt x="2098" y="296"/>
                  </a:cubicBezTo>
                  <a:close/>
                  <a:moveTo>
                    <a:pt x="2281" y="292"/>
                  </a:moveTo>
                  <a:cubicBezTo>
                    <a:pt x="2272" y="319"/>
                    <a:pt x="2229" y="339"/>
                    <a:pt x="2209" y="328"/>
                  </a:cubicBezTo>
                  <a:cubicBezTo>
                    <a:pt x="2223" y="283"/>
                    <a:pt x="2259" y="321"/>
                    <a:pt x="2281" y="294"/>
                  </a:cubicBezTo>
                  <a:close/>
                  <a:moveTo>
                    <a:pt x="499" y="387"/>
                  </a:moveTo>
                  <a:cubicBezTo>
                    <a:pt x="508" y="387"/>
                    <a:pt x="504" y="391"/>
                    <a:pt x="499" y="391"/>
                  </a:cubicBezTo>
                  <a:cubicBezTo>
                    <a:pt x="502" y="396"/>
                    <a:pt x="517" y="393"/>
                    <a:pt x="526" y="393"/>
                  </a:cubicBezTo>
                  <a:cubicBezTo>
                    <a:pt x="517" y="405"/>
                    <a:pt x="493" y="409"/>
                    <a:pt x="468" y="411"/>
                  </a:cubicBezTo>
                  <a:cubicBezTo>
                    <a:pt x="479" y="405"/>
                    <a:pt x="497" y="400"/>
                    <a:pt x="499" y="387"/>
                  </a:cubicBezTo>
                  <a:close/>
                  <a:moveTo>
                    <a:pt x="3006" y="274"/>
                  </a:moveTo>
                  <a:lnTo>
                    <a:pt x="3020" y="274"/>
                  </a:lnTo>
                  <a:lnTo>
                    <a:pt x="3020" y="287"/>
                  </a:lnTo>
                  <a:lnTo>
                    <a:pt x="3006" y="287"/>
                  </a:lnTo>
                  <a:close/>
                  <a:moveTo>
                    <a:pt x="1152" y="353"/>
                  </a:moveTo>
                  <a:cubicBezTo>
                    <a:pt x="1166" y="326"/>
                    <a:pt x="1170" y="368"/>
                    <a:pt x="1159" y="373"/>
                  </a:cubicBezTo>
                  <a:cubicBezTo>
                    <a:pt x="1134" y="373"/>
                    <a:pt x="1172" y="350"/>
                    <a:pt x="1152" y="353"/>
                  </a:cubicBezTo>
                  <a:close/>
                  <a:moveTo>
                    <a:pt x="3370" y="260"/>
                  </a:moveTo>
                  <a:cubicBezTo>
                    <a:pt x="3372" y="253"/>
                    <a:pt x="3388" y="256"/>
                    <a:pt x="3397" y="253"/>
                  </a:cubicBezTo>
                  <a:cubicBezTo>
                    <a:pt x="3392" y="256"/>
                    <a:pt x="3390" y="260"/>
                    <a:pt x="3390" y="267"/>
                  </a:cubicBezTo>
                  <a:lnTo>
                    <a:pt x="3377" y="267"/>
                  </a:lnTo>
                  <a:cubicBezTo>
                    <a:pt x="3377" y="262"/>
                    <a:pt x="3377" y="260"/>
                    <a:pt x="3370" y="260"/>
                  </a:cubicBezTo>
                  <a:close/>
                  <a:moveTo>
                    <a:pt x="2046" y="323"/>
                  </a:moveTo>
                  <a:cubicBezTo>
                    <a:pt x="2044" y="337"/>
                    <a:pt x="2026" y="328"/>
                    <a:pt x="2026" y="341"/>
                  </a:cubicBezTo>
                  <a:cubicBezTo>
                    <a:pt x="2006" y="332"/>
                    <a:pt x="2033" y="317"/>
                    <a:pt x="2046" y="323"/>
                  </a:cubicBezTo>
                  <a:close/>
                  <a:moveTo>
                    <a:pt x="2378" y="314"/>
                  </a:moveTo>
                  <a:cubicBezTo>
                    <a:pt x="2401" y="308"/>
                    <a:pt x="2387" y="346"/>
                    <a:pt x="2410" y="337"/>
                  </a:cubicBezTo>
                  <a:cubicBezTo>
                    <a:pt x="2403" y="359"/>
                    <a:pt x="2381" y="341"/>
                    <a:pt x="2378" y="355"/>
                  </a:cubicBezTo>
                  <a:cubicBezTo>
                    <a:pt x="2360" y="350"/>
                    <a:pt x="2383" y="328"/>
                    <a:pt x="2378" y="314"/>
                  </a:cubicBezTo>
                  <a:close/>
                  <a:moveTo>
                    <a:pt x="2595" y="308"/>
                  </a:moveTo>
                  <a:lnTo>
                    <a:pt x="2607" y="308"/>
                  </a:lnTo>
                  <a:lnTo>
                    <a:pt x="2607" y="321"/>
                  </a:lnTo>
                  <a:lnTo>
                    <a:pt x="2595" y="321"/>
                  </a:lnTo>
                  <a:close/>
                  <a:moveTo>
                    <a:pt x="1583" y="344"/>
                  </a:moveTo>
                  <a:cubicBezTo>
                    <a:pt x="1601" y="373"/>
                    <a:pt x="1601" y="375"/>
                    <a:pt x="1640" y="368"/>
                  </a:cubicBezTo>
                  <a:cubicBezTo>
                    <a:pt x="1638" y="382"/>
                    <a:pt x="1647" y="382"/>
                    <a:pt x="1653" y="384"/>
                  </a:cubicBezTo>
                  <a:cubicBezTo>
                    <a:pt x="1651" y="409"/>
                    <a:pt x="1638" y="420"/>
                    <a:pt x="1638" y="450"/>
                  </a:cubicBezTo>
                  <a:cubicBezTo>
                    <a:pt x="1631" y="420"/>
                    <a:pt x="1606" y="418"/>
                    <a:pt x="1579" y="450"/>
                  </a:cubicBezTo>
                  <a:cubicBezTo>
                    <a:pt x="1563" y="434"/>
                    <a:pt x="1599" y="414"/>
                    <a:pt x="1608" y="400"/>
                  </a:cubicBezTo>
                  <a:cubicBezTo>
                    <a:pt x="1606" y="368"/>
                    <a:pt x="1577" y="409"/>
                    <a:pt x="1563" y="384"/>
                  </a:cubicBezTo>
                  <a:cubicBezTo>
                    <a:pt x="1563" y="364"/>
                    <a:pt x="1583" y="366"/>
                    <a:pt x="1583" y="344"/>
                  </a:cubicBezTo>
                  <a:close/>
                  <a:moveTo>
                    <a:pt x="3207" y="278"/>
                  </a:moveTo>
                  <a:cubicBezTo>
                    <a:pt x="3230" y="278"/>
                    <a:pt x="3223" y="292"/>
                    <a:pt x="3246" y="280"/>
                  </a:cubicBezTo>
                  <a:cubicBezTo>
                    <a:pt x="3241" y="285"/>
                    <a:pt x="3239" y="292"/>
                    <a:pt x="3246" y="292"/>
                  </a:cubicBezTo>
                  <a:cubicBezTo>
                    <a:pt x="3232" y="308"/>
                    <a:pt x="3207" y="294"/>
                    <a:pt x="3207" y="278"/>
                  </a:cubicBezTo>
                  <a:close/>
                  <a:moveTo>
                    <a:pt x="1100" y="368"/>
                  </a:moveTo>
                  <a:cubicBezTo>
                    <a:pt x="1107" y="368"/>
                    <a:pt x="1105" y="382"/>
                    <a:pt x="1105" y="389"/>
                  </a:cubicBezTo>
                  <a:lnTo>
                    <a:pt x="1087" y="389"/>
                  </a:lnTo>
                  <a:cubicBezTo>
                    <a:pt x="1089" y="380"/>
                    <a:pt x="1098" y="378"/>
                    <a:pt x="1100" y="368"/>
                  </a:cubicBezTo>
                  <a:close/>
                  <a:moveTo>
                    <a:pt x="3117" y="292"/>
                  </a:moveTo>
                  <a:cubicBezTo>
                    <a:pt x="3128" y="296"/>
                    <a:pt x="3117" y="303"/>
                    <a:pt x="3117" y="310"/>
                  </a:cubicBezTo>
                  <a:cubicBezTo>
                    <a:pt x="3103" y="305"/>
                    <a:pt x="3115" y="298"/>
                    <a:pt x="3115" y="292"/>
                  </a:cubicBezTo>
                  <a:close/>
                  <a:moveTo>
                    <a:pt x="3155" y="289"/>
                  </a:moveTo>
                  <a:cubicBezTo>
                    <a:pt x="3178" y="308"/>
                    <a:pt x="3133" y="326"/>
                    <a:pt x="3115" y="332"/>
                  </a:cubicBezTo>
                  <a:cubicBezTo>
                    <a:pt x="3117" y="301"/>
                    <a:pt x="3167" y="317"/>
                    <a:pt x="3155" y="287"/>
                  </a:cubicBezTo>
                  <a:close/>
                  <a:moveTo>
                    <a:pt x="3630" y="238"/>
                  </a:moveTo>
                  <a:cubicBezTo>
                    <a:pt x="3639" y="238"/>
                    <a:pt x="3634" y="242"/>
                    <a:pt x="3643" y="240"/>
                  </a:cubicBezTo>
                  <a:cubicBezTo>
                    <a:pt x="3639" y="249"/>
                    <a:pt x="3618" y="249"/>
                    <a:pt x="3605" y="249"/>
                  </a:cubicBezTo>
                  <a:cubicBezTo>
                    <a:pt x="3607" y="242"/>
                    <a:pt x="3634" y="244"/>
                    <a:pt x="3630" y="238"/>
                  </a:cubicBezTo>
                  <a:close/>
                  <a:moveTo>
                    <a:pt x="1267" y="400"/>
                  </a:moveTo>
                  <a:cubicBezTo>
                    <a:pt x="1256" y="396"/>
                    <a:pt x="1265" y="382"/>
                    <a:pt x="1274" y="384"/>
                  </a:cubicBezTo>
                  <a:cubicBezTo>
                    <a:pt x="1276" y="378"/>
                    <a:pt x="1272" y="378"/>
                    <a:pt x="1267" y="378"/>
                  </a:cubicBezTo>
                  <a:cubicBezTo>
                    <a:pt x="1267" y="371"/>
                    <a:pt x="1272" y="368"/>
                    <a:pt x="1274" y="368"/>
                  </a:cubicBezTo>
                  <a:lnTo>
                    <a:pt x="1288" y="368"/>
                  </a:lnTo>
                  <a:cubicBezTo>
                    <a:pt x="1288" y="393"/>
                    <a:pt x="1274" y="402"/>
                    <a:pt x="1281" y="414"/>
                  </a:cubicBezTo>
                  <a:cubicBezTo>
                    <a:pt x="1256" y="448"/>
                    <a:pt x="1283" y="373"/>
                    <a:pt x="1267" y="400"/>
                  </a:cubicBezTo>
                  <a:close/>
                  <a:moveTo>
                    <a:pt x="1346" y="366"/>
                  </a:moveTo>
                  <a:cubicBezTo>
                    <a:pt x="1346" y="384"/>
                    <a:pt x="1339" y="391"/>
                    <a:pt x="1326" y="391"/>
                  </a:cubicBezTo>
                  <a:cubicBezTo>
                    <a:pt x="1335" y="384"/>
                    <a:pt x="1330" y="362"/>
                    <a:pt x="1346" y="366"/>
                  </a:cubicBezTo>
                  <a:close/>
                  <a:moveTo>
                    <a:pt x="1470" y="364"/>
                  </a:moveTo>
                  <a:cubicBezTo>
                    <a:pt x="1464" y="373"/>
                    <a:pt x="1461" y="384"/>
                    <a:pt x="1464" y="396"/>
                  </a:cubicBezTo>
                  <a:cubicBezTo>
                    <a:pt x="1446" y="396"/>
                    <a:pt x="1443" y="382"/>
                    <a:pt x="1430" y="380"/>
                  </a:cubicBezTo>
                  <a:cubicBezTo>
                    <a:pt x="1432" y="371"/>
                    <a:pt x="1443" y="371"/>
                    <a:pt x="1443" y="380"/>
                  </a:cubicBezTo>
                  <a:cubicBezTo>
                    <a:pt x="1455" y="378"/>
                    <a:pt x="1450" y="355"/>
                    <a:pt x="1470" y="364"/>
                  </a:cubicBezTo>
                  <a:close/>
                  <a:moveTo>
                    <a:pt x="1954" y="359"/>
                  </a:moveTo>
                  <a:cubicBezTo>
                    <a:pt x="1967" y="337"/>
                    <a:pt x="1956" y="393"/>
                    <a:pt x="1933" y="375"/>
                  </a:cubicBezTo>
                  <a:cubicBezTo>
                    <a:pt x="1933" y="384"/>
                    <a:pt x="1936" y="384"/>
                    <a:pt x="1940" y="384"/>
                  </a:cubicBezTo>
                  <a:cubicBezTo>
                    <a:pt x="1940" y="391"/>
                    <a:pt x="1936" y="393"/>
                    <a:pt x="1933" y="393"/>
                  </a:cubicBezTo>
                  <a:lnTo>
                    <a:pt x="1920" y="393"/>
                  </a:lnTo>
                  <a:cubicBezTo>
                    <a:pt x="1913" y="362"/>
                    <a:pt x="1933" y="364"/>
                    <a:pt x="1940" y="350"/>
                  </a:cubicBezTo>
                  <a:cubicBezTo>
                    <a:pt x="1947" y="350"/>
                    <a:pt x="1945" y="362"/>
                    <a:pt x="1947" y="366"/>
                  </a:cubicBezTo>
                  <a:cubicBezTo>
                    <a:pt x="1952" y="368"/>
                    <a:pt x="1954" y="364"/>
                    <a:pt x="1954" y="359"/>
                  </a:cubicBezTo>
                  <a:close/>
                  <a:moveTo>
                    <a:pt x="1999" y="350"/>
                  </a:moveTo>
                  <a:lnTo>
                    <a:pt x="2013" y="350"/>
                  </a:lnTo>
                  <a:lnTo>
                    <a:pt x="2013" y="366"/>
                  </a:lnTo>
                  <a:lnTo>
                    <a:pt x="1999" y="366"/>
                  </a:lnTo>
                  <a:close/>
                  <a:moveTo>
                    <a:pt x="2977" y="308"/>
                  </a:moveTo>
                  <a:lnTo>
                    <a:pt x="2990" y="308"/>
                  </a:lnTo>
                  <a:cubicBezTo>
                    <a:pt x="2988" y="314"/>
                    <a:pt x="2990" y="319"/>
                    <a:pt x="2997" y="319"/>
                  </a:cubicBezTo>
                  <a:cubicBezTo>
                    <a:pt x="2995" y="328"/>
                    <a:pt x="2979" y="326"/>
                    <a:pt x="2970" y="328"/>
                  </a:cubicBezTo>
                  <a:cubicBezTo>
                    <a:pt x="2975" y="321"/>
                    <a:pt x="2979" y="314"/>
                    <a:pt x="2979" y="308"/>
                  </a:cubicBezTo>
                  <a:close/>
                  <a:moveTo>
                    <a:pt x="797" y="407"/>
                  </a:moveTo>
                  <a:cubicBezTo>
                    <a:pt x="773" y="405"/>
                    <a:pt x="813" y="382"/>
                    <a:pt x="811" y="400"/>
                  </a:cubicBezTo>
                  <a:cubicBezTo>
                    <a:pt x="831" y="414"/>
                    <a:pt x="797" y="391"/>
                    <a:pt x="797" y="407"/>
                  </a:cubicBezTo>
                  <a:close/>
                  <a:moveTo>
                    <a:pt x="901" y="389"/>
                  </a:moveTo>
                  <a:cubicBezTo>
                    <a:pt x="924" y="387"/>
                    <a:pt x="924" y="405"/>
                    <a:pt x="949" y="400"/>
                  </a:cubicBezTo>
                  <a:cubicBezTo>
                    <a:pt x="947" y="414"/>
                    <a:pt x="919" y="402"/>
                    <a:pt x="919" y="420"/>
                  </a:cubicBezTo>
                  <a:cubicBezTo>
                    <a:pt x="915" y="409"/>
                    <a:pt x="897" y="411"/>
                    <a:pt x="904" y="389"/>
                  </a:cubicBezTo>
                  <a:close/>
                  <a:moveTo>
                    <a:pt x="1170" y="380"/>
                  </a:moveTo>
                  <a:cubicBezTo>
                    <a:pt x="1193" y="391"/>
                    <a:pt x="1218" y="396"/>
                    <a:pt x="1242" y="393"/>
                  </a:cubicBezTo>
                  <a:cubicBezTo>
                    <a:pt x="1238" y="407"/>
                    <a:pt x="1242" y="416"/>
                    <a:pt x="1254" y="414"/>
                  </a:cubicBezTo>
                  <a:cubicBezTo>
                    <a:pt x="1240" y="414"/>
                    <a:pt x="1208" y="427"/>
                    <a:pt x="1195" y="423"/>
                  </a:cubicBezTo>
                  <a:cubicBezTo>
                    <a:pt x="1197" y="414"/>
                    <a:pt x="1206" y="407"/>
                    <a:pt x="1215" y="407"/>
                  </a:cubicBezTo>
                  <a:cubicBezTo>
                    <a:pt x="1215" y="382"/>
                    <a:pt x="1168" y="409"/>
                    <a:pt x="1170" y="380"/>
                  </a:cubicBezTo>
                  <a:close/>
                  <a:moveTo>
                    <a:pt x="1906" y="359"/>
                  </a:moveTo>
                  <a:cubicBezTo>
                    <a:pt x="1913" y="359"/>
                    <a:pt x="1913" y="364"/>
                    <a:pt x="1913" y="368"/>
                  </a:cubicBezTo>
                  <a:lnTo>
                    <a:pt x="1913" y="384"/>
                  </a:lnTo>
                  <a:cubicBezTo>
                    <a:pt x="1900" y="389"/>
                    <a:pt x="1897" y="380"/>
                    <a:pt x="1888" y="378"/>
                  </a:cubicBezTo>
                  <a:cubicBezTo>
                    <a:pt x="1891" y="366"/>
                    <a:pt x="1909" y="375"/>
                    <a:pt x="1909" y="359"/>
                  </a:cubicBezTo>
                  <a:close/>
                  <a:moveTo>
                    <a:pt x="3733" y="224"/>
                  </a:moveTo>
                  <a:cubicBezTo>
                    <a:pt x="3752" y="222"/>
                    <a:pt x="3763" y="219"/>
                    <a:pt x="3761" y="224"/>
                  </a:cubicBezTo>
                  <a:cubicBezTo>
                    <a:pt x="3747" y="226"/>
                    <a:pt x="3745" y="231"/>
                    <a:pt x="3733" y="233"/>
                  </a:cubicBezTo>
                  <a:close/>
                  <a:moveTo>
                    <a:pt x="1136" y="389"/>
                  </a:moveTo>
                  <a:cubicBezTo>
                    <a:pt x="1157" y="393"/>
                    <a:pt x="1143" y="398"/>
                    <a:pt x="1143" y="416"/>
                  </a:cubicBezTo>
                  <a:cubicBezTo>
                    <a:pt x="1123" y="420"/>
                    <a:pt x="1118" y="409"/>
                    <a:pt x="1105" y="409"/>
                  </a:cubicBezTo>
                  <a:cubicBezTo>
                    <a:pt x="1105" y="391"/>
                    <a:pt x="1145" y="418"/>
                    <a:pt x="1138" y="389"/>
                  </a:cubicBezTo>
                  <a:close/>
                  <a:moveTo>
                    <a:pt x="1782" y="371"/>
                  </a:moveTo>
                  <a:cubicBezTo>
                    <a:pt x="1805" y="389"/>
                    <a:pt x="1760" y="391"/>
                    <a:pt x="1751" y="398"/>
                  </a:cubicBezTo>
                  <a:cubicBezTo>
                    <a:pt x="1748" y="371"/>
                    <a:pt x="1780" y="391"/>
                    <a:pt x="1784" y="373"/>
                  </a:cubicBezTo>
                  <a:close/>
                  <a:moveTo>
                    <a:pt x="2193" y="359"/>
                  </a:moveTo>
                  <a:cubicBezTo>
                    <a:pt x="2214" y="364"/>
                    <a:pt x="2234" y="368"/>
                    <a:pt x="2238" y="391"/>
                  </a:cubicBezTo>
                  <a:cubicBezTo>
                    <a:pt x="2218" y="400"/>
                    <a:pt x="2195" y="384"/>
                    <a:pt x="2195" y="362"/>
                  </a:cubicBezTo>
                  <a:close/>
                  <a:moveTo>
                    <a:pt x="2010" y="373"/>
                  </a:moveTo>
                  <a:cubicBezTo>
                    <a:pt x="2026" y="373"/>
                    <a:pt x="2010" y="402"/>
                    <a:pt x="2010" y="407"/>
                  </a:cubicBezTo>
                  <a:cubicBezTo>
                    <a:pt x="2003" y="405"/>
                    <a:pt x="2001" y="393"/>
                    <a:pt x="1992" y="391"/>
                  </a:cubicBezTo>
                  <a:cubicBezTo>
                    <a:pt x="1992" y="380"/>
                    <a:pt x="2013" y="389"/>
                    <a:pt x="2013" y="375"/>
                  </a:cubicBezTo>
                  <a:close/>
                  <a:moveTo>
                    <a:pt x="2494" y="357"/>
                  </a:moveTo>
                  <a:cubicBezTo>
                    <a:pt x="2503" y="359"/>
                    <a:pt x="2507" y="366"/>
                    <a:pt x="2507" y="380"/>
                  </a:cubicBezTo>
                  <a:cubicBezTo>
                    <a:pt x="2500" y="378"/>
                    <a:pt x="2494" y="371"/>
                    <a:pt x="2496" y="357"/>
                  </a:cubicBezTo>
                  <a:close/>
                  <a:moveTo>
                    <a:pt x="3569" y="276"/>
                  </a:moveTo>
                  <a:cubicBezTo>
                    <a:pt x="3557" y="280"/>
                    <a:pt x="3557" y="276"/>
                    <a:pt x="3557" y="271"/>
                  </a:cubicBezTo>
                  <a:cubicBezTo>
                    <a:pt x="3544" y="274"/>
                    <a:pt x="3548" y="283"/>
                    <a:pt x="3528" y="285"/>
                  </a:cubicBezTo>
                  <a:cubicBezTo>
                    <a:pt x="3517" y="280"/>
                    <a:pt x="3528" y="276"/>
                    <a:pt x="3528" y="267"/>
                  </a:cubicBezTo>
                  <a:cubicBezTo>
                    <a:pt x="3539" y="280"/>
                    <a:pt x="3560" y="262"/>
                    <a:pt x="3571" y="276"/>
                  </a:cubicBezTo>
                  <a:close/>
                  <a:moveTo>
                    <a:pt x="1502" y="402"/>
                  </a:moveTo>
                  <a:cubicBezTo>
                    <a:pt x="1507" y="411"/>
                    <a:pt x="1525" y="405"/>
                    <a:pt x="1520" y="425"/>
                  </a:cubicBezTo>
                  <a:cubicBezTo>
                    <a:pt x="1504" y="432"/>
                    <a:pt x="1498" y="423"/>
                    <a:pt x="1502" y="402"/>
                  </a:cubicBezTo>
                  <a:close/>
                  <a:moveTo>
                    <a:pt x="1730" y="398"/>
                  </a:moveTo>
                  <a:cubicBezTo>
                    <a:pt x="1769" y="407"/>
                    <a:pt x="1705" y="436"/>
                    <a:pt x="1730" y="398"/>
                  </a:cubicBezTo>
                  <a:close/>
                  <a:moveTo>
                    <a:pt x="2044" y="389"/>
                  </a:moveTo>
                  <a:cubicBezTo>
                    <a:pt x="2071" y="384"/>
                    <a:pt x="2080" y="402"/>
                    <a:pt x="2107" y="396"/>
                  </a:cubicBezTo>
                  <a:cubicBezTo>
                    <a:pt x="2098" y="443"/>
                    <a:pt x="2064" y="402"/>
                    <a:pt x="2035" y="425"/>
                  </a:cubicBezTo>
                  <a:cubicBezTo>
                    <a:pt x="2042" y="414"/>
                    <a:pt x="2044" y="402"/>
                    <a:pt x="2044" y="391"/>
                  </a:cubicBezTo>
                  <a:close/>
                  <a:moveTo>
                    <a:pt x="2518" y="380"/>
                  </a:moveTo>
                  <a:cubicBezTo>
                    <a:pt x="2530" y="350"/>
                    <a:pt x="2532" y="393"/>
                    <a:pt x="2525" y="393"/>
                  </a:cubicBezTo>
                  <a:cubicBezTo>
                    <a:pt x="2518" y="396"/>
                    <a:pt x="2518" y="384"/>
                    <a:pt x="2521" y="380"/>
                  </a:cubicBezTo>
                  <a:close/>
                  <a:moveTo>
                    <a:pt x="3837" y="210"/>
                  </a:moveTo>
                  <a:cubicBezTo>
                    <a:pt x="3860" y="206"/>
                    <a:pt x="3831" y="213"/>
                    <a:pt x="3831" y="215"/>
                  </a:cubicBezTo>
                  <a:cubicBezTo>
                    <a:pt x="3824" y="217"/>
                    <a:pt x="3824" y="215"/>
                    <a:pt x="3824" y="215"/>
                  </a:cubicBezTo>
                  <a:cubicBezTo>
                    <a:pt x="3808" y="217"/>
                    <a:pt x="3840" y="213"/>
                    <a:pt x="3840" y="208"/>
                  </a:cubicBezTo>
                  <a:close/>
                  <a:moveTo>
                    <a:pt x="836" y="423"/>
                  </a:moveTo>
                  <a:cubicBezTo>
                    <a:pt x="849" y="420"/>
                    <a:pt x="847" y="432"/>
                    <a:pt x="847" y="441"/>
                  </a:cubicBezTo>
                  <a:lnTo>
                    <a:pt x="829" y="441"/>
                  </a:lnTo>
                  <a:cubicBezTo>
                    <a:pt x="834" y="436"/>
                    <a:pt x="836" y="429"/>
                    <a:pt x="836" y="423"/>
                  </a:cubicBezTo>
                  <a:close/>
                  <a:moveTo>
                    <a:pt x="998" y="432"/>
                  </a:moveTo>
                  <a:cubicBezTo>
                    <a:pt x="998" y="432"/>
                    <a:pt x="1001" y="414"/>
                    <a:pt x="1005" y="418"/>
                  </a:cubicBezTo>
                  <a:cubicBezTo>
                    <a:pt x="1017" y="432"/>
                    <a:pt x="960" y="463"/>
                    <a:pt x="998" y="432"/>
                  </a:cubicBezTo>
                  <a:close/>
                  <a:moveTo>
                    <a:pt x="1344" y="420"/>
                  </a:moveTo>
                  <a:cubicBezTo>
                    <a:pt x="1349" y="405"/>
                    <a:pt x="1380" y="414"/>
                    <a:pt x="1385" y="420"/>
                  </a:cubicBezTo>
                  <a:cubicBezTo>
                    <a:pt x="1378" y="441"/>
                    <a:pt x="1364" y="409"/>
                    <a:pt x="1346" y="420"/>
                  </a:cubicBezTo>
                  <a:close/>
                  <a:moveTo>
                    <a:pt x="2898" y="359"/>
                  </a:moveTo>
                  <a:cubicBezTo>
                    <a:pt x="2902" y="344"/>
                    <a:pt x="2916" y="368"/>
                    <a:pt x="2923" y="371"/>
                  </a:cubicBezTo>
                  <a:cubicBezTo>
                    <a:pt x="2914" y="393"/>
                    <a:pt x="2907" y="362"/>
                    <a:pt x="2898" y="359"/>
                  </a:cubicBezTo>
                  <a:close/>
                  <a:moveTo>
                    <a:pt x="3720" y="240"/>
                  </a:moveTo>
                  <a:cubicBezTo>
                    <a:pt x="3700" y="253"/>
                    <a:pt x="3697" y="238"/>
                    <a:pt x="3720" y="240"/>
                  </a:cubicBezTo>
                  <a:close/>
                  <a:moveTo>
                    <a:pt x="3130" y="371"/>
                  </a:moveTo>
                  <a:cubicBezTo>
                    <a:pt x="3130" y="366"/>
                    <a:pt x="3124" y="368"/>
                    <a:pt x="3117" y="366"/>
                  </a:cubicBezTo>
                  <a:cubicBezTo>
                    <a:pt x="3135" y="359"/>
                    <a:pt x="3149" y="341"/>
                    <a:pt x="3112" y="350"/>
                  </a:cubicBezTo>
                  <a:cubicBezTo>
                    <a:pt x="3117" y="341"/>
                    <a:pt x="3133" y="339"/>
                    <a:pt x="3144" y="335"/>
                  </a:cubicBezTo>
                  <a:cubicBezTo>
                    <a:pt x="3142" y="346"/>
                    <a:pt x="3151" y="346"/>
                    <a:pt x="3158" y="344"/>
                  </a:cubicBezTo>
                  <a:cubicBezTo>
                    <a:pt x="3142" y="371"/>
                    <a:pt x="3164" y="359"/>
                    <a:pt x="3130" y="378"/>
                  </a:cubicBezTo>
                  <a:cubicBezTo>
                    <a:pt x="3124" y="378"/>
                    <a:pt x="3128" y="373"/>
                    <a:pt x="3133" y="371"/>
                  </a:cubicBezTo>
                  <a:close/>
                  <a:moveTo>
                    <a:pt x="2591" y="391"/>
                  </a:moveTo>
                  <a:cubicBezTo>
                    <a:pt x="2602" y="409"/>
                    <a:pt x="2645" y="425"/>
                    <a:pt x="2661" y="393"/>
                  </a:cubicBezTo>
                  <a:cubicBezTo>
                    <a:pt x="2683" y="402"/>
                    <a:pt x="2647" y="414"/>
                    <a:pt x="2654" y="432"/>
                  </a:cubicBezTo>
                  <a:cubicBezTo>
                    <a:pt x="2618" y="439"/>
                    <a:pt x="2602" y="418"/>
                    <a:pt x="2591" y="391"/>
                  </a:cubicBezTo>
                  <a:close/>
                  <a:moveTo>
                    <a:pt x="2844" y="371"/>
                  </a:moveTo>
                  <a:cubicBezTo>
                    <a:pt x="2857" y="378"/>
                    <a:pt x="2859" y="396"/>
                    <a:pt x="2850" y="407"/>
                  </a:cubicBezTo>
                  <a:cubicBezTo>
                    <a:pt x="2841" y="384"/>
                    <a:pt x="2839" y="387"/>
                    <a:pt x="2812" y="396"/>
                  </a:cubicBezTo>
                  <a:cubicBezTo>
                    <a:pt x="2814" y="380"/>
                    <a:pt x="2841" y="387"/>
                    <a:pt x="2846" y="371"/>
                  </a:cubicBezTo>
                  <a:close/>
                  <a:moveTo>
                    <a:pt x="3230" y="335"/>
                  </a:moveTo>
                  <a:cubicBezTo>
                    <a:pt x="3214" y="346"/>
                    <a:pt x="3196" y="355"/>
                    <a:pt x="3176" y="359"/>
                  </a:cubicBezTo>
                  <a:cubicBezTo>
                    <a:pt x="3187" y="339"/>
                    <a:pt x="3210" y="330"/>
                    <a:pt x="3230" y="335"/>
                  </a:cubicBezTo>
                  <a:close/>
                  <a:moveTo>
                    <a:pt x="298" y="452"/>
                  </a:moveTo>
                  <a:cubicBezTo>
                    <a:pt x="301" y="459"/>
                    <a:pt x="289" y="461"/>
                    <a:pt x="271" y="461"/>
                  </a:cubicBezTo>
                  <a:cubicBezTo>
                    <a:pt x="285" y="459"/>
                    <a:pt x="285" y="452"/>
                    <a:pt x="301" y="452"/>
                  </a:cubicBezTo>
                  <a:close/>
                  <a:moveTo>
                    <a:pt x="1265" y="459"/>
                  </a:moveTo>
                  <a:cubicBezTo>
                    <a:pt x="1233" y="466"/>
                    <a:pt x="1254" y="425"/>
                    <a:pt x="1265" y="459"/>
                  </a:cubicBezTo>
                  <a:close/>
                  <a:moveTo>
                    <a:pt x="1687" y="448"/>
                  </a:moveTo>
                  <a:lnTo>
                    <a:pt x="1701" y="448"/>
                  </a:lnTo>
                  <a:lnTo>
                    <a:pt x="1701" y="466"/>
                  </a:lnTo>
                  <a:lnTo>
                    <a:pt x="1687" y="466"/>
                  </a:lnTo>
                  <a:close/>
                  <a:moveTo>
                    <a:pt x="2191" y="436"/>
                  </a:moveTo>
                  <a:cubicBezTo>
                    <a:pt x="2211" y="445"/>
                    <a:pt x="2241" y="441"/>
                    <a:pt x="2241" y="475"/>
                  </a:cubicBezTo>
                  <a:cubicBezTo>
                    <a:pt x="2220" y="472"/>
                    <a:pt x="2227" y="502"/>
                    <a:pt x="2202" y="493"/>
                  </a:cubicBezTo>
                  <a:cubicBezTo>
                    <a:pt x="2193" y="475"/>
                    <a:pt x="2191" y="454"/>
                    <a:pt x="2193" y="436"/>
                  </a:cubicBezTo>
                  <a:close/>
                  <a:moveTo>
                    <a:pt x="253" y="461"/>
                  </a:moveTo>
                  <a:cubicBezTo>
                    <a:pt x="251" y="463"/>
                    <a:pt x="235" y="463"/>
                    <a:pt x="226" y="463"/>
                  </a:cubicBezTo>
                  <a:cubicBezTo>
                    <a:pt x="231" y="457"/>
                    <a:pt x="246" y="457"/>
                    <a:pt x="255" y="461"/>
                  </a:cubicBezTo>
                  <a:close/>
                  <a:moveTo>
                    <a:pt x="337" y="457"/>
                  </a:moveTo>
                  <a:lnTo>
                    <a:pt x="357" y="457"/>
                  </a:lnTo>
                  <a:lnTo>
                    <a:pt x="357" y="463"/>
                  </a:lnTo>
                  <a:lnTo>
                    <a:pt x="337" y="463"/>
                  </a:lnTo>
                  <a:close/>
                  <a:moveTo>
                    <a:pt x="1791" y="454"/>
                  </a:moveTo>
                  <a:cubicBezTo>
                    <a:pt x="1802" y="452"/>
                    <a:pt x="1802" y="463"/>
                    <a:pt x="1812" y="463"/>
                  </a:cubicBezTo>
                  <a:cubicBezTo>
                    <a:pt x="1812" y="470"/>
                    <a:pt x="1805" y="472"/>
                    <a:pt x="1805" y="479"/>
                  </a:cubicBezTo>
                  <a:lnTo>
                    <a:pt x="1796" y="479"/>
                  </a:lnTo>
                  <a:close/>
                  <a:moveTo>
                    <a:pt x="1954" y="459"/>
                  </a:moveTo>
                  <a:cubicBezTo>
                    <a:pt x="1938" y="488"/>
                    <a:pt x="1929" y="432"/>
                    <a:pt x="1954" y="459"/>
                  </a:cubicBezTo>
                  <a:close/>
                  <a:moveTo>
                    <a:pt x="2308" y="439"/>
                  </a:moveTo>
                  <a:lnTo>
                    <a:pt x="2320" y="439"/>
                  </a:lnTo>
                  <a:lnTo>
                    <a:pt x="2320" y="454"/>
                  </a:lnTo>
                  <a:lnTo>
                    <a:pt x="2308" y="454"/>
                  </a:lnTo>
                  <a:close/>
                  <a:moveTo>
                    <a:pt x="362" y="463"/>
                  </a:moveTo>
                  <a:cubicBezTo>
                    <a:pt x="364" y="459"/>
                    <a:pt x="380" y="461"/>
                    <a:pt x="389" y="461"/>
                  </a:cubicBezTo>
                  <a:cubicBezTo>
                    <a:pt x="384" y="463"/>
                    <a:pt x="380" y="468"/>
                    <a:pt x="389" y="468"/>
                  </a:cubicBezTo>
                  <a:cubicBezTo>
                    <a:pt x="384" y="477"/>
                    <a:pt x="375" y="463"/>
                    <a:pt x="366" y="463"/>
                  </a:cubicBezTo>
                  <a:close/>
                  <a:moveTo>
                    <a:pt x="2457" y="448"/>
                  </a:moveTo>
                  <a:cubicBezTo>
                    <a:pt x="2442" y="459"/>
                    <a:pt x="2424" y="463"/>
                    <a:pt x="2405" y="459"/>
                  </a:cubicBezTo>
                  <a:cubicBezTo>
                    <a:pt x="2419" y="443"/>
                    <a:pt x="2442" y="439"/>
                    <a:pt x="2460" y="448"/>
                  </a:cubicBezTo>
                  <a:close/>
                  <a:moveTo>
                    <a:pt x="172" y="466"/>
                  </a:moveTo>
                  <a:cubicBezTo>
                    <a:pt x="172" y="463"/>
                    <a:pt x="208" y="463"/>
                    <a:pt x="192" y="468"/>
                  </a:cubicBezTo>
                  <a:cubicBezTo>
                    <a:pt x="188" y="466"/>
                    <a:pt x="181" y="466"/>
                    <a:pt x="176" y="466"/>
                  </a:cubicBezTo>
                  <a:close/>
                  <a:moveTo>
                    <a:pt x="1929" y="477"/>
                  </a:moveTo>
                  <a:cubicBezTo>
                    <a:pt x="1949" y="477"/>
                    <a:pt x="1958" y="493"/>
                    <a:pt x="1961" y="518"/>
                  </a:cubicBezTo>
                  <a:cubicBezTo>
                    <a:pt x="1924" y="502"/>
                    <a:pt x="1931" y="518"/>
                    <a:pt x="1927" y="554"/>
                  </a:cubicBezTo>
                  <a:cubicBezTo>
                    <a:pt x="1915" y="533"/>
                    <a:pt x="1915" y="540"/>
                    <a:pt x="1906" y="563"/>
                  </a:cubicBezTo>
                  <a:cubicBezTo>
                    <a:pt x="1902" y="549"/>
                    <a:pt x="1886" y="549"/>
                    <a:pt x="1888" y="529"/>
                  </a:cubicBezTo>
                  <a:lnTo>
                    <a:pt x="1920" y="529"/>
                  </a:lnTo>
                  <a:cubicBezTo>
                    <a:pt x="1924" y="511"/>
                    <a:pt x="1911" y="513"/>
                    <a:pt x="1902" y="513"/>
                  </a:cubicBezTo>
                  <a:cubicBezTo>
                    <a:pt x="1902" y="486"/>
                    <a:pt x="1936" y="509"/>
                    <a:pt x="1931" y="477"/>
                  </a:cubicBezTo>
                  <a:close/>
                  <a:moveTo>
                    <a:pt x="2326" y="463"/>
                  </a:moveTo>
                  <a:cubicBezTo>
                    <a:pt x="2329" y="484"/>
                    <a:pt x="2317" y="490"/>
                    <a:pt x="2299" y="488"/>
                  </a:cubicBezTo>
                  <a:cubicBezTo>
                    <a:pt x="2308" y="477"/>
                    <a:pt x="2313" y="463"/>
                    <a:pt x="2329" y="463"/>
                  </a:cubicBezTo>
                  <a:close/>
                  <a:moveTo>
                    <a:pt x="1615" y="515"/>
                  </a:moveTo>
                  <a:cubicBezTo>
                    <a:pt x="1660" y="493"/>
                    <a:pt x="1710" y="531"/>
                    <a:pt x="1757" y="531"/>
                  </a:cubicBezTo>
                  <a:cubicBezTo>
                    <a:pt x="1737" y="563"/>
                    <a:pt x="1701" y="533"/>
                    <a:pt x="1678" y="547"/>
                  </a:cubicBezTo>
                  <a:cubicBezTo>
                    <a:pt x="1667" y="549"/>
                    <a:pt x="1687" y="588"/>
                    <a:pt x="1658" y="581"/>
                  </a:cubicBezTo>
                  <a:cubicBezTo>
                    <a:pt x="1662" y="560"/>
                    <a:pt x="1658" y="531"/>
                    <a:pt x="1678" y="531"/>
                  </a:cubicBezTo>
                  <a:cubicBezTo>
                    <a:pt x="1653" y="497"/>
                    <a:pt x="1644" y="554"/>
                    <a:pt x="1640" y="572"/>
                  </a:cubicBezTo>
                  <a:cubicBezTo>
                    <a:pt x="1626" y="554"/>
                    <a:pt x="1604" y="540"/>
                    <a:pt x="1640" y="531"/>
                  </a:cubicBezTo>
                  <a:cubicBezTo>
                    <a:pt x="1635" y="522"/>
                    <a:pt x="1626" y="515"/>
                    <a:pt x="1617" y="515"/>
                  </a:cubicBezTo>
                  <a:close/>
                  <a:moveTo>
                    <a:pt x="2044" y="499"/>
                  </a:moveTo>
                  <a:cubicBezTo>
                    <a:pt x="2042" y="511"/>
                    <a:pt x="2037" y="518"/>
                    <a:pt x="2026" y="518"/>
                  </a:cubicBezTo>
                  <a:cubicBezTo>
                    <a:pt x="2026" y="499"/>
                    <a:pt x="2037" y="499"/>
                    <a:pt x="2049" y="499"/>
                  </a:cubicBezTo>
                  <a:close/>
                  <a:moveTo>
                    <a:pt x="694" y="511"/>
                  </a:moveTo>
                  <a:cubicBezTo>
                    <a:pt x="689" y="506"/>
                    <a:pt x="682" y="502"/>
                    <a:pt x="675" y="499"/>
                  </a:cubicBezTo>
                  <a:cubicBezTo>
                    <a:pt x="680" y="484"/>
                    <a:pt x="689" y="504"/>
                    <a:pt x="700" y="499"/>
                  </a:cubicBezTo>
                  <a:cubicBezTo>
                    <a:pt x="705" y="518"/>
                    <a:pt x="689" y="515"/>
                    <a:pt x="687" y="524"/>
                  </a:cubicBezTo>
                  <a:cubicBezTo>
                    <a:pt x="675" y="527"/>
                    <a:pt x="691" y="511"/>
                    <a:pt x="696" y="511"/>
                  </a:cubicBezTo>
                  <a:close/>
                  <a:moveTo>
                    <a:pt x="2103" y="522"/>
                  </a:moveTo>
                  <a:cubicBezTo>
                    <a:pt x="2087" y="551"/>
                    <a:pt x="2078" y="495"/>
                    <a:pt x="2103" y="522"/>
                  </a:cubicBezTo>
                  <a:close/>
                  <a:moveTo>
                    <a:pt x="316" y="484"/>
                  </a:moveTo>
                  <a:cubicBezTo>
                    <a:pt x="328" y="484"/>
                    <a:pt x="328" y="486"/>
                    <a:pt x="328" y="490"/>
                  </a:cubicBezTo>
                  <a:cubicBezTo>
                    <a:pt x="323" y="490"/>
                    <a:pt x="321" y="490"/>
                    <a:pt x="321" y="493"/>
                  </a:cubicBezTo>
                  <a:cubicBezTo>
                    <a:pt x="316" y="490"/>
                    <a:pt x="319" y="488"/>
                    <a:pt x="319" y="484"/>
                  </a:cubicBezTo>
                  <a:close/>
                  <a:moveTo>
                    <a:pt x="843" y="518"/>
                  </a:moveTo>
                  <a:cubicBezTo>
                    <a:pt x="827" y="538"/>
                    <a:pt x="813" y="499"/>
                    <a:pt x="843" y="518"/>
                  </a:cubicBezTo>
                  <a:close/>
                  <a:moveTo>
                    <a:pt x="980" y="518"/>
                  </a:moveTo>
                  <a:cubicBezTo>
                    <a:pt x="1003" y="536"/>
                    <a:pt x="947" y="533"/>
                    <a:pt x="980" y="518"/>
                  </a:cubicBezTo>
                  <a:close/>
                  <a:moveTo>
                    <a:pt x="1947" y="527"/>
                  </a:moveTo>
                  <a:cubicBezTo>
                    <a:pt x="1970" y="529"/>
                    <a:pt x="1947" y="549"/>
                    <a:pt x="1958" y="551"/>
                  </a:cubicBezTo>
                  <a:cubicBezTo>
                    <a:pt x="1958" y="569"/>
                    <a:pt x="1933" y="538"/>
                    <a:pt x="1949" y="527"/>
                  </a:cubicBezTo>
                  <a:close/>
                  <a:moveTo>
                    <a:pt x="2064" y="524"/>
                  </a:moveTo>
                  <a:lnTo>
                    <a:pt x="2078" y="524"/>
                  </a:lnTo>
                  <a:cubicBezTo>
                    <a:pt x="2078" y="531"/>
                    <a:pt x="2080" y="531"/>
                    <a:pt x="2083" y="533"/>
                  </a:cubicBezTo>
                  <a:cubicBezTo>
                    <a:pt x="2073" y="551"/>
                    <a:pt x="2053" y="558"/>
                    <a:pt x="2037" y="567"/>
                  </a:cubicBezTo>
                  <a:lnTo>
                    <a:pt x="2037" y="542"/>
                  </a:lnTo>
                  <a:cubicBezTo>
                    <a:pt x="2049" y="520"/>
                    <a:pt x="2067" y="560"/>
                    <a:pt x="2067" y="524"/>
                  </a:cubicBezTo>
                  <a:close/>
                  <a:moveTo>
                    <a:pt x="2116" y="522"/>
                  </a:moveTo>
                  <a:cubicBezTo>
                    <a:pt x="2128" y="520"/>
                    <a:pt x="2128" y="529"/>
                    <a:pt x="2134" y="529"/>
                  </a:cubicBezTo>
                  <a:cubicBezTo>
                    <a:pt x="2134" y="542"/>
                    <a:pt x="2116" y="533"/>
                    <a:pt x="2116" y="547"/>
                  </a:cubicBezTo>
                  <a:cubicBezTo>
                    <a:pt x="2110" y="545"/>
                    <a:pt x="2121" y="536"/>
                    <a:pt x="2119" y="522"/>
                  </a:cubicBezTo>
                  <a:close/>
                  <a:moveTo>
                    <a:pt x="1222" y="533"/>
                  </a:moveTo>
                  <a:cubicBezTo>
                    <a:pt x="1229" y="533"/>
                    <a:pt x="1227" y="547"/>
                    <a:pt x="1229" y="556"/>
                  </a:cubicBezTo>
                  <a:lnTo>
                    <a:pt x="1202" y="556"/>
                  </a:lnTo>
                  <a:cubicBezTo>
                    <a:pt x="1204" y="547"/>
                    <a:pt x="1213" y="549"/>
                    <a:pt x="1222" y="549"/>
                  </a:cubicBezTo>
                  <a:close/>
                  <a:moveTo>
                    <a:pt x="504" y="518"/>
                  </a:moveTo>
                  <a:cubicBezTo>
                    <a:pt x="479" y="513"/>
                    <a:pt x="456" y="511"/>
                    <a:pt x="432" y="509"/>
                  </a:cubicBezTo>
                  <a:cubicBezTo>
                    <a:pt x="411" y="511"/>
                    <a:pt x="432" y="529"/>
                    <a:pt x="398" y="527"/>
                  </a:cubicBezTo>
                  <a:cubicBezTo>
                    <a:pt x="407" y="499"/>
                    <a:pt x="353" y="515"/>
                    <a:pt x="348" y="499"/>
                  </a:cubicBezTo>
                  <a:lnTo>
                    <a:pt x="407" y="497"/>
                  </a:lnTo>
                  <a:cubicBezTo>
                    <a:pt x="404" y="524"/>
                    <a:pt x="490" y="486"/>
                    <a:pt x="506" y="515"/>
                  </a:cubicBezTo>
                  <a:close/>
                  <a:moveTo>
                    <a:pt x="1150" y="538"/>
                  </a:moveTo>
                  <a:cubicBezTo>
                    <a:pt x="1163" y="538"/>
                    <a:pt x="1175" y="572"/>
                    <a:pt x="1188" y="547"/>
                  </a:cubicBezTo>
                  <a:cubicBezTo>
                    <a:pt x="1197" y="565"/>
                    <a:pt x="1202" y="585"/>
                    <a:pt x="1199" y="606"/>
                  </a:cubicBezTo>
                  <a:cubicBezTo>
                    <a:pt x="1177" y="583"/>
                    <a:pt x="1138" y="556"/>
                    <a:pt x="1109" y="579"/>
                  </a:cubicBezTo>
                  <a:cubicBezTo>
                    <a:pt x="1102" y="560"/>
                    <a:pt x="1114" y="558"/>
                    <a:pt x="1105" y="551"/>
                  </a:cubicBezTo>
                  <a:cubicBezTo>
                    <a:pt x="1123" y="533"/>
                    <a:pt x="1138" y="576"/>
                    <a:pt x="1152" y="538"/>
                  </a:cubicBezTo>
                  <a:close/>
                  <a:moveTo>
                    <a:pt x="698" y="542"/>
                  </a:moveTo>
                  <a:cubicBezTo>
                    <a:pt x="691" y="540"/>
                    <a:pt x="675" y="556"/>
                    <a:pt x="691" y="558"/>
                  </a:cubicBezTo>
                  <a:cubicBezTo>
                    <a:pt x="660" y="579"/>
                    <a:pt x="626" y="547"/>
                    <a:pt x="581" y="547"/>
                  </a:cubicBezTo>
                  <a:cubicBezTo>
                    <a:pt x="585" y="536"/>
                    <a:pt x="633" y="542"/>
                    <a:pt x="601" y="529"/>
                  </a:cubicBezTo>
                  <a:cubicBezTo>
                    <a:pt x="621" y="518"/>
                    <a:pt x="655" y="536"/>
                    <a:pt x="666" y="545"/>
                  </a:cubicBezTo>
                  <a:cubicBezTo>
                    <a:pt x="675" y="545"/>
                    <a:pt x="666" y="540"/>
                    <a:pt x="660" y="540"/>
                  </a:cubicBezTo>
                  <a:cubicBezTo>
                    <a:pt x="700" y="529"/>
                    <a:pt x="743" y="527"/>
                    <a:pt x="784" y="533"/>
                  </a:cubicBezTo>
                  <a:cubicBezTo>
                    <a:pt x="779" y="540"/>
                    <a:pt x="732" y="538"/>
                    <a:pt x="757" y="554"/>
                  </a:cubicBezTo>
                  <a:cubicBezTo>
                    <a:pt x="736" y="554"/>
                    <a:pt x="718" y="549"/>
                    <a:pt x="703" y="542"/>
                  </a:cubicBezTo>
                  <a:close/>
                  <a:moveTo>
                    <a:pt x="1358" y="551"/>
                  </a:moveTo>
                  <a:cubicBezTo>
                    <a:pt x="1367" y="554"/>
                    <a:pt x="1362" y="560"/>
                    <a:pt x="1358" y="560"/>
                  </a:cubicBezTo>
                  <a:cubicBezTo>
                    <a:pt x="1358" y="569"/>
                    <a:pt x="1371" y="569"/>
                    <a:pt x="1371" y="560"/>
                  </a:cubicBezTo>
                  <a:cubicBezTo>
                    <a:pt x="1382" y="563"/>
                    <a:pt x="1364" y="574"/>
                    <a:pt x="1378" y="576"/>
                  </a:cubicBezTo>
                  <a:cubicBezTo>
                    <a:pt x="1376" y="590"/>
                    <a:pt x="1353" y="581"/>
                    <a:pt x="1358" y="606"/>
                  </a:cubicBezTo>
                  <a:cubicBezTo>
                    <a:pt x="1349" y="601"/>
                    <a:pt x="1342" y="594"/>
                    <a:pt x="1330" y="590"/>
                  </a:cubicBezTo>
                  <a:lnTo>
                    <a:pt x="1330" y="567"/>
                  </a:lnTo>
                  <a:cubicBezTo>
                    <a:pt x="1312" y="556"/>
                    <a:pt x="1346" y="560"/>
                    <a:pt x="1337" y="583"/>
                  </a:cubicBezTo>
                  <a:cubicBezTo>
                    <a:pt x="1362" y="576"/>
                    <a:pt x="1342" y="563"/>
                    <a:pt x="1362" y="551"/>
                  </a:cubicBezTo>
                  <a:close/>
                  <a:moveTo>
                    <a:pt x="1796" y="572"/>
                  </a:moveTo>
                  <a:cubicBezTo>
                    <a:pt x="1782" y="554"/>
                    <a:pt x="1766" y="581"/>
                    <a:pt x="1744" y="572"/>
                  </a:cubicBezTo>
                  <a:cubicBezTo>
                    <a:pt x="1748" y="556"/>
                    <a:pt x="1800" y="538"/>
                    <a:pt x="1798" y="572"/>
                  </a:cubicBezTo>
                  <a:close/>
                  <a:moveTo>
                    <a:pt x="1809" y="556"/>
                  </a:moveTo>
                  <a:cubicBezTo>
                    <a:pt x="1814" y="565"/>
                    <a:pt x="1832" y="558"/>
                    <a:pt x="1827" y="581"/>
                  </a:cubicBezTo>
                  <a:cubicBezTo>
                    <a:pt x="1823" y="572"/>
                    <a:pt x="1807" y="579"/>
                    <a:pt x="1812" y="556"/>
                  </a:cubicBezTo>
                  <a:close/>
                  <a:moveTo>
                    <a:pt x="158" y="479"/>
                  </a:moveTo>
                  <a:cubicBezTo>
                    <a:pt x="190" y="484"/>
                    <a:pt x="138" y="488"/>
                    <a:pt x="183" y="493"/>
                  </a:cubicBezTo>
                  <a:cubicBezTo>
                    <a:pt x="181" y="495"/>
                    <a:pt x="170" y="493"/>
                    <a:pt x="170" y="495"/>
                  </a:cubicBezTo>
                  <a:cubicBezTo>
                    <a:pt x="147" y="490"/>
                    <a:pt x="165" y="486"/>
                    <a:pt x="145" y="484"/>
                  </a:cubicBezTo>
                  <a:cubicBezTo>
                    <a:pt x="147" y="481"/>
                    <a:pt x="165" y="484"/>
                    <a:pt x="161" y="479"/>
                  </a:cubicBezTo>
                  <a:close/>
                  <a:moveTo>
                    <a:pt x="346" y="502"/>
                  </a:moveTo>
                  <a:cubicBezTo>
                    <a:pt x="328" y="504"/>
                    <a:pt x="307" y="504"/>
                    <a:pt x="287" y="502"/>
                  </a:cubicBezTo>
                  <a:cubicBezTo>
                    <a:pt x="301" y="490"/>
                    <a:pt x="319" y="499"/>
                    <a:pt x="350" y="502"/>
                  </a:cubicBezTo>
                  <a:close/>
                  <a:moveTo>
                    <a:pt x="1854" y="581"/>
                  </a:moveTo>
                  <a:cubicBezTo>
                    <a:pt x="1854" y="558"/>
                    <a:pt x="1882" y="556"/>
                    <a:pt x="1872" y="588"/>
                  </a:cubicBezTo>
                  <a:lnTo>
                    <a:pt x="1886" y="588"/>
                  </a:lnTo>
                  <a:cubicBezTo>
                    <a:pt x="1900" y="610"/>
                    <a:pt x="1868" y="581"/>
                    <a:pt x="1857" y="579"/>
                  </a:cubicBezTo>
                  <a:close/>
                  <a:moveTo>
                    <a:pt x="549" y="520"/>
                  </a:moveTo>
                  <a:cubicBezTo>
                    <a:pt x="563" y="520"/>
                    <a:pt x="576" y="522"/>
                    <a:pt x="587" y="529"/>
                  </a:cubicBezTo>
                  <a:cubicBezTo>
                    <a:pt x="581" y="531"/>
                    <a:pt x="542" y="542"/>
                    <a:pt x="554" y="520"/>
                  </a:cubicBezTo>
                  <a:close/>
                  <a:moveTo>
                    <a:pt x="1554" y="588"/>
                  </a:moveTo>
                  <a:cubicBezTo>
                    <a:pt x="1556" y="576"/>
                    <a:pt x="1570" y="581"/>
                    <a:pt x="1579" y="581"/>
                  </a:cubicBezTo>
                  <a:cubicBezTo>
                    <a:pt x="1579" y="603"/>
                    <a:pt x="1590" y="597"/>
                    <a:pt x="1579" y="612"/>
                  </a:cubicBezTo>
                  <a:cubicBezTo>
                    <a:pt x="1561" y="619"/>
                    <a:pt x="1574" y="585"/>
                    <a:pt x="1556" y="588"/>
                  </a:cubicBezTo>
                  <a:close/>
                  <a:moveTo>
                    <a:pt x="441" y="524"/>
                  </a:moveTo>
                  <a:cubicBezTo>
                    <a:pt x="443" y="518"/>
                    <a:pt x="472" y="527"/>
                    <a:pt x="465" y="536"/>
                  </a:cubicBezTo>
                  <a:cubicBezTo>
                    <a:pt x="447" y="536"/>
                    <a:pt x="454" y="527"/>
                    <a:pt x="441" y="524"/>
                  </a:cubicBezTo>
                  <a:close/>
                  <a:moveTo>
                    <a:pt x="524" y="536"/>
                  </a:moveTo>
                  <a:cubicBezTo>
                    <a:pt x="520" y="538"/>
                    <a:pt x="517" y="542"/>
                    <a:pt x="517" y="547"/>
                  </a:cubicBezTo>
                  <a:cubicBezTo>
                    <a:pt x="513" y="542"/>
                    <a:pt x="493" y="542"/>
                    <a:pt x="499" y="531"/>
                  </a:cubicBezTo>
                  <a:cubicBezTo>
                    <a:pt x="517" y="536"/>
                    <a:pt x="513" y="527"/>
                    <a:pt x="524" y="536"/>
                  </a:cubicBezTo>
                  <a:close/>
                  <a:moveTo>
                    <a:pt x="375" y="515"/>
                  </a:moveTo>
                  <a:lnTo>
                    <a:pt x="389" y="518"/>
                  </a:lnTo>
                  <a:lnTo>
                    <a:pt x="389" y="524"/>
                  </a:lnTo>
                  <a:lnTo>
                    <a:pt x="375" y="522"/>
                  </a:lnTo>
                  <a:close/>
                  <a:moveTo>
                    <a:pt x="1163" y="603"/>
                  </a:moveTo>
                  <a:cubicBezTo>
                    <a:pt x="1161" y="612"/>
                    <a:pt x="1152" y="619"/>
                    <a:pt x="1143" y="617"/>
                  </a:cubicBezTo>
                  <a:cubicBezTo>
                    <a:pt x="1141" y="601"/>
                    <a:pt x="1154" y="603"/>
                    <a:pt x="1163" y="60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6284625" y="2911375"/>
              <a:ext cx="1275" cy="975"/>
            </a:xfrm>
            <a:custGeom>
              <a:rect b="b" l="l" r="r" t="t"/>
              <a:pathLst>
                <a:path extrusionOk="0" h="39" w="51">
                  <a:moveTo>
                    <a:pt x="16" y="14"/>
                  </a:moveTo>
                  <a:cubicBezTo>
                    <a:pt x="1" y="0"/>
                    <a:pt x="43" y="12"/>
                    <a:pt x="50" y="16"/>
                  </a:cubicBezTo>
                  <a:cubicBezTo>
                    <a:pt x="41" y="39"/>
                    <a:pt x="25" y="16"/>
                    <a:pt x="16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6297275" y="2916625"/>
              <a:ext cx="875" cy="875"/>
            </a:xfrm>
            <a:custGeom>
              <a:rect b="b" l="l" r="r" t="t"/>
              <a:pathLst>
                <a:path extrusionOk="0" h="35" w="35">
                  <a:moveTo>
                    <a:pt x="14" y="9"/>
                  </a:moveTo>
                  <a:cubicBezTo>
                    <a:pt x="14" y="0"/>
                    <a:pt x="19" y="5"/>
                    <a:pt x="19" y="9"/>
                  </a:cubicBezTo>
                  <a:cubicBezTo>
                    <a:pt x="25" y="12"/>
                    <a:pt x="25" y="7"/>
                    <a:pt x="25" y="0"/>
                  </a:cubicBezTo>
                  <a:cubicBezTo>
                    <a:pt x="34" y="3"/>
                    <a:pt x="30" y="21"/>
                    <a:pt x="32" y="34"/>
                  </a:cubicBezTo>
                  <a:cubicBezTo>
                    <a:pt x="30" y="30"/>
                    <a:pt x="0" y="23"/>
                    <a:pt x="19" y="18"/>
                  </a:cubicBezTo>
                  <a:cubicBezTo>
                    <a:pt x="21" y="9"/>
                    <a:pt x="16" y="9"/>
                    <a:pt x="14" y="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6499025" y="2946100"/>
              <a:ext cx="400" cy="475"/>
            </a:xfrm>
            <a:custGeom>
              <a:rect b="b" l="l" r="r" t="t"/>
              <a:pathLst>
                <a:path extrusionOk="0" h="19" w="16">
                  <a:moveTo>
                    <a:pt x="2" y="0"/>
                  </a:moveTo>
                  <a:lnTo>
                    <a:pt x="16" y="0"/>
                  </a:lnTo>
                  <a:lnTo>
                    <a:pt x="16" y="16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6496075" y="2946150"/>
              <a:ext cx="600" cy="1375"/>
            </a:xfrm>
            <a:custGeom>
              <a:rect b="b" l="l" r="r" t="t"/>
              <a:pathLst>
                <a:path extrusionOk="0" h="55" w="24">
                  <a:moveTo>
                    <a:pt x="23" y="23"/>
                  </a:moveTo>
                  <a:cubicBezTo>
                    <a:pt x="1" y="55"/>
                    <a:pt x="1" y="0"/>
                    <a:pt x="23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6494000" y="2946875"/>
              <a:ext cx="400" cy="475"/>
            </a:xfrm>
            <a:custGeom>
              <a:rect b="b" l="l" r="r" t="t"/>
              <a:pathLst>
                <a:path extrusionOk="0" h="19" w="16">
                  <a:moveTo>
                    <a:pt x="2" y="3"/>
                  </a:moveTo>
                  <a:lnTo>
                    <a:pt x="16" y="1"/>
                  </a:lnTo>
                  <a:lnTo>
                    <a:pt x="16" y="17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6492700" y="2947325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11" y="3"/>
                  </a:moveTo>
                  <a:cubicBezTo>
                    <a:pt x="25" y="1"/>
                    <a:pt x="27" y="12"/>
                    <a:pt x="41" y="10"/>
                  </a:cubicBezTo>
                  <a:cubicBezTo>
                    <a:pt x="41" y="23"/>
                    <a:pt x="0" y="26"/>
                    <a:pt x="11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6485800" y="2949150"/>
              <a:ext cx="1500" cy="875"/>
            </a:xfrm>
            <a:custGeom>
              <a:rect b="b" l="l" r="r" t="t"/>
              <a:pathLst>
                <a:path extrusionOk="0" h="35" w="60">
                  <a:moveTo>
                    <a:pt x="50" y="0"/>
                  </a:moveTo>
                  <a:cubicBezTo>
                    <a:pt x="59" y="34"/>
                    <a:pt x="16" y="20"/>
                    <a:pt x="3" y="34"/>
                  </a:cubicBezTo>
                  <a:cubicBezTo>
                    <a:pt x="1" y="5"/>
                    <a:pt x="34" y="11"/>
                    <a:pt x="50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6489650" y="2948700"/>
              <a:ext cx="1425" cy="925"/>
            </a:xfrm>
            <a:custGeom>
              <a:rect b="b" l="l" r="r" t="t"/>
              <a:pathLst>
                <a:path extrusionOk="0" h="37" w="57">
                  <a:moveTo>
                    <a:pt x="0" y="7"/>
                  </a:moveTo>
                  <a:cubicBezTo>
                    <a:pt x="27" y="0"/>
                    <a:pt x="30" y="18"/>
                    <a:pt x="57" y="11"/>
                  </a:cubicBezTo>
                  <a:cubicBezTo>
                    <a:pt x="43" y="27"/>
                    <a:pt x="5" y="36"/>
                    <a:pt x="0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6459050" y="2954850"/>
              <a:ext cx="575" cy="300"/>
            </a:xfrm>
            <a:custGeom>
              <a:rect b="b" l="l" r="r" t="t"/>
              <a:pathLst>
                <a:path extrusionOk="0" h="12" w="23">
                  <a:moveTo>
                    <a:pt x="9" y="5"/>
                  </a:moveTo>
                  <a:lnTo>
                    <a:pt x="23" y="0"/>
                  </a:lnTo>
                  <a:lnTo>
                    <a:pt x="23" y="5"/>
                  </a:lnTo>
                  <a:lnTo>
                    <a:pt x="2" y="12"/>
                  </a:lnTo>
                  <a:cubicBezTo>
                    <a:pt x="0" y="9"/>
                    <a:pt x="9" y="7"/>
                    <a:pt x="9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6481725" y="2950325"/>
              <a:ext cx="825" cy="975"/>
            </a:xfrm>
            <a:custGeom>
              <a:rect b="b" l="l" r="r" t="t"/>
              <a:pathLst>
                <a:path extrusionOk="0" h="39" w="33">
                  <a:moveTo>
                    <a:pt x="33" y="16"/>
                  </a:moveTo>
                  <a:cubicBezTo>
                    <a:pt x="17" y="39"/>
                    <a:pt x="1" y="1"/>
                    <a:pt x="33" y="1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6551075" y="2950825"/>
              <a:ext cx="1050" cy="650"/>
            </a:xfrm>
            <a:custGeom>
              <a:rect b="b" l="l" r="r" t="t"/>
              <a:pathLst>
                <a:path extrusionOk="0" h="26" w="42">
                  <a:moveTo>
                    <a:pt x="7" y="14"/>
                  </a:moveTo>
                  <a:cubicBezTo>
                    <a:pt x="23" y="1"/>
                    <a:pt x="30" y="17"/>
                    <a:pt x="41" y="12"/>
                  </a:cubicBezTo>
                  <a:cubicBezTo>
                    <a:pt x="37" y="26"/>
                    <a:pt x="14" y="21"/>
                    <a:pt x="0" y="23"/>
                  </a:cubicBezTo>
                  <a:cubicBezTo>
                    <a:pt x="5" y="19"/>
                    <a:pt x="21" y="14"/>
                    <a:pt x="7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6521550" y="2956700"/>
              <a:ext cx="650" cy="650"/>
            </a:xfrm>
            <a:custGeom>
              <a:rect b="b" l="l" r="r" t="t"/>
              <a:pathLst>
                <a:path extrusionOk="0" h="26" w="26">
                  <a:moveTo>
                    <a:pt x="14" y="1"/>
                  </a:moveTo>
                  <a:cubicBezTo>
                    <a:pt x="25" y="5"/>
                    <a:pt x="14" y="14"/>
                    <a:pt x="14" y="26"/>
                  </a:cubicBezTo>
                  <a:cubicBezTo>
                    <a:pt x="0" y="19"/>
                    <a:pt x="12" y="10"/>
                    <a:pt x="14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6494150" y="2959475"/>
              <a:ext cx="1275" cy="750"/>
            </a:xfrm>
            <a:custGeom>
              <a:rect b="b" l="l" r="r" t="t"/>
              <a:pathLst>
                <a:path extrusionOk="0" h="30" w="51">
                  <a:moveTo>
                    <a:pt x="51" y="5"/>
                  </a:moveTo>
                  <a:cubicBezTo>
                    <a:pt x="42" y="23"/>
                    <a:pt x="26" y="30"/>
                    <a:pt x="1" y="28"/>
                  </a:cubicBezTo>
                  <a:cubicBezTo>
                    <a:pt x="8" y="7"/>
                    <a:pt x="23" y="0"/>
                    <a:pt x="51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6496125" y="2959750"/>
              <a:ext cx="875" cy="700"/>
            </a:xfrm>
            <a:custGeom>
              <a:rect b="b" l="l" r="r" t="t"/>
              <a:pathLst>
                <a:path extrusionOk="0" h="28" w="35">
                  <a:moveTo>
                    <a:pt x="12" y="3"/>
                  </a:moveTo>
                  <a:cubicBezTo>
                    <a:pt x="23" y="1"/>
                    <a:pt x="23" y="10"/>
                    <a:pt x="33" y="12"/>
                  </a:cubicBezTo>
                  <a:cubicBezTo>
                    <a:pt x="35" y="28"/>
                    <a:pt x="1" y="23"/>
                    <a:pt x="12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6463325" y="2957725"/>
              <a:ext cx="700" cy="250"/>
            </a:xfrm>
            <a:custGeom>
              <a:rect b="b" l="l" r="r" t="t"/>
              <a:pathLst>
                <a:path extrusionOk="0" h="10" w="28">
                  <a:moveTo>
                    <a:pt x="3" y="0"/>
                  </a:moveTo>
                  <a:lnTo>
                    <a:pt x="23" y="3"/>
                  </a:lnTo>
                  <a:cubicBezTo>
                    <a:pt x="28" y="9"/>
                    <a:pt x="10" y="5"/>
                    <a:pt x="10" y="9"/>
                  </a:cubicBezTo>
                  <a:cubicBezTo>
                    <a:pt x="1" y="7"/>
                    <a:pt x="5" y="3"/>
                    <a:pt x="3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6455650" y="2944450"/>
              <a:ext cx="104475" cy="16800"/>
            </a:xfrm>
            <a:custGeom>
              <a:rect b="b" l="l" r="r" t="t"/>
              <a:pathLst>
                <a:path extrusionOk="0" h="672" w="4179">
                  <a:moveTo>
                    <a:pt x="3991" y="134"/>
                  </a:moveTo>
                  <a:cubicBezTo>
                    <a:pt x="3969" y="134"/>
                    <a:pt x="4016" y="141"/>
                    <a:pt x="4012" y="145"/>
                  </a:cubicBezTo>
                  <a:cubicBezTo>
                    <a:pt x="3996" y="143"/>
                    <a:pt x="3982" y="138"/>
                    <a:pt x="3971" y="129"/>
                  </a:cubicBezTo>
                  <a:cubicBezTo>
                    <a:pt x="3915" y="123"/>
                    <a:pt x="3910" y="120"/>
                    <a:pt x="3858" y="116"/>
                  </a:cubicBezTo>
                  <a:cubicBezTo>
                    <a:pt x="3858" y="114"/>
                    <a:pt x="3863" y="111"/>
                    <a:pt x="3867" y="109"/>
                  </a:cubicBezTo>
                  <a:cubicBezTo>
                    <a:pt x="3808" y="91"/>
                    <a:pt x="3736" y="84"/>
                    <a:pt x="3700" y="100"/>
                  </a:cubicBezTo>
                  <a:cubicBezTo>
                    <a:pt x="3666" y="93"/>
                    <a:pt x="3614" y="80"/>
                    <a:pt x="3569" y="68"/>
                  </a:cubicBezTo>
                  <a:cubicBezTo>
                    <a:pt x="3506" y="84"/>
                    <a:pt x="3440" y="75"/>
                    <a:pt x="3382" y="44"/>
                  </a:cubicBezTo>
                  <a:cubicBezTo>
                    <a:pt x="3370" y="59"/>
                    <a:pt x="3415" y="64"/>
                    <a:pt x="3395" y="66"/>
                  </a:cubicBezTo>
                  <a:cubicBezTo>
                    <a:pt x="3375" y="50"/>
                    <a:pt x="3348" y="44"/>
                    <a:pt x="3321" y="48"/>
                  </a:cubicBezTo>
                  <a:cubicBezTo>
                    <a:pt x="3316" y="19"/>
                    <a:pt x="3282" y="48"/>
                    <a:pt x="3264" y="30"/>
                  </a:cubicBezTo>
                  <a:cubicBezTo>
                    <a:pt x="3239" y="48"/>
                    <a:pt x="3208" y="50"/>
                    <a:pt x="3181" y="35"/>
                  </a:cubicBezTo>
                  <a:cubicBezTo>
                    <a:pt x="3162" y="35"/>
                    <a:pt x="3151" y="80"/>
                    <a:pt x="3131" y="57"/>
                  </a:cubicBezTo>
                  <a:cubicBezTo>
                    <a:pt x="3138" y="44"/>
                    <a:pt x="3151" y="53"/>
                    <a:pt x="3138" y="37"/>
                  </a:cubicBezTo>
                  <a:cubicBezTo>
                    <a:pt x="3104" y="35"/>
                    <a:pt x="3135" y="59"/>
                    <a:pt x="3111" y="62"/>
                  </a:cubicBezTo>
                  <a:cubicBezTo>
                    <a:pt x="3099" y="53"/>
                    <a:pt x="3083" y="44"/>
                    <a:pt x="3070" y="39"/>
                  </a:cubicBezTo>
                  <a:cubicBezTo>
                    <a:pt x="3031" y="59"/>
                    <a:pt x="2986" y="64"/>
                    <a:pt x="2943" y="53"/>
                  </a:cubicBezTo>
                  <a:cubicBezTo>
                    <a:pt x="2955" y="53"/>
                    <a:pt x="2968" y="55"/>
                    <a:pt x="2966" y="39"/>
                  </a:cubicBezTo>
                  <a:cubicBezTo>
                    <a:pt x="2937" y="23"/>
                    <a:pt x="2914" y="14"/>
                    <a:pt x="2896" y="41"/>
                  </a:cubicBezTo>
                  <a:cubicBezTo>
                    <a:pt x="2896" y="35"/>
                    <a:pt x="2898" y="21"/>
                    <a:pt x="2889" y="19"/>
                  </a:cubicBezTo>
                  <a:cubicBezTo>
                    <a:pt x="2876" y="26"/>
                    <a:pt x="2878" y="50"/>
                    <a:pt x="2855" y="48"/>
                  </a:cubicBezTo>
                  <a:cubicBezTo>
                    <a:pt x="2842" y="46"/>
                    <a:pt x="2851" y="23"/>
                    <a:pt x="2835" y="26"/>
                  </a:cubicBezTo>
                  <a:cubicBezTo>
                    <a:pt x="2819" y="39"/>
                    <a:pt x="2742" y="26"/>
                    <a:pt x="2779" y="53"/>
                  </a:cubicBezTo>
                  <a:cubicBezTo>
                    <a:pt x="2772" y="53"/>
                    <a:pt x="2763" y="55"/>
                    <a:pt x="2758" y="59"/>
                  </a:cubicBezTo>
                  <a:cubicBezTo>
                    <a:pt x="2751" y="46"/>
                    <a:pt x="2745" y="32"/>
                    <a:pt x="2738" y="21"/>
                  </a:cubicBezTo>
                  <a:cubicBezTo>
                    <a:pt x="2690" y="37"/>
                    <a:pt x="2654" y="17"/>
                    <a:pt x="2625" y="57"/>
                  </a:cubicBezTo>
                  <a:cubicBezTo>
                    <a:pt x="2634" y="17"/>
                    <a:pt x="2596" y="37"/>
                    <a:pt x="2584" y="39"/>
                  </a:cubicBezTo>
                  <a:cubicBezTo>
                    <a:pt x="2582" y="30"/>
                    <a:pt x="2575" y="23"/>
                    <a:pt x="2578" y="7"/>
                  </a:cubicBezTo>
                  <a:cubicBezTo>
                    <a:pt x="2496" y="17"/>
                    <a:pt x="2453" y="48"/>
                    <a:pt x="2363" y="39"/>
                  </a:cubicBezTo>
                  <a:cubicBezTo>
                    <a:pt x="2363" y="59"/>
                    <a:pt x="2363" y="77"/>
                    <a:pt x="2347" y="80"/>
                  </a:cubicBezTo>
                  <a:cubicBezTo>
                    <a:pt x="2347" y="68"/>
                    <a:pt x="2349" y="57"/>
                    <a:pt x="2356" y="46"/>
                  </a:cubicBezTo>
                  <a:cubicBezTo>
                    <a:pt x="2316" y="32"/>
                    <a:pt x="2320" y="55"/>
                    <a:pt x="2320" y="71"/>
                  </a:cubicBezTo>
                  <a:lnTo>
                    <a:pt x="2293" y="71"/>
                  </a:lnTo>
                  <a:cubicBezTo>
                    <a:pt x="2297" y="48"/>
                    <a:pt x="2284" y="50"/>
                    <a:pt x="2286" y="30"/>
                  </a:cubicBezTo>
                  <a:cubicBezTo>
                    <a:pt x="2252" y="32"/>
                    <a:pt x="2248" y="57"/>
                    <a:pt x="2218" y="30"/>
                  </a:cubicBezTo>
                  <a:cubicBezTo>
                    <a:pt x="2216" y="64"/>
                    <a:pt x="2155" y="35"/>
                    <a:pt x="2169" y="64"/>
                  </a:cubicBezTo>
                  <a:cubicBezTo>
                    <a:pt x="2157" y="53"/>
                    <a:pt x="2142" y="46"/>
                    <a:pt x="2128" y="48"/>
                  </a:cubicBezTo>
                  <a:cubicBezTo>
                    <a:pt x="2110" y="59"/>
                    <a:pt x="2121" y="66"/>
                    <a:pt x="2112" y="73"/>
                  </a:cubicBezTo>
                  <a:cubicBezTo>
                    <a:pt x="2096" y="77"/>
                    <a:pt x="2083" y="93"/>
                    <a:pt x="2078" y="66"/>
                  </a:cubicBezTo>
                  <a:cubicBezTo>
                    <a:pt x="2090" y="71"/>
                    <a:pt x="2103" y="35"/>
                    <a:pt x="2085" y="32"/>
                  </a:cubicBezTo>
                  <a:cubicBezTo>
                    <a:pt x="2083" y="75"/>
                    <a:pt x="2065" y="30"/>
                    <a:pt x="2051" y="32"/>
                  </a:cubicBezTo>
                  <a:cubicBezTo>
                    <a:pt x="2042" y="55"/>
                    <a:pt x="2065" y="73"/>
                    <a:pt x="2051" y="75"/>
                  </a:cubicBezTo>
                  <a:cubicBezTo>
                    <a:pt x="2004" y="68"/>
                    <a:pt x="2022" y="1"/>
                    <a:pt x="1970" y="44"/>
                  </a:cubicBezTo>
                  <a:cubicBezTo>
                    <a:pt x="1979" y="44"/>
                    <a:pt x="1995" y="39"/>
                    <a:pt x="1997" y="50"/>
                  </a:cubicBezTo>
                  <a:cubicBezTo>
                    <a:pt x="1974" y="57"/>
                    <a:pt x="1950" y="53"/>
                    <a:pt x="1929" y="37"/>
                  </a:cubicBezTo>
                  <a:cubicBezTo>
                    <a:pt x="1900" y="77"/>
                    <a:pt x="1866" y="68"/>
                    <a:pt x="1819" y="68"/>
                  </a:cubicBezTo>
                  <a:cubicBezTo>
                    <a:pt x="1807" y="114"/>
                    <a:pt x="1755" y="57"/>
                    <a:pt x="1749" y="105"/>
                  </a:cubicBezTo>
                  <a:cubicBezTo>
                    <a:pt x="1760" y="105"/>
                    <a:pt x="1764" y="96"/>
                    <a:pt x="1776" y="96"/>
                  </a:cubicBezTo>
                  <a:cubicBezTo>
                    <a:pt x="1771" y="120"/>
                    <a:pt x="1783" y="125"/>
                    <a:pt x="1783" y="145"/>
                  </a:cubicBezTo>
                  <a:cubicBezTo>
                    <a:pt x="1771" y="136"/>
                    <a:pt x="1760" y="134"/>
                    <a:pt x="1746" y="138"/>
                  </a:cubicBezTo>
                  <a:lnTo>
                    <a:pt x="1746" y="114"/>
                  </a:lnTo>
                  <a:cubicBezTo>
                    <a:pt x="1717" y="150"/>
                    <a:pt x="1688" y="145"/>
                    <a:pt x="1636" y="145"/>
                  </a:cubicBezTo>
                  <a:cubicBezTo>
                    <a:pt x="1624" y="177"/>
                    <a:pt x="1667" y="145"/>
                    <a:pt x="1656" y="177"/>
                  </a:cubicBezTo>
                  <a:cubicBezTo>
                    <a:pt x="1654" y="152"/>
                    <a:pt x="1638" y="190"/>
                    <a:pt x="1627" y="186"/>
                  </a:cubicBezTo>
                  <a:cubicBezTo>
                    <a:pt x="1615" y="184"/>
                    <a:pt x="1631" y="168"/>
                    <a:pt x="1613" y="170"/>
                  </a:cubicBezTo>
                  <a:cubicBezTo>
                    <a:pt x="1595" y="175"/>
                    <a:pt x="1575" y="181"/>
                    <a:pt x="1557" y="190"/>
                  </a:cubicBezTo>
                  <a:cubicBezTo>
                    <a:pt x="1550" y="199"/>
                    <a:pt x="1561" y="208"/>
                    <a:pt x="1550" y="215"/>
                  </a:cubicBezTo>
                  <a:cubicBezTo>
                    <a:pt x="1539" y="222"/>
                    <a:pt x="1525" y="227"/>
                    <a:pt x="1523" y="208"/>
                  </a:cubicBezTo>
                  <a:cubicBezTo>
                    <a:pt x="1566" y="170"/>
                    <a:pt x="1615" y="141"/>
                    <a:pt x="1670" y="118"/>
                  </a:cubicBezTo>
                  <a:cubicBezTo>
                    <a:pt x="1649" y="98"/>
                    <a:pt x="1697" y="114"/>
                    <a:pt x="1692" y="68"/>
                  </a:cubicBezTo>
                  <a:cubicBezTo>
                    <a:pt x="1670" y="77"/>
                    <a:pt x="1663" y="102"/>
                    <a:pt x="1642" y="114"/>
                  </a:cubicBezTo>
                  <a:cubicBezTo>
                    <a:pt x="1606" y="116"/>
                    <a:pt x="1597" y="105"/>
                    <a:pt x="1566" y="118"/>
                  </a:cubicBezTo>
                  <a:cubicBezTo>
                    <a:pt x="1568" y="109"/>
                    <a:pt x="1577" y="102"/>
                    <a:pt x="1559" y="102"/>
                  </a:cubicBezTo>
                  <a:cubicBezTo>
                    <a:pt x="1548" y="136"/>
                    <a:pt x="1577" y="118"/>
                    <a:pt x="1579" y="134"/>
                  </a:cubicBezTo>
                  <a:cubicBezTo>
                    <a:pt x="1577" y="143"/>
                    <a:pt x="1570" y="152"/>
                    <a:pt x="1566" y="159"/>
                  </a:cubicBezTo>
                  <a:cubicBezTo>
                    <a:pt x="1532" y="152"/>
                    <a:pt x="1523" y="172"/>
                    <a:pt x="1509" y="186"/>
                  </a:cubicBezTo>
                  <a:cubicBezTo>
                    <a:pt x="1502" y="175"/>
                    <a:pt x="1500" y="161"/>
                    <a:pt x="1502" y="148"/>
                  </a:cubicBezTo>
                  <a:cubicBezTo>
                    <a:pt x="1475" y="154"/>
                    <a:pt x="1471" y="175"/>
                    <a:pt x="1487" y="188"/>
                  </a:cubicBezTo>
                  <a:cubicBezTo>
                    <a:pt x="1446" y="220"/>
                    <a:pt x="1378" y="193"/>
                    <a:pt x="1315" y="227"/>
                  </a:cubicBezTo>
                  <a:cubicBezTo>
                    <a:pt x="1301" y="184"/>
                    <a:pt x="1245" y="222"/>
                    <a:pt x="1229" y="247"/>
                  </a:cubicBezTo>
                  <a:cubicBezTo>
                    <a:pt x="1186" y="222"/>
                    <a:pt x="1146" y="283"/>
                    <a:pt x="1078" y="263"/>
                  </a:cubicBezTo>
                  <a:cubicBezTo>
                    <a:pt x="1076" y="269"/>
                    <a:pt x="1069" y="278"/>
                    <a:pt x="1064" y="283"/>
                  </a:cubicBezTo>
                  <a:cubicBezTo>
                    <a:pt x="1064" y="258"/>
                    <a:pt x="1058" y="283"/>
                    <a:pt x="1042" y="278"/>
                  </a:cubicBezTo>
                  <a:cubicBezTo>
                    <a:pt x="1060" y="260"/>
                    <a:pt x="1015" y="265"/>
                    <a:pt x="994" y="265"/>
                  </a:cubicBezTo>
                  <a:cubicBezTo>
                    <a:pt x="1017" y="238"/>
                    <a:pt x="960" y="256"/>
                    <a:pt x="947" y="247"/>
                  </a:cubicBezTo>
                  <a:cubicBezTo>
                    <a:pt x="938" y="265"/>
                    <a:pt x="940" y="278"/>
                    <a:pt x="911" y="294"/>
                  </a:cubicBezTo>
                  <a:cubicBezTo>
                    <a:pt x="920" y="283"/>
                    <a:pt x="920" y="278"/>
                    <a:pt x="911" y="269"/>
                  </a:cubicBezTo>
                  <a:cubicBezTo>
                    <a:pt x="888" y="272"/>
                    <a:pt x="893" y="297"/>
                    <a:pt x="877" y="303"/>
                  </a:cubicBezTo>
                  <a:cubicBezTo>
                    <a:pt x="863" y="283"/>
                    <a:pt x="825" y="301"/>
                    <a:pt x="814" y="299"/>
                  </a:cubicBezTo>
                  <a:cubicBezTo>
                    <a:pt x="820" y="283"/>
                    <a:pt x="805" y="288"/>
                    <a:pt x="809" y="272"/>
                  </a:cubicBezTo>
                  <a:cubicBezTo>
                    <a:pt x="777" y="283"/>
                    <a:pt x="746" y="290"/>
                    <a:pt x="712" y="288"/>
                  </a:cubicBezTo>
                  <a:cubicBezTo>
                    <a:pt x="705" y="299"/>
                    <a:pt x="732" y="301"/>
                    <a:pt x="712" y="308"/>
                  </a:cubicBezTo>
                  <a:cubicBezTo>
                    <a:pt x="671" y="315"/>
                    <a:pt x="637" y="301"/>
                    <a:pt x="615" y="328"/>
                  </a:cubicBezTo>
                  <a:cubicBezTo>
                    <a:pt x="619" y="315"/>
                    <a:pt x="601" y="321"/>
                    <a:pt x="601" y="312"/>
                  </a:cubicBezTo>
                  <a:cubicBezTo>
                    <a:pt x="619" y="303"/>
                    <a:pt x="671" y="301"/>
                    <a:pt x="671" y="290"/>
                  </a:cubicBezTo>
                  <a:cubicBezTo>
                    <a:pt x="649" y="299"/>
                    <a:pt x="651" y="288"/>
                    <a:pt x="644" y="281"/>
                  </a:cubicBezTo>
                  <a:cubicBezTo>
                    <a:pt x="622" y="281"/>
                    <a:pt x="622" y="292"/>
                    <a:pt x="610" y="297"/>
                  </a:cubicBezTo>
                  <a:cubicBezTo>
                    <a:pt x="601" y="288"/>
                    <a:pt x="631" y="272"/>
                    <a:pt x="604" y="281"/>
                  </a:cubicBezTo>
                  <a:cubicBezTo>
                    <a:pt x="590" y="299"/>
                    <a:pt x="610" y="299"/>
                    <a:pt x="567" y="301"/>
                  </a:cubicBezTo>
                  <a:cubicBezTo>
                    <a:pt x="561" y="315"/>
                    <a:pt x="576" y="310"/>
                    <a:pt x="574" y="321"/>
                  </a:cubicBezTo>
                  <a:cubicBezTo>
                    <a:pt x="563" y="321"/>
                    <a:pt x="549" y="328"/>
                    <a:pt x="545" y="321"/>
                  </a:cubicBezTo>
                  <a:cubicBezTo>
                    <a:pt x="538" y="310"/>
                    <a:pt x="556" y="310"/>
                    <a:pt x="561" y="303"/>
                  </a:cubicBezTo>
                  <a:cubicBezTo>
                    <a:pt x="538" y="285"/>
                    <a:pt x="482" y="328"/>
                    <a:pt x="464" y="326"/>
                  </a:cubicBezTo>
                  <a:cubicBezTo>
                    <a:pt x="455" y="330"/>
                    <a:pt x="461" y="339"/>
                    <a:pt x="450" y="344"/>
                  </a:cubicBezTo>
                  <a:cubicBezTo>
                    <a:pt x="434" y="337"/>
                    <a:pt x="412" y="355"/>
                    <a:pt x="394" y="353"/>
                  </a:cubicBezTo>
                  <a:cubicBezTo>
                    <a:pt x="391" y="371"/>
                    <a:pt x="439" y="342"/>
                    <a:pt x="441" y="360"/>
                  </a:cubicBezTo>
                  <a:cubicBezTo>
                    <a:pt x="416" y="371"/>
                    <a:pt x="416" y="355"/>
                    <a:pt x="394" y="373"/>
                  </a:cubicBezTo>
                  <a:cubicBezTo>
                    <a:pt x="378" y="362"/>
                    <a:pt x="303" y="380"/>
                    <a:pt x="351" y="373"/>
                  </a:cubicBezTo>
                  <a:cubicBezTo>
                    <a:pt x="317" y="394"/>
                    <a:pt x="267" y="378"/>
                    <a:pt x="226" y="403"/>
                  </a:cubicBezTo>
                  <a:cubicBezTo>
                    <a:pt x="233" y="398"/>
                    <a:pt x="251" y="389"/>
                    <a:pt x="226" y="394"/>
                  </a:cubicBezTo>
                  <a:cubicBezTo>
                    <a:pt x="224" y="405"/>
                    <a:pt x="220" y="394"/>
                    <a:pt x="215" y="394"/>
                  </a:cubicBezTo>
                  <a:cubicBezTo>
                    <a:pt x="193" y="400"/>
                    <a:pt x="199" y="407"/>
                    <a:pt x="165" y="414"/>
                  </a:cubicBezTo>
                  <a:cubicBezTo>
                    <a:pt x="190" y="419"/>
                    <a:pt x="118" y="439"/>
                    <a:pt x="86" y="446"/>
                  </a:cubicBezTo>
                  <a:cubicBezTo>
                    <a:pt x="84" y="448"/>
                    <a:pt x="95" y="446"/>
                    <a:pt x="100" y="446"/>
                  </a:cubicBezTo>
                  <a:lnTo>
                    <a:pt x="59" y="455"/>
                  </a:lnTo>
                  <a:cubicBezTo>
                    <a:pt x="55" y="457"/>
                    <a:pt x="71" y="452"/>
                    <a:pt x="64" y="457"/>
                  </a:cubicBezTo>
                  <a:cubicBezTo>
                    <a:pt x="28" y="464"/>
                    <a:pt x="53" y="461"/>
                    <a:pt x="21" y="466"/>
                  </a:cubicBezTo>
                  <a:lnTo>
                    <a:pt x="41" y="464"/>
                  </a:lnTo>
                  <a:lnTo>
                    <a:pt x="21" y="468"/>
                  </a:lnTo>
                  <a:cubicBezTo>
                    <a:pt x="43" y="466"/>
                    <a:pt x="12" y="468"/>
                    <a:pt x="39" y="468"/>
                  </a:cubicBezTo>
                  <a:cubicBezTo>
                    <a:pt x="3" y="468"/>
                    <a:pt x="30" y="475"/>
                    <a:pt x="1" y="468"/>
                  </a:cubicBezTo>
                  <a:lnTo>
                    <a:pt x="41" y="477"/>
                  </a:lnTo>
                  <a:cubicBezTo>
                    <a:pt x="71" y="486"/>
                    <a:pt x="100" y="493"/>
                    <a:pt x="132" y="498"/>
                  </a:cubicBezTo>
                  <a:cubicBezTo>
                    <a:pt x="152" y="502"/>
                    <a:pt x="172" y="509"/>
                    <a:pt x="193" y="516"/>
                  </a:cubicBezTo>
                  <a:cubicBezTo>
                    <a:pt x="188" y="507"/>
                    <a:pt x="199" y="504"/>
                    <a:pt x="215" y="504"/>
                  </a:cubicBezTo>
                  <a:cubicBezTo>
                    <a:pt x="204" y="509"/>
                    <a:pt x="233" y="511"/>
                    <a:pt x="235" y="516"/>
                  </a:cubicBezTo>
                  <a:cubicBezTo>
                    <a:pt x="224" y="513"/>
                    <a:pt x="211" y="513"/>
                    <a:pt x="199" y="516"/>
                  </a:cubicBezTo>
                  <a:cubicBezTo>
                    <a:pt x="211" y="516"/>
                    <a:pt x="222" y="518"/>
                    <a:pt x="233" y="525"/>
                  </a:cubicBezTo>
                  <a:cubicBezTo>
                    <a:pt x="247" y="518"/>
                    <a:pt x="263" y="518"/>
                    <a:pt x="276" y="520"/>
                  </a:cubicBezTo>
                  <a:cubicBezTo>
                    <a:pt x="278" y="534"/>
                    <a:pt x="362" y="529"/>
                    <a:pt x="344" y="543"/>
                  </a:cubicBezTo>
                  <a:cubicBezTo>
                    <a:pt x="375" y="536"/>
                    <a:pt x="450" y="563"/>
                    <a:pt x="491" y="565"/>
                  </a:cubicBezTo>
                  <a:cubicBezTo>
                    <a:pt x="500" y="559"/>
                    <a:pt x="473" y="550"/>
                    <a:pt x="491" y="552"/>
                  </a:cubicBezTo>
                  <a:cubicBezTo>
                    <a:pt x="516" y="565"/>
                    <a:pt x="543" y="577"/>
                    <a:pt x="572" y="579"/>
                  </a:cubicBezTo>
                  <a:cubicBezTo>
                    <a:pt x="583" y="552"/>
                    <a:pt x="656" y="597"/>
                    <a:pt x="676" y="570"/>
                  </a:cubicBezTo>
                  <a:cubicBezTo>
                    <a:pt x="712" y="606"/>
                    <a:pt x="768" y="579"/>
                    <a:pt x="820" y="595"/>
                  </a:cubicBezTo>
                  <a:cubicBezTo>
                    <a:pt x="832" y="590"/>
                    <a:pt x="832" y="574"/>
                    <a:pt x="843" y="568"/>
                  </a:cubicBezTo>
                  <a:cubicBezTo>
                    <a:pt x="843" y="574"/>
                    <a:pt x="854" y="577"/>
                    <a:pt x="863" y="577"/>
                  </a:cubicBezTo>
                  <a:cubicBezTo>
                    <a:pt x="854" y="583"/>
                    <a:pt x="857" y="590"/>
                    <a:pt x="870" y="595"/>
                  </a:cubicBezTo>
                  <a:cubicBezTo>
                    <a:pt x="872" y="590"/>
                    <a:pt x="875" y="588"/>
                    <a:pt x="884" y="590"/>
                  </a:cubicBezTo>
                  <a:cubicBezTo>
                    <a:pt x="886" y="579"/>
                    <a:pt x="875" y="574"/>
                    <a:pt x="884" y="572"/>
                  </a:cubicBezTo>
                  <a:cubicBezTo>
                    <a:pt x="899" y="577"/>
                    <a:pt x="902" y="592"/>
                    <a:pt x="924" y="592"/>
                  </a:cubicBezTo>
                  <a:cubicBezTo>
                    <a:pt x="933" y="574"/>
                    <a:pt x="893" y="568"/>
                    <a:pt x="913" y="561"/>
                  </a:cubicBezTo>
                  <a:cubicBezTo>
                    <a:pt x="929" y="563"/>
                    <a:pt x="936" y="574"/>
                    <a:pt x="947" y="581"/>
                  </a:cubicBezTo>
                  <a:cubicBezTo>
                    <a:pt x="947" y="595"/>
                    <a:pt x="922" y="586"/>
                    <a:pt x="924" y="599"/>
                  </a:cubicBezTo>
                  <a:cubicBezTo>
                    <a:pt x="954" y="599"/>
                    <a:pt x="981" y="604"/>
                    <a:pt x="1008" y="613"/>
                  </a:cubicBezTo>
                  <a:cubicBezTo>
                    <a:pt x="1012" y="604"/>
                    <a:pt x="1019" y="597"/>
                    <a:pt x="1028" y="595"/>
                  </a:cubicBezTo>
                  <a:cubicBezTo>
                    <a:pt x="1062" y="624"/>
                    <a:pt x="1096" y="617"/>
                    <a:pt x="1132" y="601"/>
                  </a:cubicBezTo>
                  <a:cubicBezTo>
                    <a:pt x="1128" y="647"/>
                    <a:pt x="1218" y="629"/>
                    <a:pt x="1263" y="640"/>
                  </a:cubicBezTo>
                  <a:cubicBezTo>
                    <a:pt x="1263" y="620"/>
                    <a:pt x="1290" y="631"/>
                    <a:pt x="1290" y="610"/>
                  </a:cubicBezTo>
                  <a:cubicBezTo>
                    <a:pt x="1268" y="617"/>
                    <a:pt x="1286" y="568"/>
                    <a:pt x="1299" y="568"/>
                  </a:cubicBezTo>
                  <a:cubicBezTo>
                    <a:pt x="1299" y="577"/>
                    <a:pt x="1310" y="574"/>
                    <a:pt x="1313" y="581"/>
                  </a:cubicBezTo>
                  <a:cubicBezTo>
                    <a:pt x="1306" y="590"/>
                    <a:pt x="1288" y="583"/>
                    <a:pt x="1290" y="604"/>
                  </a:cubicBezTo>
                  <a:cubicBezTo>
                    <a:pt x="1322" y="586"/>
                    <a:pt x="1308" y="610"/>
                    <a:pt x="1320" y="620"/>
                  </a:cubicBezTo>
                  <a:cubicBezTo>
                    <a:pt x="1329" y="629"/>
                    <a:pt x="1369" y="620"/>
                    <a:pt x="1340" y="635"/>
                  </a:cubicBezTo>
                  <a:cubicBezTo>
                    <a:pt x="1353" y="640"/>
                    <a:pt x="1369" y="613"/>
                    <a:pt x="1367" y="644"/>
                  </a:cubicBezTo>
                  <a:cubicBezTo>
                    <a:pt x="1408" y="635"/>
                    <a:pt x="1446" y="635"/>
                    <a:pt x="1484" y="642"/>
                  </a:cubicBezTo>
                  <a:cubicBezTo>
                    <a:pt x="1500" y="629"/>
                    <a:pt x="1480" y="610"/>
                    <a:pt x="1480" y="588"/>
                  </a:cubicBezTo>
                  <a:cubicBezTo>
                    <a:pt x="1496" y="599"/>
                    <a:pt x="1518" y="595"/>
                    <a:pt x="1493" y="610"/>
                  </a:cubicBezTo>
                  <a:cubicBezTo>
                    <a:pt x="1530" y="624"/>
                    <a:pt x="1536" y="561"/>
                    <a:pt x="1550" y="534"/>
                  </a:cubicBezTo>
                  <a:cubicBezTo>
                    <a:pt x="1550" y="572"/>
                    <a:pt x="1575" y="534"/>
                    <a:pt x="1577" y="525"/>
                  </a:cubicBezTo>
                  <a:cubicBezTo>
                    <a:pt x="1586" y="527"/>
                    <a:pt x="1597" y="525"/>
                    <a:pt x="1597" y="534"/>
                  </a:cubicBezTo>
                  <a:cubicBezTo>
                    <a:pt x="1584" y="568"/>
                    <a:pt x="1561" y="547"/>
                    <a:pt x="1554" y="581"/>
                  </a:cubicBezTo>
                  <a:cubicBezTo>
                    <a:pt x="1647" y="577"/>
                    <a:pt x="1667" y="671"/>
                    <a:pt x="1755" y="624"/>
                  </a:cubicBezTo>
                  <a:cubicBezTo>
                    <a:pt x="1819" y="644"/>
                    <a:pt x="1886" y="613"/>
                    <a:pt x="1936" y="590"/>
                  </a:cubicBezTo>
                  <a:lnTo>
                    <a:pt x="1936" y="615"/>
                  </a:lnTo>
                  <a:cubicBezTo>
                    <a:pt x="1997" y="595"/>
                    <a:pt x="2056" y="633"/>
                    <a:pt x="2101" y="586"/>
                  </a:cubicBezTo>
                  <a:cubicBezTo>
                    <a:pt x="2166" y="610"/>
                    <a:pt x="2230" y="586"/>
                    <a:pt x="2288" y="579"/>
                  </a:cubicBezTo>
                  <a:cubicBezTo>
                    <a:pt x="2318" y="572"/>
                    <a:pt x="2347" y="563"/>
                    <a:pt x="2374" y="550"/>
                  </a:cubicBezTo>
                  <a:cubicBezTo>
                    <a:pt x="2392" y="545"/>
                    <a:pt x="2424" y="561"/>
                    <a:pt x="2442" y="554"/>
                  </a:cubicBezTo>
                  <a:cubicBezTo>
                    <a:pt x="2451" y="552"/>
                    <a:pt x="2460" y="538"/>
                    <a:pt x="2469" y="536"/>
                  </a:cubicBezTo>
                  <a:cubicBezTo>
                    <a:pt x="2503" y="531"/>
                    <a:pt x="2541" y="545"/>
                    <a:pt x="2575" y="513"/>
                  </a:cubicBezTo>
                  <a:cubicBezTo>
                    <a:pt x="2584" y="520"/>
                    <a:pt x="2598" y="522"/>
                    <a:pt x="2609" y="518"/>
                  </a:cubicBezTo>
                  <a:cubicBezTo>
                    <a:pt x="2627" y="511"/>
                    <a:pt x="2627" y="484"/>
                    <a:pt x="2650" y="484"/>
                  </a:cubicBezTo>
                  <a:cubicBezTo>
                    <a:pt x="2675" y="486"/>
                    <a:pt x="2688" y="495"/>
                    <a:pt x="2684" y="511"/>
                  </a:cubicBezTo>
                  <a:cubicBezTo>
                    <a:pt x="2718" y="461"/>
                    <a:pt x="2819" y="509"/>
                    <a:pt x="2826" y="446"/>
                  </a:cubicBezTo>
                  <a:cubicBezTo>
                    <a:pt x="2826" y="452"/>
                    <a:pt x="2817" y="452"/>
                    <a:pt x="2819" y="439"/>
                  </a:cubicBezTo>
                  <a:cubicBezTo>
                    <a:pt x="2844" y="443"/>
                    <a:pt x="2842" y="421"/>
                    <a:pt x="2853" y="412"/>
                  </a:cubicBezTo>
                  <a:cubicBezTo>
                    <a:pt x="2858" y="423"/>
                    <a:pt x="2880" y="412"/>
                    <a:pt x="2882" y="425"/>
                  </a:cubicBezTo>
                  <a:cubicBezTo>
                    <a:pt x="2876" y="434"/>
                    <a:pt x="2858" y="430"/>
                    <a:pt x="2860" y="450"/>
                  </a:cubicBezTo>
                  <a:cubicBezTo>
                    <a:pt x="2896" y="457"/>
                    <a:pt x="2880" y="414"/>
                    <a:pt x="2903" y="409"/>
                  </a:cubicBezTo>
                  <a:cubicBezTo>
                    <a:pt x="2914" y="419"/>
                    <a:pt x="2948" y="405"/>
                    <a:pt x="2959" y="409"/>
                  </a:cubicBezTo>
                  <a:cubicBezTo>
                    <a:pt x="2943" y="423"/>
                    <a:pt x="2916" y="428"/>
                    <a:pt x="2910" y="452"/>
                  </a:cubicBezTo>
                  <a:cubicBezTo>
                    <a:pt x="2934" y="443"/>
                    <a:pt x="2955" y="432"/>
                    <a:pt x="2973" y="416"/>
                  </a:cubicBezTo>
                  <a:cubicBezTo>
                    <a:pt x="2973" y="430"/>
                    <a:pt x="2966" y="434"/>
                    <a:pt x="2966" y="446"/>
                  </a:cubicBezTo>
                  <a:cubicBezTo>
                    <a:pt x="3013" y="437"/>
                    <a:pt x="2966" y="412"/>
                    <a:pt x="2993" y="398"/>
                  </a:cubicBezTo>
                  <a:cubicBezTo>
                    <a:pt x="2998" y="423"/>
                    <a:pt x="3025" y="428"/>
                    <a:pt x="3050" y="414"/>
                  </a:cubicBezTo>
                  <a:cubicBezTo>
                    <a:pt x="3052" y="425"/>
                    <a:pt x="3038" y="432"/>
                    <a:pt x="3050" y="434"/>
                  </a:cubicBezTo>
                  <a:cubicBezTo>
                    <a:pt x="3056" y="416"/>
                    <a:pt x="3099" y="428"/>
                    <a:pt x="3090" y="396"/>
                  </a:cubicBezTo>
                  <a:cubicBezTo>
                    <a:pt x="3070" y="407"/>
                    <a:pt x="3050" y="409"/>
                    <a:pt x="3043" y="387"/>
                  </a:cubicBezTo>
                  <a:cubicBezTo>
                    <a:pt x="3070" y="394"/>
                    <a:pt x="3045" y="355"/>
                    <a:pt x="3072" y="364"/>
                  </a:cubicBezTo>
                  <a:cubicBezTo>
                    <a:pt x="3061" y="396"/>
                    <a:pt x="3097" y="376"/>
                    <a:pt x="3106" y="387"/>
                  </a:cubicBezTo>
                  <a:cubicBezTo>
                    <a:pt x="3122" y="378"/>
                    <a:pt x="3092" y="369"/>
                    <a:pt x="3113" y="360"/>
                  </a:cubicBezTo>
                  <a:cubicBezTo>
                    <a:pt x="3120" y="371"/>
                    <a:pt x="3149" y="362"/>
                    <a:pt x="3147" y="382"/>
                  </a:cubicBezTo>
                  <a:cubicBezTo>
                    <a:pt x="3124" y="382"/>
                    <a:pt x="3122" y="396"/>
                    <a:pt x="3099" y="394"/>
                  </a:cubicBezTo>
                  <a:cubicBezTo>
                    <a:pt x="3101" y="409"/>
                    <a:pt x="3113" y="416"/>
                    <a:pt x="3124" y="423"/>
                  </a:cubicBezTo>
                  <a:cubicBezTo>
                    <a:pt x="3149" y="414"/>
                    <a:pt x="3158" y="394"/>
                    <a:pt x="3174" y="380"/>
                  </a:cubicBezTo>
                  <a:cubicBezTo>
                    <a:pt x="3169" y="398"/>
                    <a:pt x="3208" y="371"/>
                    <a:pt x="3203" y="389"/>
                  </a:cubicBezTo>
                  <a:cubicBezTo>
                    <a:pt x="3187" y="389"/>
                    <a:pt x="3181" y="396"/>
                    <a:pt x="3181" y="409"/>
                  </a:cubicBezTo>
                  <a:cubicBezTo>
                    <a:pt x="3203" y="403"/>
                    <a:pt x="3226" y="391"/>
                    <a:pt x="3244" y="378"/>
                  </a:cubicBezTo>
                  <a:cubicBezTo>
                    <a:pt x="3251" y="385"/>
                    <a:pt x="3266" y="382"/>
                    <a:pt x="3273" y="391"/>
                  </a:cubicBezTo>
                  <a:cubicBezTo>
                    <a:pt x="3275" y="371"/>
                    <a:pt x="3321" y="380"/>
                    <a:pt x="3330" y="389"/>
                  </a:cubicBezTo>
                  <a:cubicBezTo>
                    <a:pt x="3345" y="373"/>
                    <a:pt x="3402" y="385"/>
                    <a:pt x="3433" y="355"/>
                  </a:cubicBezTo>
                  <a:cubicBezTo>
                    <a:pt x="3433" y="362"/>
                    <a:pt x="3431" y="371"/>
                    <a:pt x="3440" y="371"/>
                  </a:cubicBezTo>
                  <a:cubicBezTo>
                    <a:pt x="3443" y="342"/>
                    <a:pt x="3485" y="339"/>
                    <a:pt x="3483" y="321"/>
                  </a:cubicBezTo>
                  <a:cubicBezTo>
                    <a:pt x="3492" y="328"/>
                    <a:pt x="3508" y="326"/>
                    <a:pt x="3517" y="333"/>
                  </a:cubicBezTo>
                  <a:cubicBezTo>
                    <a:pt x="3517" y="326"/>
                    <a:pt x="3519" y="319"/>
                    <a:pt x="3531" y="319"/>
                  </a:cubicBezTo>
                  <a:cubicBezTo>
                    <a:pt x="3537" y="299"/>
                    <a:pt x="3513" y="303"/>
                    <a:pt x="3506" y="294"/>
                  </a:cubicBezTo>
                  <a:cubicBezTo>
                    <a:pt x="3535" y="294"/>
                    <a:pt x="3537" y="288"/>
                    <a:pt x="3540" y="281"/>
                  </a:cubicBezTo>
                  <a:cubicBezTo>
                    <a:pt x="3549" y="281"/>
                    <a:pt x="3546" y="290"/>
                    <a:pt x="3553" y="292"/>
                  </a:cubicBezTo>
                  <a:cubicBezTo>
                    <a:pt x="3513" y="294"/>
                    <a:pt x="3553" y="319"/>
                    <a:pt x="3524" y="330"/>
                  </a:cubicBezTo>
                  <a:lnTo>
                    <a:pt x="3560" y="324"/>
                  </a:lnTo>
                  <a:cubicBezTo>
                    <a:pt x="3576" y="315"/>
                    <a:pt x="3551" y="315"/>
                    <a:pt x="3567" y="310"/>
                  </a:cubicBezTo>
                  <a:cubicBezTo>
                    <a:pt x="3580" y="324"/>
                    <a:pt x="3601" y="308"/>
                    <a:pt x="3630" y="303"/>
                  </a:cubicBezTo>
                  <a:cubicBezTo>
                    <a:pt x="3632" y="297"/>
                    <a:pt x="3621" y="281"/>
                    <a:pt x="3637" y="276"/>
                  </a:cubicBezTo>
                  <a:cubicBezTo>
                    <a:pt x="3630" y="297"/>
                    <a:pt x="3666" y="283"/>
                    <a:pt x="3664" y="299"/>
                  </a:cubicBezTo>
                  <a:cubicBezTo>
                    <a:pt x="3646" y="306"/>
                    <a:pt x="3628" y="310"/>
                    <a:pt x="3607" y="312"/>
                  </a:cubicBezTo>
                  <a:cubicBezTo>
                    <a:pt x="3621" y="319"/>
                    <a:pt x="3639" y="321"/>
                    <a:pt x="3655" y="319"/>
                  </a:cubicBezTo>
                  <a:cubicBezTo>
                    <a:pt x="3662" y="312"/>
                    <a:pt x="3668" y="308"/>
                    <a:pt x="3675" y="303"/>
                  </a:cubicBezTo>
                  <a:cubicBezTo>
                    <a:pt x="3675" y="303"/>
                    <a:pt x="3684" y="310"/>
                    <a:pt x="3689" y="308"/>
                  </a:cubicBezTo>
                  <a:cubicBezTo>
                    <a:pt x="3693" y="308"/>
                    <a:pt x="3698" y="299"/>
                    <a:pt x="3711" y="297"/>
                  </a:cubicBezTo>
                  <a:cubicBezTo>
                    <a:pt x="3738" y="290"/>
                    <a:pt x="3750" y="297"/>
                    <a:pt x="3759" y="283"/>
                  </a:cubicBezTo>
                  <a:cubicBezTo>
                    <a:pt x="3777" y="285"/>
                    <a:pt x="3763" y="288"/>
                    <a:pt x="3772" y="292"/>
                  </a:cubicBezTo>
                  <a:lnTo>
                    <a:pt x="3806" y="285"/>
                  </a:lnTo>
                  <a:cubicBezTo>
                    <a:pt x="3808" y="283"/>
                    <a:pt x="3806" y="278"/>
                    <a:pt x="3813" y="276"/>
                  </a:cubicBezTo>
                  <a:cubicBezTo>
                    <a:pt x="3820" y="267"/>
                    <a:pt x="3781" y="267"/>
                    <a:pt x="3802" y="258"/>
                  </a:cubicBezTo>
                  <a:cubicBezTo>
                    <a:pt x="3811" y="258"/>
                    <a:pt x="3806" y="260"/>
                    <a:pt x="3802" y="265"/>
                  </a:cubicBezTo>
                  <a:cubicBezTo>
                    <a:pt x="3822" y="263"/>
                    <a:pt x="3840" y="256"/>
                    <a:pt x="3858" y="249"/>
                  </a:cubicBezTo>
                  <a:cubicBezTo>
                    <a:pt x="3885" y="249"/>
                    <a:pt x="3912" y="247"/>
                    <a:pt x="3939" y="240"/>
                  </a:cubicBezTo>
                  <a:cubicBezTo>
                    <a:pt x="3930" y="245"/>
                    <a:pt x="3908" y="249"/>
                    <a:pt x="3912" y="256"/>
                  </a:cubicBezTo>
                  <a:cubicBezTo>
                    <a:pt x="3928" y="249"/>
                    <a:pt x="3944" y="247"/>
                    <a:pt x="3960" y="245"/>
                  </a:cubicBezTo>
                  <a:cubicBezTo>
                    <a:pt x="3957" y="240"/>
                    <a:pt x="3948" y="238"/>
                    <a:pt x="3976" y="231"/>
                  </a:cubicBezTo>
                  <a:cubicBezTo>
                    <a:pt x="3976" y="236"/>
                    <a:pt x="3967" y="238"/>
                    <a:pt x="3967" y="240"/>
                  </a:cubicBezTo>
                  <a:cubicBezTo>
                    <a:pt x="3991" y="236"/>
                    <a:pt x="3971" y="231"/>
                    <a:pt x="3989" y="229"/>
                  </a:cubicBezTo>
                  <a:cubicBezTo>
                    <a:pt x="4046" y="218"/>
                    <a:pt x="4100" y="204"/>
                    <a:pt x="4154" y="184"/>
                  </a:cubicBezTo>
                  <a:cubicBezTo>
                    <a:pt x="4152" y="184"/>
                    <a:pt x="4179" y="177"/>
                    <a:pt x="4161" y="181"/>
                  </a:cubicBezTo>
                  <a:cubicBezTo>
                    <a:pt x="4145" y="186"/>
                    <a:pt x="4113" y="195"/>
                    <a:pt x="4086" y="202"/>
                  </a:cubicBezTo>
                  <a:cubicBezTo>
                    <a:pt x="4113" y="195"/>
                    <a:pt x="4118" y="193"/>
                    <a:pt x="4100" y="195"/>
                  </a:cubicBezTo>
                  <a:lnTo>
                    <a:pt x="4156" y="181"/>
                  </a:lnTo>
                  <a:cubicBezTo>
                    <a:pt x="4140" y="186"/>
                    <a:pt x="4125" y="188"/>
                    <a:pt x="4109" y="190"/>
                  </a:cubicBezTo>
                  <a:cubicBezTo>
                    <a:pt x="4122" y="186"/>
                    <a:pt x="4168" y="179"/>
                    <a:pt x="4172" y="177"/>
                  </a:cubicBezTo>
                  <a:lnTo>
                    <a:pt x="4118" y="186"/>
                  </a:lnTo>
                  <a:cubicBezTo>
                    <a:pt x="4136" y="184"/>
                    <a:pt x="4140" y="181"/>
                    <a:pt x="4138" y="181"/>
                  </a:cubicBezTo>
                  <a:cubicBezTo>
                    <a:pt x="4125" y="184"/>
                    <a:pt x="4086" y="188"/>
                    <a:pt x="4091" y="184"/>
                  </a:cubicBezTo>
                  <a:cubicBezTo>
                    <a:pt x="4131" y="181"/>
                    <a:pt x="4075" y="181"/>
                    <a:pt x="4073" y="177"/>
                  </a:cubicBezTo>
                  <a:lnTo>
                    <a:pt x="4100" y="177"/>
                  </a:lnTo>
                  <a:cubicBezTo>
                    <a:pt x="4107" y="175"/>
                    <a:pt x="4064" y="177"/>
                    <a:pt x="4073" y="172"/>
                  </a:cubicBezTo>
                  <a:cubicBezTo>
                    <a:pt x="4037" y="172"/>
                    <a:pt x="4009" y="166"/>
                    <a:pt x="3998" y="170"/>
                  </a:cubicBezTo>
                  <a:cubicBezTo>
                    <a:pt x="4037" y="170"/>
                    <a:pt x="4025" y="177"/>
                    <a:pt x="4052" y="179"/>
                  </a:cubicBezTo>
                  <a:cubicBezTo>
                    <a:pt x="4023" y="179"/>
                    <a:pt x="4014" y="177"/>
                    <a:pt x="3982" y="179"/>
                  </a:cubicBezTo>
                  <a:cubicBezTo>
                    <a:pt x="3982" y="177"/>
                    <a:pt x="3994" y="175"/>
                    <a:pt x="3982" y="175"/>
                  </a:cubicBezTo>
                  <a:cubicBezTo>
                    <a:pt x="3969" y="177"/>
                    <a:pt x="3921" y="170"/>
                    <a:pt x="3906" y="179"/>
                  </a:cubicBezTo>
                  <a:cubicBezTo>
                    <a:pt x="3903" y="175"/>
                    <a:pt x="3885" y="172"/>
                    <a:pt x="3872" y="170"/>
                  </a:cubicBezTo>
                  <a:cubicBezTo>
                    <a:pt x="3860" y="166"/>
                    <a:pt x="3867" y="177"/>
                    <a:pt x="3858" y="177"/>
                  </a:cubicBezTo>
                  <a:cubicBezTo>
                    <a:pt x="3829" y="177"/>
                    <a:pt x="3849" y="170"/>
                    <a:pt x="3838" y="170"/>
                  </a:cubicBezTo>
                  <a:cubicBezTo>
                    <a:pt x="3826" y="179"/>
                    <a:pt x="3829" y="161"/>
                    <a:pt x="3811" y="166"/>
                  </a:cubicBezTo>
                  <a:cubicBezTo>
                    <a:pt x="3806" y="170"/>
                    <a:pt x="3806" y="179"/>
                    <a:pt x="3795" y="181"/>
                  </a:cubicBezTo>
                  <a:cubicBezTo>
                    <a:pt x="3788" y="172"/>
                    <a:pt x="3768" y="188"/>
                    <a:pt x="3765" y="175"/>
                  </a:cubicBezTo>
                  <a:cubicBezTo>
                    <a:pt x="3775" y="175"/>
                    <a:pt x="3784" y="175"/>
                    <a:pt x="3781" y="168"/>
                  </a:cubicBezTo>
                  <a:cubicBezTo>
                    <a:pt x="3743" y="172"/>
                    <a:pt x="3686" y="184"/>
                    <a:pt x="3630" y="163"/>
                  </a:cubicBezTo>
                  <a:cubicBezTo>
                    <a:pt x="3612" y="170"/>
                    <a:pt x="3641" y="177"/>
                    <a:pt x="3621" y="181"/>
                  </a:cubicBezTo>
                  <a:cubicBezTo>
                    <a:pt x="3603" y="184"/>
                    <a:pt x="3583" y="179"/>
                    <a:pt x="3567" y="168"/>
                  </a:cubicBezTo>
                  <a:cubicBezTo>
                    <a:pt x="3533" y="172"/>
                    <a:pt x="3497" y="170"/>
                    <a:pt x="3463" y="166"/>
                  </a:cubicBezTo>
                  <a:cubicBezTo>
                    <a:pt x="3458" y="181"/>
                    <a:pt x="3497" y="177"/>
                    <a:pt x="3476" y="190"/>
                  </a:cubicBezTo>
                  <a:cubicBezTo>
                    <a:pt x="3517" y="202"/>
                    <a:pt x="3560" y="184"/>
                    <a:pt x="3578" y="204"/>
                  </a:cubicBezTo>
                  <a:cubicBezTo>
                    <a:pt x="3569" y="206"/>
                    <a:pt x="3560" y="211"/>
                    <a:pt x="3551" y="213"/>
                  </a:cubicBezTo>
                  <a:cubicBezTo>
                    <a:pt x="3542" y="204"/>
                    <a:pt x="3558" y="197"/>
                    <a:pt x="3522" y="199"/>
                  </a:cubicBezTo>
                  <a:cubicBezTo>
                    <a:pt x="3519" y="208"/>
                    <a:pt x="3531" y="213"/>
                    <a:pt x="3522" y="215"/>
                  </a:cubicBezTo>
                  <a:cubicBezTo>
                    <a:pt x="3494" y="197"/>
                    <a:pt x="3438" y="186"/>
                    <a:pt x="3427" y="213"/>
                  </a:cubicBezTo>
                  <a:cubicBezTo>
                    <a:pt x="3440" y="197"/>
                    <a:pt x="3411" y="206"/>
                    <a:pt x="3427" y="184"/>
                  </a:cubicBezTo>
                  <a:cubicBezTo>
                    <a:pt x="3397" y="184"/>
                    <a:pt x="3397" y="184"/>
                    <a:pt x="3406" y="168"/>
                  </a:cubicBezTo>
                  <a:cubicBezTo>
                    <a:pt x="3386" y="168"/>
                    <a:pt x="3391" y="177"/>
                    <a:pt x="3377" y="168"/>
                  </a:cubicBezTo>
                  <a:cubicBezTo>
                    <a:pt x="3368" y="186"/>
                    <a:pt x="3400" y="172"/>
                    <a:pt x="3391" y="190"/>
                  </a:cubicBezTo>
                  <a:cubicBezTo>
                    <a:pt x="3373" y="177"/>
                    <a:pt x="3366" y="204"/>
                    <a:pt x="3341" y="202"/>
                  </a:cubicBezTo>
                  <a:cubicBezTo>
                    <a:pt x="3341" y="179"/>
                    <a:pt x="3316" y="206"/>
                    <a:pt x="3300" y="190"/>
                  </a:cubicBezTo>
                  <a:cubicBezTo>
                    <a:pt x="3296" y="211"/>
                    <a:pt x="3300" y="215"/>
                    <a:pt x="3293" y="222"/>
                  </a:cubicBezTo>
                  <a:cubicBezTo>
                    <a:pt x="3280" y="215"/>
                    <a:pt x="3260" y="215"/>
                    <a:pt x="3266" y="193"/>
                  </a:cubicBezTo>
                  <a:cubicBezTo>
                    <a:pt x="3296" y="190"/>
                    <a:pt x="3323" y="177"/>
                    <a:pt x="3343" y="157"/>
                  </a:cubicBezTo>
                  <a:cubicBezTo>
                    <a:pt x="3339" y="154"/>
                    <a:pt x="3330" y="157"/>
                    <a:pt x="3330" y="150"/>
                  </a:cubicBezTo>
                  <a:cubicBezTo>
                    <a:pt x="3305" y="148"/>
                    <a:pt x="3312" y="170"/>
                    <a:pt x="3287" y="168"/>
                  </a:cubicBezTo>
                  <a:cubicBezTo>
                    <a:pt x="3291" y="159"/>
                    <a:pt x="3296" y="159"/>
                    <a:pt x="3287" y="150"/>
                  </a:cubicBezTo>
                  <a:cubicBezTo>
                    <a:pt x="3262" y="159"/>
                    <a:pt x="3226" y="168"/>
                    <a:pt x="3212" y="143"/>
                  </a:cubicBezTo>
                  <a:cubicBezTo>
                    <a:pt x="3239" y="127"/>
                    <a:pt x="3260" y="105"/>
                    <a:pt x="3302" y="120"/>
                  </a:cubicBezTo>
                  <a:cubicBezTo>
                    <a:pt x="3302" y="129"/>
                    <a:pt x="3284" y="125"/>
                    <a:pt x="3289" y="138"/>
                  </a:cubicBezTo>
                  <a:cubicBezTo>
                    <a:pt x="3327" y="132"/>
                    <a:pt x="3332" y="163"/>
                    <a:pt x="3345" y="134"/>
                  </a:cubicBezTo>
                  <a:lnTo>
                    <a:pt x="3345" y="157"/>
                  </a:lnTo>
                  <a:cubicBezTo>
                    <a:pt x="3366" y="148"/>
                    <a:pt x="3391" y="143"/>
                    <a:pt x="3415" y="148"/>
                  </a:cubicBezTo>
                  <a:cubicBezTo>
                    <a:pt x="3411" y="161"/>
                    <a:pt x="3427" y="159"/>
                    <a:pt x="3420" y="175"/>
                  </a:cubicBezTo>
                  <a:cubicBezTo>
                    <a:pt x="3445" y="184"/>
                    <a:pt x="3424" y="157"/>
                    <a:pt x="3443" y="159"/>
                  </a:cubicBezTo>
                  <a:cubicBezTo>
                    <a:pt x="3470" y="163"/>
                    <a:pt x="3497" y="161"/>
                    <a:pt x="3524" y="157"/>
                  </a:cubicBezTo>
                  <a:cubicBezTo>
                    <a:pt x="3526" y="148"/>
                    <a:pt x="3515" y="148"/>
                    <a:pt x="3513" y="141"/>
                  </a:cubicBezTo>
                  <a:cubicBezTo>
                    <a:pt x="3528" y="132"/>
                    <a:pt x="3546" y="143"/>
                    <a:pt x="3560" y="148"/>
                  </a:cubicBezTo>
                  <a:cubicBezTo>
                    <a:pt x="3569" y="134"/>
                    <a:pt x="3668" y="136"/>
                    <a:pt x="3671" y="152"/>
                  </a:cubicBezTo>
                  <a:cubicBezTo>
                    <a:pt x="3648" y="152"/>
                    <a:pt x="3641" y="141"/>
                    <a:pt x="3634" y="157"/>
                  </a:cubicBezTo>
                  <a:cubicBezTo>
                    <a:pt x="3655" y="161"/>
                    <a:pt x="3673" y="163"/>
                    <a:pt x="3691" y="161"/>
                  </a:cubicBezTo>
                  <a:cubicBezTo>
                    <a:pt x="3691" y="154"/>
                    <a:pt x="3698" y="152"/>
                    <a:pt x="3707" y="152"/>
                  </a:cubicBezTo>
                  <a:cubicBezTo>
                    <a:pt x="3707" y="168"/>
                    <a:pt x="3734" y="148"/>
                    <a:pt x="3741" y="163"/>
                  </a:cubicBezTo>
                  <a:cubicBezTo>
                    <a:pt x="3747" y="150"/>
                    <a:pt x="3761" y="150"/>
                    <a:pt x="3790" y="154"/>
                  </a:cubicBezTo>
                  <a:cubicBezTo>
                    <a:pt x="3797" y="145"/>
                    <a:pt x="3822" y="145"/>
                    <a:pt x="3817" y="138"/>
                  </a:cubicBezTo>
                  <a:cubicBezTo>
                    <a:pt x="3838" y="143"/>
                    <a:pt x="3820" y="148"/>
                    <a:pt x="3851" y="152"/>
                  </a:cubicBezTo>
                  <a:cubicBezTo>
                    <a:pt x="3840" y="152"/>
                    <a:pt x="3833" y="157"/>
                    <a:pt x="3845" y="159"/>
                  </a:cubicBezTo>
                  <a:cubicBezTo>
                    <a:pt x="3894" y="152"/>
                    <a:pt x="3985" y="168"/>
                    <a:pt x="4039" y="163"/>
                  </a:cubicBezTo>
                  <a:cubicBezTo>
                    <a:pt x="4034" y="166"/>
                    <a:pt x="4030" y="166"/>
                    <a:pt x="4039" y="168"/>
                  </a:cubicBezTo>
                  <a:cubicBezTo>
                    <a:pt x="4057" y="166"/>
                    <a:pt x="4077" y="168"/>
                    <a:pt x="4095" y="172"/>
                  </a:cubicBezTo>
                  <a:cubicBezTo>
                    <a:pt x="4095" y="172"/>
                    <a:pt x="4077" y="172"/>
                    <a:pt x="4079" y="172"/>
                  </a:cubicBezTo>
                  <a:cubicBezTo>
                    <a:pt x="4113" y="175"/>
                    <a:pt x="4093" y="170"/>
                    <a:pt x="4088" y="168"/>
                  </a:cubicBezTo>
                  <a:cubicBezTo>
                    <a:pt x="4100" y="170"/>
                    <a:pt x="4111" y="172"/>
                    <a:pt x="4122" y="175"/>
                  </a:cubicBezTo>
                  <a:cubicBezTo>
                    <a:pt x="4134" y="175"/>
                    <a:pt x="4129" y="172"/>
                    <a:pt x="4104" y="168"/>
                  </a:cubicBezTo>
                  <a:cubicBezTo>
                    <a:pt x="4102" y="166"/>
                    <a:pt x="4134" y="172"/>
                    <a:pt x="4125" y="170"/>
                  </a:cubicBezTo>
                  <a:cubicBezTo>
                    <a:pt x="4088" y="161"/>
                    <a:pt x="4120" y="166"/>
                    <a:pt x="4125" y="168"/>
                  </a:cubicBezTo>
                  <a:cubicBezTo>
                    <a:pt x="4116" y="166"/>
                    <a:pt x="4064" y="152"/>
                    <a:pt x="4097" y="159"/>
                  </a:cubicBezTo>
                  <a:cubicBezTo>
                    <a:pt x="4066" y="150"/>
                    <a:pt x="4032" y="141"/>
                    <a:pt x="4000" y="136"/>
                  </a:cubicBezTo>
                  <a:cubicBezTo>
                    <a:pt x="3996" y="136"/>
                    <a:pt x="3998" y="134"/>
                    <a:pt x="3991" y="134"/>
                  </a:cubicBezTo>
                  <a:close/>
                  <a:moveTo>
                    <a:pt x="1112" y="608"/>
                  </a:moveTo>
                  <a:cubicBezTo>
                    <a:pt x="1094" y="622"/>
                    <a:pt x="1087" y="590"/>
                    <a:pt x="1064" y="590"/>
                  </a:cubicBezTo>
                  <a:cubicBezTo>
                    <a:pt x="1064" y="577"/>
                    <a:pt x="1089" y="590"/>
                    <a:pt x="1098" y="586"/>
                  </a:cubicBezTo>
                  <a:cubicBezTo>
                    <a:pt x="1087" y="568"/>
                    <a:pt x="1024" y="592"/>
                    <a:pt x="1037" y="550"/>
                  </a:cubicBezTo>
                  <a:cubicBezTo>
                    <a:pt x="1055" y="550"/>
                    <a:pt x="1046" y="556"/>
                    <a:pt x="1044" y="563"/>
                  </a:cubicBezTo>
                  <a:cubicBezTo>
                    <a:pt x="1051" y="556"/>
                    <a:pt x="1069" y="563"/>
                    <a:pt x="1067" y="545"/>
                  </a:cubicBezTo>
                  <a:cubicBezTo>
                    <a:pt x="1096" y="540"/>
                    <a:pt x="1080" y="579"/>
                    <a:pt x="1114" y="572"/>
                  </a:cubicBezTo>
                  <a:cubicBezTo>
                    <a:pt x="1100" y="586"/>
                    <a:pt x="1119" y="586"/>
                    <a:pt x="1112" y="608"/>
                  </a:cubicBezTo>
                  <a:close/>
                  <a:moveTo>
                    <a:pt x="3181" y="48"/>
                  </a:moveTo>
                  <a:cubicBezTo>
                    <a:pt x="3199" y="50"/>
                    <a:pt x="3181" y="71"/>
                    <a:pt x="3167" y="66"/>
                  </a:cubicBezTo>
                  <a:cubicBezTo>
                    <a:pt x="3169" y="57"/>
                    <a:pt x="3178" y="55"/>
                    <a:pt x="3181" y="48"/>
                  </a:cubicBezTo>
                  <a:close/>
                  <a:moveTo>
                    <a:pt x="3817" y="118"/>
                  </a:moveTo>
                  <a:cubicBezTo>
                    <a:pt x="3842" y="123"/>
                    <a:pt x="3820" y="125"/>
                    <a:pt x="3831" y="132"/>
                  </a:cubicBezTo>
                  <a:lnTo>
                    <a:pt x="3808" y="129"/>
                  </a:lnTo>
                  <a:cubicBezTo>
                    <a:pt x="3815" y="129"/>
                    <a:pt x="3817" y="125"/>
                    <a:pt x="3817" y="118"/>
                  </a:cubicBezTo>
                  <a:close/>
                  <a:moveTo>
                    <a:pt x="2711" y="44"/>
                  </a:moveTo>
                  <a:cubicBezTo>
                    <a:pt x="2709" y="28"/>
                    <a:pt x="2742" y="32"/>
                    <a:pt x="2731" y="50"/>
                  </a:cubicBezTo>
                  <a:lnTo>
                    <a:pt x="2718" y="50"/>
                  </a:lnTo>
                  <a:cubicBezTo>
                    <a:pt x="2720" y="44"/>
                    <a:pt x="2715" y="44"/>
                    <a:pt x="2711" y="44"/>
                  </a:cubicBezTo>
                  <a:close/>
                  <a:moveTo>
                    <a:pt x="2503" y="39"/>
                  </a:moveTo>
                  <a:cubicBezTo>
                    <a:pt x="2523" y="57"/>
                    <a:pt x="2480" y="71"/>
                    <a:pt x="2456" y="62"/>
                  </a:cubicBezTo>
                  <a:cubicBezTo>
                    <a:pt x="2458" y="39"/>
                    <a:pt x="2496" y="55"/>
                    <a:pt x="2503" y="39"/>
                  </a:cubicBezTo>
                  <a:close/>
                  <a:moveTo>
                    <a:pt x="1936" y="89"/>
                  </a:moveTo>
                  <a:cubicBezTo>
                    <a:pt x="1941" y="77"/>
                    <a:pt x="1952" y="71"/>
                    <a:pt x="1963" y="71"/>
                  </a:cubicBezTo>
                  <a:cubicBezTo>
                    <a:pt x="1981" y="82"/>
                    <a:pt x="1956" y="102"/>
                    <a:pt x="1970" y="105"/>
                  </a:cubicBezTo>
                  <a:cubicBezTo>
                    <a:pt x="1963" y="125"/>
                    <a:pt x="1947" y="91"/>
                    <a:pt x="1936" y="89"/>
                  </a:cubicBezTo>
                  <a:close/>
                  <a:moveTo>
                    <a:pt x="3409" y="100"/>
                  </a:moveTo>
                  <a:cubicBezTo>
                    <a:pt x="3420" y="107"/>
                    <a:pt x="3436" y="111"/>
                    <a:pt x="3449" y="109"/>
                  </a:cubicBezTo>
                  <a:cubicBezTo>
                    <a:pt x="3472" y="116"/>
                    <a:pt x="3436" y="116"/>
                    <a:pt x="3429" y="114"/>
                  </a:cubicBezTo>
                  <a:cubicBezTo>
                    <a:pt x="3427" y="118"/>
                    <a:pt x="3431" y="118"/>
                    <a:pt x="3436" y="118"/>
                  </a:cubicBezTo>
                  <a:cubicBezTo>
                    <a:pt x="3424" y="134"/>
                    <a:pt x="3404" y="114"/>
                    <a:pt x="3409" y="100"/>
                  </a:cubicBezTo>
                  <a:close/>
                  <a:moveTo>
                    <a:pt x="3601" y="125"/>
                  </a:moveTo>
                  <a:cubicBezTo>
                    <a:pt x="3614" y="134"/>
                    <a:pt x="3610" y="125"/>
                    <a:pt x="3630" y="127"/>
                  </a:cubicBezTo>
                  <a:cubicBezTo>
                    <a:pt x="3632" y="136"/>
                    <a:pt x="3594" y="141"/>
                    <a:pt x="3601" y="125"/>
                  </a:cubicBezTo>
                  <a:close/>
                  <a:moveTo>
                    <a:pt x="3788" y="143"/>
                  </a:moveTo>
                  <a:cubicBezTo>
                    <a:pt x="3777" y="150"/>
                    <a:pt x="3770" y="148"/>
                    <a:pt x="3752" y="143"/>
                  </a:cubicBezTo>
                  <a:cubicBezTo>
                    <a:pt x="3763" y="138"/>
                    <a:pt x="3768" y="141"/>
                    <a:pt x="3788" y="143"/>
                  </a:cubicBezTo>
                  <a:close/>
                  <a:moveTo>
                    <a:pt x="3885" y="150"/>
                  </a:moveTo>
                  <a:cubicBezTo>
                    <a:pt x="3908" y="157"/>
                    <a:pt x="3849" y="152"/>
                    <a:pt x="3885" y="150"/>
                  </a:cubicBezTo>
                  <a:close/>
                  <a:moveTo>
                    <a:pt x="1977" y="96"/>
                  </a:moveTo>
                  <a:lnTo>
                    <a:pt x="1990" y="96"/>
                  </a:lnTo>
                  <a:lnTo>
                    <a:pt x="1990" y="114"/>
                  </a:lnTo>
                  <a:lnTo>
                    <a:pt x="1977" y="114"/>
                  </a:lnTo>
                  <a:close/>
                  <a:moveTo>
                    <a:pt x="2517" y="96"/>
                  </a:moveTo>
                  <a:cubicBezTo>
                    <a:pt x="2498" y="123"/>
                    <a:pt x="2487" y="68"/>
                    <a:pt x="2517" y="96"/>
                  </a:cubicBezTo>
                  <a:close/>
                  <a:moveTo>
                    <a:pt x="2399" y="96"/>
                  </a:moveTo>
                  <a:cubicBezTo>
                    <a:pt x="2417" y="96"/>
                    <a:pt x="2437" y="93"/>
                    <a:pt x="2447" y="105"/>
                  </a:cubicBezTo>
                  <a:cubicBezTo>
                    <a:pt x="2444" y="116"/>
                    <a:pt x="2390" y="123"/>
                    <a:pt x="2399" y="96"/>
                  </a:cubicBezTo>
                  <a:close/>
                  <a:moveTo>
                    <a:pt x="3386" y="123"/>
                  </a:moveTo>
                  <a:cubicBezTo>
                    <a:pt x="3382" y="129"/>
                    <a:pt x="3375" y="134"/>
                    <a:pt x="3366" y="132"/>
                  </a:cubicBezTo>
                  <a:cubicBezTo>
                    <a:pt x="3368" y="125"/>
                    <a:pt x="3377" y="120"/>
                    <a:pt x="3386" y="120"/>
                  </a:cubicBezTo>
                  <a:close/>
                  <a:moveTo>
                    <a:pt x="2087" y="118"/>
                  </a:moveTo>
                  <a:cubicBezTo>
                    <a:pt x="2065" y="150"/>
                    <a:pt x="2065" y="93"/>
                    <a:pt x="2087" y="118"/>
                  </a:cubicBezTo>
                  <a:close/>
                  <a:moveTo>
                    <a:pt x="2358" y="105"/>
                  </a:moveTo>
                  <a:cubicBezTo>
                    <a:pt x="2370" y="102"/>
                    <a:pt x="2370" y="111"/>
                    <a:pt x="2379" y="114"/>
                  </a:cubicBezTo>
                  <a:cubicBezTo>
                    <a:pt x="2379" y="118"/>
                    <a:pt x="2370" y="120"/>
                    <a:pt x="2370" y="129"/>
                  </a:cubicBezTo>
                  <a:lnTo>
                    <a:pt x="2356" y="129"/>
                  </a:lnTo>
                  <a:close/>
                  <a:moveTo>
                    <a:pt x="2910" y="116"/>
                  </a:moveTo>
                  <a:cubicBezTo>
                    <a:pt x="2912" y="109"/>
                    <a:pt x="2916" y="114"/>
                    <a:pt x="2916" y="116"/>
                  </a:cubicBezTo>
                  <a:cubicBezTo>
                    <a:pt x="2941" y="123"/>
                    <a:pt x="2946" y="105"/>
                    <a:pt x="2959" y="116"/>
                  </a:cubicBezTo>
                  <a:cubicBezTo>
                    <a:pt x="2957" y="132"/>
                    <a:pt x="2928" y="116"/>
                    <a:pt x="2930" y="138"/>
                  </a:cubicBezTo>
                  <a:cubicBezTo>
                    <a:pt x="2914" y="141"/>
                    <a:pt x="2921" y="118"/>
                    <a:pt x="2910" y="116"/>
                  </a:cubicBezTo>
                  <a:close/>
                  <a:moveTo>
                    <a:pt x="3097" y="123"/>
                  </a:moveTo>
                  <a:cubicBezTo>
                    <a:pt x="3113" y="111"/>
                    <a:pt x="3106" y="150"/>
                    <a:pt x="3144" y="150"/>
                  </a:cubicBezTo>
                  <a:cubicBezTo>
                    <a:pt x="3138" y="159"/>
                    <a:pt x="3135" y="168"/>
                    <a:pt x="3135" y="177"/>
                  </a:cubicBezTo>
                  <a:cubicBezTo>
                    <a:pt x="3122" y="179"/>
                    <a:pt x="3117" y="172"/>
                    <a:pt x="3108" y="170"/>
                  </a:cubicBezTo>
                  <a:cubicBezTo>
                    <a:pt x="3131" y="161"/>
                    <a:pt x="3120" y="136"/>
                    <a:pt x="3088" y="143"/>
                  </a:cubicBezTo>
                  <a:cubicBezTo>
                    <a:pt x="3086" y="132"/>
                    <a:pt x="3115" y="125"/>
                    <a:pt x="3095" y="120"/>
                  </a:cubicBezTo>
                  <a:close/>
                  <a:moveTo>
                    <a:pt x="3124" y="123"/>
                  </a:moveTo>
                  <a:cubicBezTo>
                    <a:pt x="3126" y="114"/>
                    <a:pt x="3138" y="118"/>
                    <a:pt x="3147" y="116"/>
                  </a:cubicBezTo>
                  <a:lnTo>
                    <a:pt x="3147" y="136"/>
                  </a:lnTo>
                  <a:cubicBezTo>
                    <a:pt x="3129" y="138"/>
                    <a:pt x="3135" y="123"/>
                    <a:pt x="3124" y="123"/>
                  </a:cubicBezTo>
                  <a:close/>
                  <a:moveTo>
                    <a:pt x="2051" y="195"/>
                  </a:moveTo>
                  <a:cubicBezTo>
                    <a:pt x="2049" y="177"/>
                    <a:pt x="2058" y="172"/>
                    <a:pt x="2060" y="161"/>
                  </a:cubicBezTo>
                  <a:cubicBezTo>
                    <a:pt x="2033" y="179"/>
                    <a:pt x="2042" y="150"/>
                    <a:pt x="2011" y="154"/>
                  </a:cubicBezTo>
                  <a:cubicBezTo>
                    <a:pt x="2015" y="129"/>
                    <a:pt x="2033" y="123"/>
                    <a:pt x="2054" y="118"/>
                  </a:cubicBezTo>
                  <a:cubicBezTo>
                    <a:pt x="2022" y="150"/>
                    <a:pt x="2063" y="138"/>
                    <a:pt x="2083" y="152"/>
                  </a:cubicBezTo>
                  <a:cubicBezTo>
                    <a:pt x="2087" y="179"/>
                    <a:pt x="2058" y="163"/>
                    <a:pt x="2060" y="186"/>
                  </a:cubicBezTo>
                  <a:cubicBezTo>
                    <a:pt x="2063" y="206"/>
                    <a:pt x="2081" y="166"/>
                    <a:pt x="2074" y="202"/>
                  </a:cubicBezTo>
                  <a:cubicBezTo>
                    <a:pt x="2060" y="204"/>
                    <a:pt x="2060" y="195"/>
                    <a:pt x="2051" y="195"/>
                  </a:cubicBezTo>
                  <a:close/>
                  <a:moveTo>
                    <a:pt x="1977" y="129"/>
                  </a:moveTo>
                  <a:cubicBezTo>
                    <a:pt x="1977" y="152"/>
                    <a:pt x="1956" y="157"/>
                    <a:pt x="1950" y="148"/>
                  </a:cubicBezTo>
                  <a:cubicBezTo>
                    <a:pt x="1950" y="132"/>
                    <a:pt x="1961" y="127"/>
                    <a:pt x="1977" y="129"/>
                  </a:cubicBezTo>
                  <a:close/>
                  <a:moveTo>
                    <a:pt x="2130" y="134"/>
                  </a:moveTo>
                  <a:cubicBezTo>
                    <a:pt x="2130" y="123"/>
                    <a:pt x="2142" y="125"/>
                    <a:pt x="2151" y="125"/>
                  </a:cubicBezTo>
                  <a:cubicBezTo>
                    <a:pt x="2153" y="143"/>
                    <a:pt x="2137" y="143"/>
                    <a:pt x="2142" y="166"/>
                  </a:cubicBezTo>
                  <a:cubicBezTo>
                    <a:pt x="2128" y="145"/>
                    <a:pt x="2110" y="181"/>
                    <a:pt x="2094" y="159"/>
                  </a:cubicBezTo>
                  <a:cubicBezTo>
                    <a:pt x="2096" y="143"/>
                    <a:pt x="2153" y="152"/>
                    <a:pt x="2128" y="132"/>
                  </a:cubicBezTo>
                  <a:close/>
                  <a:moveTo>
                    <a:pt x="2842" y="129"/>
                  </a:moveTo>
                  <a:cubicBezTo>
                    <a:pt x="2862" y="102"/>
                    <a:pt x="2864" y="152"/>
                    <a:pt x="2842" y="129"/>
                  </a:cubicBezTo>
                  <a:close/>
                  <a:moveTo>
                    <a:pt x="2862" y="136"/>
                  </a:moveTo>
                  <a:cubicBezTo>
                    <a:pt x="2882" y="136"/>
                    <a:pt x="2882" y="114"/>
                    <a:pt x="2910" y="123"/>
                  </a:cubicBezTo>
                  <a:cubicBezTo>
                    <a:pt x="2903" y="143"/>
                    <a:pt x="2887" y="161"/>
                    <a:pt x="2867" y="168"/>
                  </a:cubicBezTo>
                  <a:cubicBezTo>
                    <a:pt x="2869" y="181"/>
                    <a:pt x="2887" y="181"/>
                    <a:pt x="2880" y="204"/>
                  </a:cubicBezTo>
                  <a:cubicBezTo>
                    <a:pt x="2900" y="190"/>
                    <a:pt x="2910" y="168"/>
                    <a:pt x="2907" y="145"/>
                  </a:cubicBezTo>
                  <a:cubicBezTo>
                    <a:pt x="2932" y="152"/>
                    <a:pt x="2937" y="132"/>
                    <a:pt x="2950" y="145"/>
                  </a:cubicBezTo>
                  <a:cubicBezTo>
                    <a:pt x="2950" y="161"/>
                    <a:pt x="2943" y="168"/>
                    <a:pt x="2928" y="166"/>
                  </a:cubicBezTo>
                  <a:cubicBezTo>
                    <a:pt x="2928" y="159"/>
                    <a:pt x="2937" y="161"/>
                    <a:pt x="2943" y="159"/>
                  </a:cubicBezTo>
                  <a:cubicBezTo>
                    <a:pt x="2943" y="152"/>
                    <a:pt x="2930" y="154"/>
                    <a:pt x="2921" y="152"/>
                  </a:cubicBezTo>
                  <a:cubicBezTo>
                    <a:pt x="2928" y="195"/>
                    <a:pt x="2943" y="186"/>
                    <a:pt x="2975" y="202"/>
                  </a:cubicBezTo>
                  <a:cubicBezTo>
                    <a:pt x="2975" y="213"/>
                    <a:pt x="2955" y="242"/>
                    <a:pt x="2989" y="238"/>
                  </a:cubicBezTo>
                  <a:cubicBezTo>
                    <a:pt x="2984" y="263"/>
                    <a:pt x="2943" y="249"/>
                    <a:pt x="2948" y="224"/>
                  </a:cubicBezTo>
                  <a:cubicBezTo>
                    <a:pt x="2882" y="236"/>
                    <a:pt x="2819" y="238"/>
                    <a:pt x="2754" y="236"/>
                  </a:cubicBezTo>
                  <a:cubicBezTo>
                    <a:pt x="2754" y="190"/>
                    <a:pt x="2842" y="231"/>
                    <a:pt x="2837" y="197"/>
                  </a:cubicBezTo>
                  <a:cubicBezTo>
                    <a:pt x="2844" y="184"/>
                    <a:pt x="2851" y="197"/>
                    <a:pt x="2860" y="197"/>
                  </a:cubicBezTo>
                  <a:cubicBezTo>
                    <a:pt x="2864" y="177"/>
                    <a:pt x="2867" y="157"/>
                    <a:pt x="2860" y="136"/>
                  </a:cubicBezTo>
                  <a:close/>
                  <a:moveTo>
                    <a:pt x="2740" y="245"/>
                  </a:moveTo>
                  <a:cubicBezTo>
                    <a:pt x="2713" y="251"/>
                    <a:pt x="2720" y="222"/>
                    <a:pt x="2693" y="229"/>
                  </a:cubicBezTo>
                  <a:cubicBezTo>
                    <a:pt x="2711" y="213"/>
                    <a:pt x="2672" y="204"/>
                    <a:pt x="2693" y="184"/>
                  </a:cubicBezTo>
                  <a:cubicBezTo>
                    <a:pt x="2706" y="208"/>
                    <a:pt x="2731" y="240"/>
                    <a:pt x="2754" y="213"/>
                  </a:cubicBezTo>
                  <a:cubicBezTo>
                    <a:pt x="2751" y="224"/>
                    <a:pt x="2742" y="233"/>
                    <a:pt x="2740" y="245"/>
                  </a:cubicBezTo>
                  <a:close/>
                  <a:moveTo>
                    <a:pt x="2948" y="240"/>
                  </a:moveTo>
                  <a:cubicBezTo>
                    <a:pt x="2939" y="263"/>
                    <a:pt x="2970" y="245"/>
                    <a:pt x="2961" y="267"/>
                  </a:cubicBezTo>
                  <a:cubicBezTo>
                    <a:pt x="2950" y="267"/>
                    <a:pt x="2932" y="242"/>
                    <a:pt x="2928" y="263"/>
                  </a:cubicBezTo>
                  <a:cubicBezTo>
                    <a:pt x="2905" y="254"/>
                    <a:pt x="2934" y="238"/>
                    <a:pt x="2946" y="240"/>
                  </a:cubicBezTo>
                  <a:close/>
                  <a:moveTo>
                    <a:pt x="2980" y="125"/>
                  </a:moveTo>
                  <a:cubicBezTo>
                    <a:pt x="2995" y="141"/>
                    <a:pt x="2986" y="150"/>
                    <a:pt x="2984" y="175"/>
                  </a:cubicBezTo>
                  <a:cubicBezTo>
                    <a:pt x="2973" y="175"/>
                    <a:pt x="2970" y="166"/>
                    <a:pt x="2957" y="168"/>
                  </a:cubicBezTo>
                  <a:lnTo>
                    <a:pt x="2957" y="132"/>
                  </a:lnTo>
                  <a:cubicBezTo>
                    <a:pt x="2966" y="132"/>
                    <a:pt x="2977" y="132"/>
                    <a:pt x="2977" y="125"/>
                  </a:cubicBezTo>
                  <a:close/>
                  <a:moveTo>
                    <a:pt x="2185" y="132"/>
                  </a:moveTo>
                  <a:cubicBezTo>
                    <a:pt x="2185" y="154"/>
                    <a:pt x="2169" y="172"/>
                    <a:pt x="2157" y="157"/>
                  </a:cubicBezTo>
                  <a:cubicBezTo>
                    <a:pt x="2153" y="136"/>
                    <a:pt x="2164" y="129"/>
                    <a:pt x="2185" y="132"/>
                  </a:cubicBezTo>
                  <a:close/>
                  <a:moveTo>
                    <a:pt x="2611" y="143"/>
                  </a:moveTo>
                  <a:cubicBezTo>
                    <a:pt x="2618" y="120"/>
                    <a:pt x="2627" y="152"/>
                    <a:pt x="2641" y="143"/>
                  </a:cubicBezTo>
                  <a:cubicBezTo>
                    <a:pt x="2636" y="163"/>
                    <a:pt x="2616" y="145"/>
                    <a:pt x="2611" y="143"/>
                  </a:cubicBezTo>
                  <a:close/>
                  <a:moveTo>
                    <a:pt x="3104" y="154"/>
                  </a:moveTo>
                  <a:lnTo>
                    <a:pt x="3104" y="188"/>
                  </a:lnTo>
                  <a:cubicBezTo>
                    <a:pt x="3083" y="152"/>
                    <a:pt x="3074" y="202"/>
                    <a:pt x="3047" y="202"/>
                  </a:cubicBezTo>
                  <a:cubicBezTo>
                    <a:pt x="3047" y="195"/>
                    <a:pt x="3038" y="197"/>
                    <a:pt x="3034" y="195"/>
                  </a:cubicBezTo>
                  <a:cubicBezTo>
                    <a:pt x="3050" y="177"/>
                    <a:pt x="3022" y="157"/>
                    <a:pt x="3000" y="154"/>
                  </a:cubicBezTo>
                  <a:cubicBezTo>
                    <a:pt x="3038" y="132"/>
                    <a:pt x="3063" y="157"/>
                    <a:pt x="3101" y="154"/>
                  </a:cubicBezTo>
                  <a:close/>
                  <a:moveTo>
                    <a:pt x="525" y="330"/>
                  </a:moveTo>
                  <a:cubicBezTo>
                    <a:pt x="513" y="326"/>
                    <a:pt x="500" y="335"/>
                    <a:pt x="484" y="339"/>
                  </a:cubicBezTo>
                  <a:cubicBezTo>
                    <a:pt x="470" y="342"/>
                    <a:pt x="534" y="306"/>
                    <a:pt x="525" y="330"/>
                  </a:cubicBezTo>
                  <a:close/>
                  <a:moveTo>
                    <a:pt x="1688" y="177"/>
                  </a:moveTo>
                  <a:cubicBezTo>
                    <a:pt x="1690" y="159"/>
                    <a:pt x="1724" y="168"/>
                    <a:pt x="1728" y="175"/>
                  </a:cubicBezTo>
                  <a:cubicBezTo>
                    <a:pt x="1710" y="184"/>
                    <a:pt x="1697" y="220"/>
                    <a:pt x="1679" y="202"/>
                  </a:cubicBezTo>
                  <a:cubicBezTo>
                    <a:pt x="1683" y="188"/>
                    <a:pt x="1728" y="175"/>
                    <a:pt x="1685" y="177"/>
                  </a:cubicBezTo>
                  <a:close/>
                  <a:moveTo>
                    <a:pt x="2779" y="143"/>
                  </a:moveTo>
                  <a:cubicBezTo>
                    <a:pt x="2803" y="150"/>
                    <a:pt x="2779" y="163"/>
                    <a:pt x="2783" y="190"/>
                  </a:cubicBezTo>
                  <a:cubicBezTo>
                    <a:pt x="2769" y="184"/>
                    <a:pt x="2783" y="152"/>
                    <a:pt x="2758" y="159"/>
                  </a:cubicBezTo>
                  <a:cubicBezTo>
                    <a:pt x="2758" y="148"/>
                    <a:pt x="2776" y="157"/>
                    <a:pt x="2776" y="143"/>
                  </a:cubicBezTo>
                  <a:close/>
                  <a:moveTo>
                    <a:pt x="1900" y="166"/>
                  </a:moveTo>
                  <a:cubicBezTo>
                    <a:pt x="1918" y="184"/>
                    <a:pt x="1891" y="215"/>
                    <a:pt x="1873" y="218"/>
                  </a:cubicBezTo>
                  <a:cubicBezTo>
                    <a:pt x="1862" y="177"/>
                    <a:pt x="1904" y="204"/>
                    <a:pt x="1900" y="166"/>
                  </a:cubicBezTo>
                  <a:close/>
                  <a:moveTo>
                    <a:pt x="2729" y="152"/>
                  </a:moveTo>
                  <a:cubicBezTo>
                    <a:pt x="2736" y="159"/>
                    <a:pt x="2756" y="154"/>
                    <a:pt x="2749" y="175"/>
                  </a:cubicBezTo>
                  <a:cubicBezTo>
                    <a:pt x="2738" y="159"/>
                    <a:pt x="2733" y="175"/>
                    <a:pt x="2715" y="175"/>
                  </a:cubicBezTo>
                  <a:cubicBezTo>
                    <a:pt x="2718" y="166"/>
                    <a:pt x="2727" y="163"/>
                    <a:pt x="2729" y="152"/>
                  </a:cubicBezTo>
                  <a:close/>
                  <a:moveTo>
                    <a:pt x="2480" y="161"/>
                  </a:moveTo>
                  <a:cubicBezTo>
                    <a:pt x="2498" y="159"/>
                    <a:pt x="2503" y="172"/>
                    <a:pt x="2514" y="177"/>
                  </a:cubicBezTo>
                  <a:cubicBezTo>
                    <a:pt x="2505" y="190"/>
                    <a:pt x="2480" y="170"/>
                    <a:pt x="2474" y="202"/>
                  </a:cubicBezTo>
                  <a:cubicBezTo>
                    <a:pt x="2462" y="190"/>
                    <a:pt x="2469" y="177"/>
                    <a:pt x="2480" y="161"/>
                  </a:cubicBezTo>
                  <a:close/>
                  <a:moveTo>
                    <a:pt x="2598" y="161"/>
                  </a:moveTo>
                  <a:cubicBezTo>
                    <a:pt x="2600" y="186"/>
                    <a:pt x="2591" y="195"/>
                    <a:pt x="2571" y="193"/>
                  </a:cubicBezTo>
                  <a:cubicBezTo>
                    <a:pt x="2571" y="224"/>
                    <a:pt x="2614" y="186"/>
                    <a:pt x="2618" y="224"/>
                  </a:cubicBezTo>
                  <a:cubicBezTo>
                    <a:pt x="2578" y="213"/>
                    <a:pt x="2573" y="249"/>
                    <a:pt x="2532" y="242"/>
                  </a:cubicBezTo>
                  <a:cubicBezTo>
                    <a:pt x="2553" y="208"/>
                    <a:pt x="2508" y="211"/>
                    <a:pt x="2528" y="168"/>
                  </a:cubicBezTo>
                  <a:cubicBezTo>
                    <a:pt x="2559" y="161"/>
                    <a:pt x="2564" y="168"/>
                    <a:pt x="2598" y="161"/>
                  </a:cubicBezTo>
                  <a:close/>
                  <a:moveTo>
                    <a:pt x="1984" y="181"/>
                  </a:moveTo>
                  <a:cubicBezTo>
                    <a:pt x="2013" y="179"/>
                    <a:pt x="2038" y="193"/>
                    <a:pt x="2051" y="220"/>
                  </a:cubicBezTo>
                  <a:cubicBezTo>
                    <a:pt x="2033" y="199"/>
                    <a:pt x="1977" y="227"/>
                    <a:pt x="1981" y="179"/>
                  </a:cubicBezTo>
                  <a:close/>
                  <a:moveTo>
                    <a:pt x="2128" y="177"/>
                  </a:moveTo>
                  <a:cubicBezTo>
                    <a:pt x="2126" y="186"/>
                    <a:pt x="2117" y="193"/>
                    <a:pt x="2108" y="193"/>
                  </a:cubicBezTo>
                  <a:cubicBezTo>
                    <a:pt x="2103" y="175"/>
                    <a:pt x="2117" y="177"/>
                    <a:pt x="2128" y="175"/>
                  </a:cubicBezTo>
                  <a:close/>
                  <a:moveTo>
                    <a:pt x="2641" y="168"/>
                  </a:moveTo>
                  <a:cubicBezTo>
                    <a:pt x="2638" y="186"/>
                    <a:pt x="2618" y="195"/>
                    <a:pt x="2605" y="184"/>
                  </a:cubicBezTo>
                  <a:cubicBezTo>
                    <a:pt x="2605" y="166"/>
                    <a:pt x="2620" y="166"/>
                    <a:pt x="2638" y="168"/>
                  </a:cubicBezTo>
                  <a:close/>
                  <a:moveTo>
                    <a:pt x="1665" y="202"/>
                  </a:moveTo>
                  <a:cubicBezTo>
                    <a:pt x="1674" y="202"/>
                    <a:pt x="1670" y="218"/>
                    <a:pt x="1672" y="227"/>
                  </a:cubicBezTo>
                  <a:lnTo>
                    <a:pt x="1652" y="227"/>
                  </a:lnTo>
                  <a:cubicBezTo>
                    <a:pt x="1645" y="208"/>
                    <a:pt x="1663" y="218"/>
                    <a:pt x="1663" y="202"/>
                  </a:cubicBezTo>
                  <a:close/>
                  <a:moveTo>
                    <a:pt x="1977" y="197"/>
                  </a:moveTo>
                  <a:cubicBezTo>
                    <a:pt x="1974" y="206"/>
                    <a:pt x="1977" y="213"/>
                    <a:pt x="1981" y="213"/>
                  </a:cubicBezTo>
                  <a:cubicBezTo>
                    <a:pt x="1977" y="229"/>
                    <a:pt x="1965" y="220"/>
                    <a:pt x="1968" y="206"/>
                  </a:cubicBezTo>
                  <a:cubicBezTo>
                    <a:pt x="1952" y="231"/>
                    <a:pt x="1925" y="220"/>
                    <a:pt x="1907" y="208"/>
                  </a:cubicBezTo>
                  <a:cubicBezTo>
                    <a:pt x="1927" y="186"/>
                    <a:pt x="1945" y="195"/>
                    <a:pt x="1974" y="197"/>
                  </a:cubicBezTo>
                  <a:close/>
                  <a:moveTo>
                    <a:pt x="3226" y="184"/>
                  </a:moveTo>
                  <a:cubicBezTo>
                    <a:pt x="3205" y="188"/>
                    <a:pt x="3187" y="197"/>
                    <a:pt x="3169" y="208"/>
                  </a:cubicBezTo>
                  <a:cubicBezTo>
                    <a:pt x="3178" y="186"/>
                    <a:pt x="3203" y="175"/>
                    <a:pt x="3226" y="181"/>
                  </a:cubicBezTo>
                  <a:close/>
                  <a:moveTo>
                    <a:pt x="3820" y="179"/>
                  </a:moveTo>
                  <a:lnTo>
                    <a:pt x="3833" y="179"/>
                  </a:lnTo>
                  <a:lnTo>
                    <a:pt x="3833" y="186"/>
                  </a:lnTo>
                  <a:lnTo>
                    <a:pt x="3820" y="186"/>
                  </a:lnTo>
                  <a:close/>
                  <a:moveTo>
                    <a:pt x="552" y="355"/>
                  </a:moveTo>
                  <a:cubicBezTo>
                    <a:pt x="543" y="369"/>
                    <a:pt x="556" y="328"/>
                    <a:pt x="579" y="328"/>
                  </a:cubicBezTo>
                  <a:lnTo>
                    <a:pt x="579" y="342"/>
                  </a:lnTo>
                  <a:cubicBezTo>
                    <a:pt x="579" y="349"/>
                    <a:pt x="592" y="344"/>
                    <a:pt x="599" y="342"/>
                  </a:cubicBezTo>
                  <a:cubicBezTo>
                    <a:pt x="599" y="346"/>
                    <a:pt x="592" y="349"/>
                    <a:pt x="592" y="353"/>
                  </a:cubicBezTo>
                  <a:lnTo>
                    <a:pt x="579" y="355"/>
                  </a:lnTo>
                  <a:cubicBezTo>
                    <a:pt x="576" y="339"/>
                    <a:pt x="556" y="344"/>
                    <a:pt x="549" y="355"/>
                  </a:cubicBezTo>
                  <a:close/>
                  <a:moveTo>
                    <a:pt x="2756" y="184"/>
                  </a:moveTo>
                  <a:lnTo>
                    <a:pt x="2769" y="184"/>
                  </a:lnTo>
                  <a:lnTo>
                    <a:pt x="2769" y="199"/>
                  </a:lnTo>
                  <a:lnTo>
                    <a:pt x="2756" y="199"/>
                  </a:lnTo>
                  <a:close/>
                  <a:moveTo>
                    <a:pt x="3260" y="195"/>
                  </a:moveTo>
                  <a:cubicBezTo>
                    <a:pt x="3246" y="184"/>
                    <a:pt x="3251" y="195"/>
                    <a:pt x="3232" y="195"/>
                  </a:cubicBezTo>
                  <a:cubicBezTo>
                    <a:pt x="3221" y="175"/>
                    <a:pt x="3271" y="177"/>
                    <a:pt x="3260" y="195"/>
                  </a:cubicBezTo>
                  <a:close/>
                  <a:moveTo>
                    <a:pt x="3517" y="184"/>
                  </a:moveTo>
                  <a:cubicBezTo>
                    <a:pt x="3501" y="197"/>
                    <a:pt x="3472" y="177"/>
                    <a:pt x="3517" y="184"/>
                  </a:cubicBezTo>
                  <a:close/>
                  <a:moveTo>
                    <a:pt x="3634" y="184"/>
                  </a:moveTo>
                  <a:cubicBezTo>
                    <a:pt x="3675" y="190"/>
                    <a:pt x="3578" y="220"/>
                    <a:pt x="3585" y="193"/>
                  </a:cubicBezTo>
                  <a:cubicBezTo>
                    <a:pt x="3603" y="190"/>
                    <a:pt x="3630" y="195"/>
                    <a:pt x="3632" y="181"/>
                  </a:cubicBezTo>
                  <a:close/>
                  <a:moveTo>
                    <a:pt x="3978" y="184"/>
                  </a:moveTo>
                  <a:cubicBezTo>
                    <a:pt x="3991" y="177"/>
                    <a:pt x="3989" y="186"/>
                    <a:pt x="3998" y="186"/>
                  </a:cubicBezTo>
                  <a:cubicBezTo>
                    <a:pt x="3985" y="193"/>
                    <a:pt x="3987" y="184"/>
                    <a:pt x="3978" y="184"/>
                  </a:cubicBezTo>
                  <a:close/>
                  <a:moveTo>
                    <a:pt x="235" y="405"/>
                  </a:moveTo>
                  <a:lnTo>
                    <a:pt x="256" y="400"/>
                  </a:lnTo>
                  <a:cubicBezTo>
                    <a:pt x="256" y="403"/>
                    <a:pt x="247" y="405"/>
                    <a:pt x="242" y="407"/>
                  </a:cubicBezTo>
                  <a:cubicBezTo>
                    <a:pt x="251" y="407"/>
                    <a:pt x="263" y="407"/>
                    <a:pt x="233" y="412"/>
                  </a:cubicBezTo>
                  <a:close/>
                  <a:moveTo>
                    <a:pt x="1692" y="224"/>
                  </a:moveTo>
                  <a:cubicBezTo>
                    <a:pt x="1663" y="195"/>
                    <a:pt x="1728" y="265"/>
                    <a:pt x="1692" y="224"/>
                  </a:cubicBezTo>
                  <a:close/>
                  <a:moveTo>
                    <a:pt x="669" y="324"/>
                  </a:moveTo>
                  <a:cubicBezTo>
                    <a:pt x="680" y="335"/>
                    <a:pt x="698" y="317"/>
                    <a:pt x="696" y="335"/>
                  </a:cubicBezTo>
                  <a:cubicBezTo>
                    <a:pt x="683" y="333"/>
                    <a:pt x="665" y="337"/>
                    <a:pt x="669" y="324"/>
                  </a:cubicBezTo>
                  <a:close/>
                  <a:moveTo>
                    <a:pt x="945" y="292"/>
                  </a:moveTo>
                  <a:lnTo>
                    <a:pt x="960" y="292"/>
                  </a:lnTo>
                  <a:lnTo>
                    <a:pt x="960" y="303"/>
                  </a:lnTo>
                  <a:lnTo>
                    <a:pt x="945" y="303"/>
                  </a:lnTo>
                  <a:close/>
                  <a:moveTo>
                    <a:pt x="981" y="288"/>
                  </a:moveTo>
                  <a:cubicBezTo>
                    <a:pt x="1001" y="294"/>
                    <a:pt x="1003" y="288"/>
                    <a:pt x="1028" y="283"/>
                  </a:cubicBezTo>
                  <a:cubicBezTo>
                    <a:pt x="1026" y="294"/>
                    <a:pt x="1001" y="290"/>
                    <a:pt x="1008" y="310"/>
                  </a:cubicBezTo>
                  <a:cubicBezTo>
                    <a:pt x="988" y="312"/>
                    <a:pt x="978" y="303"/>
                    <a:pt x="978" y="288"/>
                  </a:cubicBezTo>
                  <a:close/>
                  <a:moveTo>
                    <a:pt x="1091" y="276"/>
                  </a:moveTo>
                  <a:lnTo>
                    <a:pt x="1125" y="274"/>
                  </a:lnTo>
                  <a:cubicBezTo>
                    <a:pt x="1125" y="292"/>
                    <a:pt x="1112" y="299"/>
                    <a:pt x="1103" y="310"/>
                  </a:cubicBezTo>
                  <a:cubicBezTo>
                    <a:pt x="1091" y="303"/>
                    <a:pt x="1094" y="288"/>
                    <a:pt x="1089" y="276"/>
                  </a:cubicBezTo>
                  <a:close/>
                  <a:moveTo>
                    <a:pt x="1186" y="267"/>
                  </a:moveTo>
                  <a:cubicBezTo>
                    <a:pt x="1193" y="267"/>
                    <a:pt x="1193" y="276"/>
                    <a:pt x="1193" y="281"/>
                  </a:cubicBezTo>
                  <a:cubicBezTo>
                    <a:pt x="1202" y="274"/>
                    <a:pt x="1211" y="272"/>
                    <a:pt x="1222" y="272"/>
                  </a:cubicBezTo>
                  <a:cubicBezTo>
                    <a:pt x="1218" y="278"/>
                    <a:pt x="1213" y="285"/>
                    <a:pt x="1213" y="294"/>
                  </a:cubicBezTo>
                  <a:cubicBezTo>
                    <a:pt x="1195" y="292"/>
                    <a:pt x="1170" y="285"/>
                    <a:pt x="1186" y="267"/>
                  </a:cubicBezTo>
                  <a:close/>
                  <a:moveTo>
                    <a:pt x="1595" y="247"/>
                  </a:moveTo>
                  <a:cubicBezTo>
                    <a:pt x="1572" y="276"/>
                    <a:pt x="1572" y="224"/>
                    <a:pt x="1595" y="247"/>
                  </a:cubicBezTo>
                  <a:close/>
                  <a:moveTo>
                    <a:pt x="3018" y="208"/>
                  </a:moveTo>
                  <a:cubicBezTo>
                    <a:pt x="3020" y="199"/>
                    <a:pt x="3029" y="215"/>
                    <a:pt x="3031" y="202"/>
                  </a:cubicBezTo>
                  <a:cubicBezTo>
                    <a:pt x="3050" y="211"/>
                    <a:pt x="3022" y="236"/>
                    <a:pt x="3004" y="231"/>
                  </a:cubicBezTo>
                  <a:cubicBezTo>
                    <a:pt x="2989" y="208"/>
                    <a:pt x="3043" y="220"/>
                    <a:pt x="3018" y="208"/>
                  </a:cubicBezTo>
                  <a:close/>
                  <a:moveTo>
                    <a:pt x="3833" y="190"/>
                  </a:moveTo>
                  <a:cubicBezTo>
                    <a:pt x="3842" y="190"/>
                    <a:pt x="3845" y="195"/>
                    <a:pt x="3854" y="195"/>
                  </a:cubicBezTo>
                  <a:cubicBezTo>
                    <a:pt x="3854" y="197"/>
                    <a:pt x="3851" y="197"/>
                    <a:pt x="3847" y="199"/>
                  </a:cubicBezTo>
                  <a:lnTo>
                    <a:pt x="3833" y="199"/>
                  </a:lnTo>
                  <a:close/>
                  <a:moveTo>
                    <a:pt x="793" y="321"/>
                  </a:moveTo>
                  <a:cubicBezTo>
                    <a:pt x="791" y="312"/>
                    <a:pt x="820" y="317"/>
                    <a:pt x="814" y="330"/>
                  </a:cubicBezTo>
                  <a:cubicBezTo>
                    <a:pt x="798" y="335"/>
                    <a:pt x="802" y="321"/>
                    <a:pt x="791" y="321"/>
                  </a:cubicBezTo>
                  <a:close/>
                  <a:moveTo>
                    <a:pt x="1304" y="272"/>
                  </a:moveTo>
                  <a:cubicBezTo>
                    <a:pt x="1297" y="290"/>
                    <a:pt x="1261" y="288"/>
                    <a:pt x="1256" y="283"/>
                  </a:cubicBezTo>
                  <a:cubicBezTo>
                    <a:pt x="1250" y="278"/>
                    <a:pt x="1290" y="265"/>
                    <a:pt x="1304" y="274"/>
                  </a:cubicBezTo>
                  <a:close/>
                  <a:moveTo>
                    <a:pt x="1333" y="269"/>
                  </a:moveTo>
                  <a:cubicBezTo>
                    <a:pt x="1335" y="260"/>
                    <a:pt x="1351" y="263"/>
                    <a:pt x="1360" y="260"/>
                  </a:cubicBezTo>
                  <a:cubicBezTo>
                    <a:pt x="1358" y="272"/>
                    <a:pt x="1349" y="274"/>
                    <a:pt x="1347" y="283"/>
                  </a:cubicBezTo>
                  <a:cubicBezTo>
                    <a:pt x="1338" y="283"/>
                    <a:pt x="1340" y="269"/>
                    <a:pt x="1331" y="269"/>
                  </a:cubicBezTo>
                  <a:close/>
                  <a:moveTo>
                    <a:pt x="1448" y="339"/>
                  </a:moveTo>
                  <a:cubicBezTo>
                    <a:pt x="1444" y="312"/>
                    <a:pt x="1451" y="297"/>
                    <a:pt x="1471" y="292"/>
                  </a:cubicBezTo>
                  <a:cubicBezTo>
                    <a:pt x="1471" y="272"/>
                    <a:pt x="1444" y="281"/>
                    <a:pt x="1437" y="272"/>
                  </a:cubicBezTo>
                  <a:cubicBezTo>
                    <a:pt x="1446" y="247"/>
                    <a:pt x="1487" y="251"/>
                    <a:pt x="1505" y="258"/>
                  </a:cubicBezTo>
                  <a:cubicBezTo>
                    <a:pt x="1500" y="267"/>
                    <a:pt x="1491" y="272"/>
                    <a:pt x="1484" y="276"/>
                  </a:cubicBezTo>
                  <a:cubicBezTo>
                    <a:pt x="1487" y="288"/>
                    <a:pt x="1500" y="281"/>
                    <a:pt x="1512" y="283"/>
                  </a:cubicBezTo>
                  <a:cubicBezTo>
                    <a:pt x="1509" y="292"/>
                    <a:pt x="1500" y="299"/>
                    <a:pt x="1491" y="299"/>
                  </a:cubicBezTo>
                  <a:cubicBezTo>
                    <a:pt x="1498" y="303"/>
                    <a:pt x="1507" y="342"/>
                    <a:pt x="1512" y="321"/>
                  </a:cubicBezTo>
                  <a:cubicBezTo>
                    <a:pt x="1518" y="321"/>
                    <a:pt x="1514" y="330"/>
                    <a:pt x="1512" y="330"/>
                  </a:cubicBezTo>
                  <a:lnTo>
                    <a:pt x="1512" y="346"/>
                  </a:lnTo>
                  <a:cubicBezTo>
                    <a:pt x="1502" y="321"/>
                    <a:pt x="1464" y="333"/>
                    <a:pt x="1446" y="339"/>
                  </a:cubicBezTo>
                  <a:close/>
                  <a:moveTo>
                    <a:pt x="3978" y="190"/>
                  </a:moveTo>
                  <a:cubicBezTo>
                    <a:pt x="3985" y="190"/>
                    <a:pt x="3985" y="193"/>
                    <a:pt x="3985" y="193"/>
                  </a:cubicBezTo>
                  <a:cubicBezTo>
                    <a:pt x="3994" y="190"/>
                    <a:pt x="4003" y="190"/>
                    <a:pt x="4014" y="190"/>
                  </a:cubicBezTo>
                  <a:cubicBezTo>
                    <a:pt x="3994" y="195"/>
                    <a:pt x="3976" y="197"/>
                    <a:pt x="3957" y="199"/>
                  </a:cubicBezTo>
                  <a:cubicBezTo>
                    <a:pt x="3957" y="195"/>
                    <a:pt x="3969" y="193"/>
                    <a:pt x="3978" y="190"/>
                  </a:cubicBezTo>
                  <a:close/>
                  <a:moveTo>
                    <a:pt x="538" y="362"/>
                  </a:moveTo>
                  <a:cubicBezTo>
                    <a:pt x="534" y="367"/>
                    <a:pt x="527" y="376"/>
                    <a:pt x="538" y="373"/>
                  </a:cubicBezTo>
                  <a:cubicBezTo>
                    <a:pt x="525" y="394"/>
                    <a:pt x="509" y="360"/>
                    <a:pt x="536" y="362"/>
                  </a:cubicBezTo>
                  <a:close/>
                  <a:moveTo>
                    <a:pt x="3307" y="224"/>
                  </a:moveTo>
                  <a:cubicBezTo>
                    <a:pt x="3307" y="213"/>
                    <a:pt x="3354" y="211"/>
                    <a:pt x="3341" y="229"/>
                  </a:cubicBezTo>
                  <a:cubicBezTo>
                    <a:pt x="3323" y="231"/>
                    <a:pt x="3325" y="218"/>
                    <a:pt x="3307" y="224"/>
                  </a:cubicBezTo>
                  <a:close/>
                  <a:moveTo>
                    <a:pt x="427" y="382"/>
                  </a:moveTo>
                  <a:lnTo>
                    <a:pt x="448" y="380"/>
                  </a:lnTo>
                  <a:lnTo>
                    <a:pt x="448" y="387"/>
                  </a:lnTo>
                  <a:lnTo>
                    <a:pt x="427" y="391"/>
                  </a:lnTo>
                  <a:close/>
                  <a:moveTo>
                    <a:pt x="759" y="342"/>
                  </a:moveTo>
                  <a:cubicBezTo>
                    <a:pt x="757" y="333"/>
                    <a:pt x="798" y="328"/>
                    <a:pt x="787" y="344"/>
                  </a:cubicBezTo>
                  <a:cubicBezTo>
                    <a:pt x="771" y="349"/>
                    <a:pt x="766" y="342"/>
                    <a:pt x="757" y="342"/>
                  </a:cubicBezTo>
                  <a:close/>
                  <a:moveTo>
                    <a:pt x="1250" y="290"/>
                  </a:moveTo>
                  <a:cubicBezTo>
                    <a:pt x="1254" y="310"/>
                    <a:pt x="1236" y="306"/>
                    <a:pt x="1234" y="321"/>
                  </a:cubicBezTo>
                  <a:cubicBezTo>
                    <a:pt x="1218" y="319"/>
                    <a:pt x="1231" y="288"/>
                    <a:pt x="1247" y="290"/>
                  </a:cubicBezTo>
                  <a:close/>
                  <a:moveTo>
                    <a:pt x="3205" y="227"/>
                  </a:moveTo>
                  <a:lnTo>
                    <a:pt x="3219" y="227"/>
                  </a:lnTo>
                  <a:cubicBezTo>
                    <a:pt x="3219" y="236"/>
                    <a:pt x="3212" y="238"/>
                    <a:pt x="3210" y="245"/>
                  </a:cubicBezTo>
                  <a:lnTo>
                    <a:pt x="3196" y="245"/>
                  </a:lnTo>
                  <a:cubicBezTo>
                    <a:pt x="3194" y="236"/>
                    <a:pt x="3201" y="233"/>
                    <a:pt x="3203" y="227"/>
                  </a:cubicBezTo>
                  <a:close/>
                  <a:moveTo>
                    <a:pt x="1317" y="301"/>
                  </a:moveTo>
                  <a:cubicBezTo>
                    <a:pt x="1324" y="281"/>
                    <a:pt x="1340" y="310"/>
                    <a:pt x="1360" y="299"/>
                  </a:cubicBezTo>
                  <a:cubicBezTo>
                    <a:pt x="1351" y="310"/>
                    <a:pt x="1338" y="317"/>
                    <a:pt x="1324" y="315"/>
                  </a:cubicBezTo>
                  <a:cubicBezTo>
                    <a:pt x="1324" y="308"/>
                    <a:pt x="1322" y="301"/>
                    <a:pt x="1315" y="301"/>
                  </a:cubicBezTo>
                  <a:close/>
                  <a:moveTo>
                    <a:pt x="3662" y="215"/>
                  </a:moveTo>
                  <a:cubicBezTo>
                    <a:pt x="3673" y="215"/>
                    <a:pt x="3677" y="220"/>
                    <a:pt x="3673" y="229"/>
                  </a:cubicBezTo>
                  <a:cubicBezTo>
                    <a:pt x="3659" y="231"/>
                    <a:pt x="3655" y="224"/>
                    <a:pt x="3659" y="215"/>
                  </a:cubicBezTo>
                  <a:close/>
                  <a:moveTo>
                    <a:pt x="459" y="387"/>
                  </a:moveTo>
                  <a:cubicBezTo>
                    <a:pt x="473" y="382"/>
                    <a:pt x="468" y="400"/>
                    <a:pt x="452" y="398"/>
                  </a:cubicBezTo>
                  <a:lnTo>
                    <a:pt x="452" y="391"/>
                  </a:lnTo>
                  <a:cubicBezTo>
                    <a:pt x="459" y="389"/>
                    <a:pt x="459" y="387"/>
                    <a:pt x="459" y="387"/>
                  </a:cubicBezTo>
                  <a:close/>
                  <a:moveTo>
                    <a:pt x="680" y="362"/>
                  </a:moveTo>
                  <a:cubicBezTo>
                    <a:pt x="685" y="349"/>
                    <a:pt x="719" y="355"/>
                    <a:pt x="737" y="351"/>
                  </a:cubicBezTo>
                  <a:cubicBezTo>
                    <a:pt x="732" y="355"/>
                    <a:pt x="730" y="360"/>
                    <a:pt x="730" y="367"/>
                  </a:cubicBezTo>
                  <a:cubicBezTo>
                    <a:pt x="714" y="355"/>
                    <a:pt x="707" y="378"/>
                    <a:pt x="680" y="376"/>
                  </a:cubicBezTo>
                  <a:cubicBezTo>
                    <a:pt x="685" y="371"/>
                    <a:pt x="692" y="360"/>
                    <a:pt x="680" y="360"/>
                  </a:cubicBezTo>
                  <a:close/>
                  <a:moveTo>
                    <a:pt x="1426" y="294"/>
                  </a:moveTo>
                  <a:cubicBezTo>
                    <a:pt x="1423" y="306"/>
                    <a:pt x="1414" y="312"/>
                    <a:pt x="1405" y="312"/>
                  </a:cubicBezTo>
                  <a:cubicBezTo>
                    <a:pt x="1403" y="294"/>
                    <a:pt x="1417" y="297"/>
                    <a:pt x="1426" y="294"/>
                  </a:cubicBezTo>
                  <a:close/>
                  <a:moveTo>
                    <a:pt x="2629" y="256"/>
                  </a:moveTo>
                  <a:cubicBezTo>
                    <a:pt x="2654" y="260"/>
                    <a:pt x="2679" y="260"/>
                    <a:pt x="2704" y="254"/>
                  </a:cubicBezTo>
                  <a:cubicBezTo>
                    <a:pt x="2704" y="276"/>
                    <a:pt x="2684" y="276"/>
                    <a:pt x="2677" y="294"/>
                  </a:cubicBezTo>
                  <a:cubicBezTo>
                    <a:pt x="2666" y="272"/>
                    <a:pt x="2659" y="290"/>
                    <a:pt x="2636" y="278"/>
                  </a:cubicBezTo>
                  <a:cubicBezTo>
                    <a:pt x="2629" y="310"/>
                    <a:pt x="2652" y="310"/>
                    <a:pt x="2677" y="308"/>
                  </a:cubicBezTo>
                  <a:cubicBezTo>
                    <a:pt x="2654" y="330"/>
                    <a:pt x="2607" y="328"/>
                    <a:pt x="2564" y="346"/>
                  </a:cubicBezTo>
                  <a:cubicBezTo>
                    <a:pt x="2564" y="335"/>
                    <a:pt x="2564" y="330"/>
                    <a:pt x="2557" y="328"/>
                  </a:cubicBezTo>
                  <a:cubicBezTo>
                    <a:pt x="2562" y="306"/>
                    <a:pt x="2571" y="337"/>
                    <a:pt x="2584" y="328"/>
                  </a:cubicBezTo>
                  <a:cubicBezTo>
                    <a:pt x="2598" y="321"/>
                    <a:pt x="2578" y="317"/>
                    <a:pt x="2593" y="306"/>
                  </a:cubicBezTo>
                  <a:cubicBezTo>
                    <a:pt x="2593" y="283"/>
                    <a:pt x="2580" y="317"/>
                    <a:pt x="2564" y="306"/>
                  </a:cubicBezTo>
                  <a:cubicBezTo>
                    <a:pt x="2568" y="283"/>
                    <a:pt x="2605" y="269"/>
                    <a:pt x="2614" y="278"/>
                  </a:cubicBezTo>
                  <a:cubicBezTo>
                    <a:pt x="2591" y="299"/>
                    <a:pt x="2618" y="290"/>
                    <a:pt x="2605" y="328"/>
                  </a:cubicBezTo>
                  <a:cubicBezTo>
                    <a:pt x="2620" y="306"/>
                    <a:pt x="2629" y="281"/>
                    <a:pt x="2629" y="254"/>
                  </a:cubicBezTo>
                  <a:close/>
                  <a:moveTo>
                    <a:pt x="2774" y="258"/>
                  </a:moveTo>
                  <a:cubicBezTo>
                    <a:pt x="2781" y="251"/>
                    <a:pt x="2790" y="254"/>
                    <a:pt x="2801" y="258"/>
                  </a:cubicBezTo>
                  <a:cubicBezTo>
                    <a:pt x="2801" y="265"/>
                    <a:pt x="2794" y="267"/>
                    <a:pt x="2794" y="274"/>
                  </a:cubicBezTo>
                  <a:lnTo>
                    <a:pt x="2781" y="274"/>
                  </a:lnTo>
                  <a:cubicBezTo>
                    <a:pt x="2781" y="265"/>
                    <a:pt x="2779" y="260"/>
                    <a:pt x="2774" y="258"/>
                  </a:cubicBezTo>
                  <a:close/>
                  <a:moveTo>
                    <a:pt x="3375" y="233"/>
                  </a:moveTo>
                  <a:lnTo>
                    <a:pt x="3395" y="233"/>
                  </a:lnTo>
                  <a:lnTo>
                    <a:pt x="3395" y="245"/>
                  </a:lnTo>
                  <a:lnTo>
                    <a:pt x="3375" y="245"/>
                  </a:lnTo>
                  <a:close/>
                  <a:moveTo>
                    <a:pt x="100" y="450"/>
                  </a:moveTo>
                  <a:lnTo>
                    <a:pt x="84" y="457"/>
                  </a:lnTo>
                  <a:cubicBezTo>
                    <a:pt x="71" y="459"/>
                    <a:pt x="77" y="455"/>
                    <a:pt x="100" y="450"/>
                  </a:cubicBezTo>
                  <a:close/>
                  <a:moveTo>
                    <a:pt x="486" y="385"/>
                  </a:moveTo>
                  <a:lnTo>
                    <a:pt x="506" y="382"/>
                  </a:lnTo>
                  <a:lnTo>
                    <a:pt x="506" y="391"/>
                  </a:lnTo>
                  <a:lnTo>
                    <a:pt x="486" y="394"/>
                  </a:lnTo>
                  <a:close/>
                  <a:moveTo>
                    <a:pt x="617" y="369"/>
                  </a:moveTo>
                  <a:cubicBezTo>
                    <a:pt x="628" y="367"/>
                    <a:pt x="628" y="371"/>
                    <a:pt x="637" y="371"/>
                  </a:cubicBezTo>
                  <a:cubicBezTo>
                    <a:pt x="633" y="376"/>
                    <a:pt x="628" y="380"/>
                    <a:pt x="637" y="380"/>
                  </a:cubicBezTo>
                  <a:cubicBezTo>
                    <a:pt x="637" y="391"/>
                    <a:pt x="615" y="385"/>
                    <a:pt x="610" y="382"/>
                  </a:cubicBezTo>
                  <a:cubicBezTo>
                    <a:pt x="615" y="380"/>
                    <a:pt x="617" y="373"/>
                    <a:pt x="617" y="369"/>
                  </a:cubicBezTo>
                  <a:close/>
                  <a:moveTo>
                    <a:pt x="908" y="344"/>
                  </a:moveTo>
                  <a:cubicBezTo>
                    <a:pt x="908" y="358"/>
                    <a:pt x="879" y="351"/>
                    <a:pt x="866" y="353"/>
                  </a:cubicBezTo>
                  <a:cubicBezTo>
                    <a:pt x="879" y="335"/>
                    <a:pt x="886" y="344"/>
                    <a:pt x="908" y="344"/>
                  </a:cubicBezTo>
                  <a:close/>
                  <a:moveTo>
                    <a:pt x="2864" y="256"/>
                  </a:moveTo>
                  <a:cubicBezTo>
                    <a:pt x="2867" y="281"/>
                    <a:pt x="2846" y="285"/>
                    <a:pt x="2835" y="272"/>
                  </a:cubicBezTo>
                  <a:cubicBezTo>
                    <a:pt x="2837" y="258"/>
                    <a:pt x="2849" y="254"/>
                    <a:pt x="2864" y="256"/>
                  </a:cubicBezTo>
                  <a:close/>
                  <a:moveTo>
                    <a:pt x="832" y="358"/>
                  </a:moveTo>
                  <a:cubicBezTo>
                    <a:pt x="843" y="335"/>
                    <a:pt x="843" y="367"/>
                    <a:pt x="836" y="369"/>
                  </a:cubicBezTo>
                  <a:cubicBezTo>
                    <a:pt x="832" y="369"/>
                    <a:pt x="829" y="360"/>
                    <a:pt x="832" y="358"/>
                  </a:cubicBezTo>
                  <a:close/>
                  <a:moveTo>
                    <a:pt x="2765" y="267"/>
                  </a:moveTo>
                  <a:cubicBezTo>
                    <a:pt x="2765" y="290"/>
                    <a:pt x="2738" y="276"/>
                    <a:pt x="2715" y="292"/>
                  </a:cubicBezTo>
                  <a:cubicBezTo>
                    <a:pt x="2722" y="303"/>
                    <a:pt x="2724" y="317"/>
                    <a:pt x="2722" y="330"/>
                  </a:cubicBezTo>
                  <a:cubicBezTo>
                    <a:pt x="2695" y="337"/>
                    <a:pt x="2688" y="324"/>
                    <a:pt x="2688" y="301"/>
                  </a:cubicBezTo>
                  <a:cubicBezTo>
                    <a:pt x="2713" y="333"/>
                    <a:pt x="2709" y="294"/>
                    <a:pt x="2724" y="276"/>
                  </a:cubicBezTo>
                  <a:cubicBezTo>
                    <a:pt x="2745" y="281"/>
                    <a:pt x="2749" y="267"/>
                    <a:pt x="2767" y="267"/>
                  </a:cubicBezTo>
                  <a:close/>
                  <a:moveTo>
                    <a:pt x="1218" y="337"/>
                  </a:moveTo>
                  <a:cubicBezTo>
                    <a:pt x="1198" y="355"/>
                    <a:pt x="1177" y="319"/>
                    <a:pt x="1218" y="337"/>
                  </a:cubicBezTo>
                  <a:close/>
                  <a:moveTo>
                    <a:pt x="1369" y="351"/>
                  </a:moveTo>
                  <a:lnTo>
                    <a:pt x="1333" y="353"/>
                  </a:lnTo>
                  <a:cubicBezTo>
                    <a:pt x="1338" y="333"/>
                    <a:pt x="1374" y="315"/>
                    <a:pt x="1369" y="351"/>
                  </a:cubicBezTo>
                  <a:close/>
                  <a:moveTo>
                    <a:pt x="2225" y="299"/>
                  </a:moveTo>
                  <a:cubicBezTo>
                    <a:pt x="2248" y="312"/>
                    <a:pt x="2259" y="324"/>
                    <a:pt x="2282" y="321"/>
                  </a:cubicBezTo>
                  <a:cubicBezTo>
                    <a:pt x="2266" y="353"/>
                    <a:pt x="2239" y="321"/>
                    <a:pt x="2225" y="339"/>
                  </a:cubicBezTo>
                  <a:cubicBezTo>
                    <a:pt x="2205" y="333"/>
                    <a:pt x="2236" y="319"/>
                    <a:pt x="2227" y="299"/>
                  </a:cubicBezTo>
                  <a:close/>
                  <a:moveTo>
                    <a:pt x="2419" y="292"/>
                  </a:moveTo>
                  <a:cubicBezTo>
                    <a:pt x="2408" y="321"/>
                    <a:pt x="2363" y="342"/>
                    <a:pt x="2343" y="328"/>
                  </a:cubicBezTo>
                  <a:cubicBezTo>
                    <a:pt x="2356" y="283"/>
                    <a:pt x="2397" y="321"/>
                    <a:pt x="2419" y="292"/>
                  </a:cubicBezTo>
                  <a:close/>
                  <a:moveTo>
                    <a:pt x="534" y="396"/>
                  </a:moveTo>
                  <a:cubicBezTo>
                    <a:pt x="540" y="396"/>
                    <a:pt x="536" y="398"/>
                    <a:pt x="534" y="400"/>
                  </a:cubicBezTo>
                  <a:cubicBezTo>
                    <a:pt x="536" y="405"/>
                    <a:pt x="549" y="400"/>
                    <a:pt x="561" y="400"/>
                  </a:cubicBezTo>
                  <a:cubicBezTo>
                    <a:pt x="552" y="414"/>
                    <a:pt x="527" y="416"/>
                    <a:pt x="500" y="419"/>
                  </a:cubicBezTo>
                  <a:cubicBezTo>
                    <a:pt x="513" y="412"/>
                    <a:pt x="531" y="407"/>
                    <a:pt x="534" y="396"/>
                  </a:cubicBezTo>
                  <a:close/>
                  <a:moveTo>
                    <a:pt x="3187" y="272"/>
                  </a:moveTo>
                  <a:lnTo>
                    <a:pt x="3201" y="272"/>
                  </a:lnTo>
                  <a:lnTo>
                    <a:pt x="3201" y="285"/>
                  </a:lnTo>
                  <a:lnTo>
                    <a:pt x="3187" y="285"/>
                  </a:lnTo>
                  <a:close/>
                  <a:moveTo>
                    <a:pt x="1225" y="358"/>
                  </a:moveTo>
                  <a:cubicBezTo>
                    <a:pt x="1236" y="333"/>
                    <a:pt x="1245" y="373"/>
                    <a:pt x="1231" y="378"/>
                  </a:cubicBezTo>
                  <a:cubicBezTo>
                    <a:pt x="1207" y="378"/>
                    <a:pt x="1247" y="353"/>
                    <a:pt x="1225" y="358"/>
                  </a:cubicBezTo>
                  <a:close/>
                  <a:moveTo>
                    <a:pt x="3574" y="256"/>
                  </a:moveTo>
                  <a:cubicBezTo>
                    <a:pt x="3576" y="249"/>
                    <a:pt x="3592" y="251"/>
                    <a:pt x="3601" y="249"/>
                  </a:cubicBezTo>
                  <a:cubicBezTo>
                    <a:pt x="3596" y="251"/>
                    <a:pt x="3594" y="258"/>
                    <a:pt x="3594" y="263"/>
                  </a:cubicBezTo>
                  <a:lnTo>
                    <a:pt x="3580" y="265"/>
                  </a:lnTo>
                  <a:cubicBezTo>
                    <a:pt x="3583" y="258"/>
                    <a:pt x="3578" y="256"/>
                    <a:pt x="3574" y="256"/>
                  </a:cubicBezTo>
                  <a:close/>
                  <a:moveTo>
                    <a:pt x="2171" y="326"/>
                  </a:moveTo>
                  <a:cubicBezTo>
                    <a:pt x="2169" y="337"/>
                    <a:pt x="2151" y="328"/>
                    <a:pt x="2151" y="342"/>
                  </a:cubicBezTo>
                  <a:cubicBezTo>
                    <a:pt x="2128" y="333"/>
                    <a:pt x="2157" y="317"/>
                    <a:pt x="2171" y="324"/>
                  </a:cubicBezTo>
                  <a:close/>
                  <a:moveTo>
                    <a:pt x="2523" y="315"/>
                  </a:moveTo>
                  <a:cubicBezTo>
                    <a:pt x="2546" y="308"/>
                    <a:pt x="2530" y="346"/>
                    <a:pt x="2557" y="337"/>
                  </a:cubicBezTo>
                  <a:cubicBezTo>
                    <a:pt x="2548" y="358"/>
                    <a:pt x="2523" y="342"/>
                    <a:pt x="2521" y="355"/>
                  </a:cubicBezTo>
                  <a:cubicBezTo>
                    <a:pt x="2503" y="349"/>
                    <a:pt x="2526" y="330"/>
                    <a:pt x="2523" y="315"/>
                  </a:cubicBezTo>
                  <a:close/>
                  <a:moveTo>
                    <a:pt x="2751" y="306"/>
                  </a:moveTo>
                  <a:lnTo>
                    <a:pt x="2765" y="306"/>
                  </a:lnTo>
                  <a:lnTo>
                    <a:pt x="2765" y="321"/>
                  </a:lnTo>
                  <a:lnTo>
                    <a:pt x="2751" y="321"/>
                  </a:lnTo>
                  <a:close/>
                  <a:moveTo>
                    <a:pt x="1681" y="349"/>
                  </a:moveTo>
                  <a:cubicBezTo>
                    <a:pt x="1699" y="376"/>
                    <a:pt x="1701" y="378"/>
                    <a:pt x="1742" y="371"/>
                  </a:cubicBezTo>
                  <a:cubicBezTo>
                    <a:pt x="1740" y="385"/>
                    <a:pt x="1746" y="387"/>
                    <a:pt x="1755" y="387"/>
                  </a:cubicBezTo>
                  <a:cubicBezTo>
                    <a:pt x="1753" y="412"/>
                    <a:pt x="1737" y="423"/>
                    <a:pt x="1740" y="452"/>
                  </a:cubicBezTo>
                  <a:cubicBezTo>
                    <a:pt x="1731" y="425"/>
                    <a:pt x="1703" y="421"/>
                    <a:pt x="1676" y="452"/>
                  </a:cubicBezTo>
                  <a:cubicBezTo>
                    <a:pt x="1661" y="437"/>
                    <a:pt x="1699" y="419"/>
                    <a:pt x="1706" y="403"/>
                  </a:cubicBezTo>
                  <a:cubicBezTo>
                    <a:pt x="1703" y="371"/>
                    <a:pt x="1672" y="412"/>
                    <a:pt x="1658" y="389"/>
                  </a:cubicBezTo>
                  <a:cubicBezTo>
                    <a:pt x="1658" y="367"/>
                    <a:pt x="1679" y="371"/>
                    <a:pt x="1679" y="349"/>
                  </a:cubicBezTo>
                  <a:close/>
                  <a:moveTo>
                    <a:pt x="3400" y="276"/>
                  </a:moveTo>
                  <a:cubicBezTo>
                    <a:pt x="3424" y="276"/>
                    <a:pt x="3418" y="288"/>
                    <a:pt x="3443" y="276"/>
                  </a:cubicBezTo>
                  <a:cubicBezTo>
                    <a:pt x="3438" y="283"/>
                    <a:pt x="3433" y="288"/>
                    <a:pt x="3443" y="288"/>
                  </a:cubicBezTo>
                  <a:cubicBezTo>
                    <a:pt x="3427" y="299"/>
                    <a:pt x="3406" y="292"/>
                    <a:pt x="3402" y="274"/>
                  </a:cubicBezTo>
                  <a:close/>
                  <a:moveTo>
                    <a:pt x="1170" y="373"/>
                  </a:moveTo>
                  <a:cubicBezTo>
                    <a:pt x="1177" y="373"/>
                    <a:pt x="1175" y="387"/>
                    <a:pt x="1177" y="396"/>
                  </a:cubicBezTo>
                  <a:lnTo>
                    <a:pt x="1155" y="396"/>
                  </a:lnTo>
                  <a:cubicBezTo>
                    <a:pt x="1157" y="387"/>
                    <a:pt x="1166" y="385"/>
                    <a:pt x="1168" y="373"/>
                  </a:cubicBezTo>
                  <a:close/>
                  <a:moveTo>
                    <a:pt x="3305" y="290"/>
                  </a:moveTo>
                  <a:cubicBezTo>
                    <a:pt x="3316" y="292"/>
                    <a:pt x="3305" y="299"/>
                    <a:pt x="3305" y="308"/>
                  </a:cubicBezTo>
                  <a:cubicBezTo>
                    <a:pt x="3291" y="303"/>
                    <a:pt x="3302" y="294"/>
                    <a:pt x="3305" y="288"/>
                  </a:cubicBezTo>
                  <a:close/>
                  <a:moveTo>
                    <a:pt x="3345" y="285"/>
                  </a:moveTo>
                  <a:cubicBezTo>
                    <a:pt x="3370" y="306"/>
                    <a:pt x="3321" y="324"/>
                    <a:pt x="3302" y="330"/>
                  </a:cubicBezTo>
                  <a:cubicBezTo>
                    <a:pt x="3305" y="299"/>
                    <a:pt x="3357" y="312"/>
                    <a:pt x="3345" y="285"/>
                  </a:cubicBezTo>
                  <a:close/>
                  <a:moveTo>
                    <a:pt x="3851" y="233"/>
                  </a:moveTo>
                  <a:cubicBezTo>
                    <a:pt x="3858" y="233"/>
                    <a:pt x="3856" y="238"/>
                    <a:pt x="3865" y="238"/>
                  </a:cubicBezTo>
                  <a:cubicBezTo>
                    <a:pt x="3858" y="247"/>
                    <a:pt x="3838" y="245"/>
                    <a:pt x="3822" y="245"/>
                  </a:cubicBezTo>
                  <a:cubicBezTo>
                    <a:pt x="3824" y="238"/>
                    <a:pt x="3851" y="240"/>
                    <a:pt x="3849" y="231"/>
                  </a:cubicBezTo>
                  <a:close/>
                  <a:moveTo>
                    <a:pt x="1349" y="405"/>
                  </a:moveTo>
                  <a:cubicBezTo>
                    <a:pt x="1338" y="400"/>
                    <a:pt x="1344" y="389"/>
                    <a:pt x="1356" y="391"/>
                  </a:cubicBezTo>
                  <a:cubicBezTo>
                    <a:pt x="1358" y="385"/>
                    <a:pt x="1353" y="382"/>
                    <a:pt x="1349" y="382"/>
                  </a:cubicBezTo>
                  <a:cubicBezTo>
                    <a:pt x="1349" y="376"/>
                    <a:pt x="1351" y="376"/>
                    <a:pt x="1356" y="376"/>
                  </a:cubicBezTo>
                  <a:lnTo>
                    <a:pt x="1369" y="376"/>
                  </a:lnTo>
                  <a:cubicBezTo>
                    <a:pt x="1369" y="400"/>
                    <a:pt x="1356" y="407"/>
                    <a:pt x="1362" y="421"/>
                  </a:cubicBezTo>
                  <a:cubicBezTo>
                    <a:pt x="1335" y="452"/>
                    <a:pt x="1362" y="378"/>
                    <a:pt x="1347" y="405"/>
                  </a:cubicBezTo>
                  <a:close/>
                  <a:moveTo>
                    <a:pt x="1432" y="373"/>
                  </a:moveTo>
                  <a:cubicBezTo>
                    <a:pt x="1432" y="389"/>
                    <a:pt x="1428" y="398"/>
                    <a:pt x="1412" y="396"/>
                  </a:cubicBezTo>
                  <a:cubicBezTo>
                    <a:pt x="1417" y="387"/>
                    <a:pt x="1412" y="367"/>
                    <a:pt x="1430" y="371"/>
                  </a:cubicBezTo>
                  <a:close/>
                  <a:moveTo>
                    <a:pt x="1563" y="369"/>
                  </a:moveTo>
                  <a:cubicBezTo>
                    <a:pt x="1559" y="378"/>
                    <a:pt x="1554" y="389"/>
                    <a:pt x="1557" y="400"/>
                  </a:cubicBezTo>
                  <a:cubicBezTo>
                    <a:pt x="1539" y="403"/>
                    <a:pt x="1536" y="389"/>
                    <a:pt x="1523" y="385"/>
                  </a:cubicBezTo>
                  <a:cubicBezTo>
                    <a:pt x="1525" y="376"/>
                    <a:pt x="1536" y="378"/>
                    <a:pt x="1536" y="385"/>
                  </a:cubicBezTo>
                  <a:cubicBezTo>
                    <a:pt x="1545" y="380"/>
                    <a:pt x="1541" y="358"/>
                    <a:pt x="1563" y="367"/>
                  </a:cubicBezTo>
                  <a:close/>
                  <a:moveTo>
                    <a:pt x="2076" y="362"/>
                  </a:moveTo>
                  <a:cubicBezTo>
                    <a:pt x="2090" y="339"/>
                    <a:pt x="2078" y="396"/>
                    <a:pt x="2054" y="380"/>
                  </a:cubicBezTo>
                  <a:cubicBezTo>
                    <a:pt x="2054" y="387"/>
                    <a:pt x="2056" y="387"/>
                    <a:pt x="2060" y="389"/>
                  </a:cubicBezTo>
                  <a:cubicBezTo>
                    <a:pt x="2060" y="396"/>
                    <a:pt x="2058" y="396"/>
                    <a:pt x="2054" y="396"/>
                  </a:cubicBezTo>
                  <a:lnTo>
                    <a:pt x="2040" y="396"/>
                  </a:lnTo>
                  <a:cubicBezTo>
                    <a:pt x="2033" y="367"/>
                    <a:pt x="2056" y="369"/>
                    <a:pt x="2063" y="353"/>
                  </a:cubicBezTo>
                  <a:cubicBezTo>
                    <a:pt x="2069" y="353"/>
                    <a:pt x="2067" y="364"/>
                    <a:pt x="2069" y="371"/>
                  </a:cubicBezTo>
                  <a:cubicBezTo>
                    <a:pt x="2072" y="371"/>
                    <a:pt x="2074" y="367"/>
                    <a:pt x="2074" y="362"/>
                  </a:cubicBezTo>
                  <a:close/>
                  <a:moveTo>
                    <a:pt x="2124" y="353"/>
                  </a:moveTo>
                  <a:lnTo>
                    <a:pt x="2137" y="353"/>
                  </a:lnTo>
                  <a:lnTo>
                    <a:pt x="2137" y="369"/>
                  </a:lnTo>
                  <a:lnTo>
                    <a:pt x="2124" y="369"/>
                  </a:lnTo>
                  <a:close/>
                  <a:moveTo>
                    <a:pt x="3160" y="306"/>
                  </a:moveTo>
                  <a:lnTo>
                    <a:pt x="3174" y="306"/>
                  </a:lnTo>
                  <a:cubicBezTo>
                    <a:pt x="3174" y="315"/>
                    <a:pt x="3174" y="319"/>
                    <a:pt x="3181" y="319"/>
                  </a:cubicBezTo>
                  <a:cubicBezTo>
                    <a:pt x="3178" y="328"/>
                    <a:pt x="3162" y="326"/>
                    <a:pt x="3153" y="328"/>
                  </a:cubicBezTo>
                  <a:cubicBezTo>
                    <a:pt x="3158" y="321"/>
                    <a:pt x="3160" y="312"/>
                    <a:pt x="3158" y="306"/>
                  </a:cubicBezTo>
                  <a:close/>
                  <a:moveTo>
                    <a:pt x="852" y="414"/>
                  </a:moveTo>
                  <a:cubicBezTo>
                    <a:pt x="827" y="412"/>
                    <a:pt x="868" y="389"/>
                    <a:pt x="866" y="407"/>
                  </a:cubicBezTo>
                  <a:cubicBezTo>
                    <a:pt x="886" y="421"/>
                    <a:pt x="850" y="396"/>
                    <a:pt x="850" y="414"/>
                  </a:cubicBezTo>
                  <a:close/>
                  <a:moveTo>
                    <a:pt x="963" y="398"/>
                  </a:moveTo>
                  <a:cubicBezTo>
                    <a:pt x="985" y="396"/>
                    <a:pt x="985" y="414"/>
                    <a:pt x="1010" y="407"/>
                  </a:cubicBezTo>
                  <a:cubicBezTo>
                    <a:pt x="1008" y="421"/>
                    <a:pt x="981" y="412"/>
                    <a:pt x="983" y="428"/>
                  </a:cubicBezTo>
                  <a:cubicBezTo>
                    <a:pt x="974" y="416"/>
                    <a:pt x="956" y="416"/>
                    <a:pt x="960" y="396"/>
                  </a:cubicBezTo>
                  <a:close/>
                  <a:moveTo>
                    <a:pt x="1245" y="387"/>
                  </a:moveTo>
                  <a:cubicBezTo>
                    <a:pt x="1270" y="396"/>
                    <a:pt x="1295" y="400"/>
                    <a:pt x="1322" y="398"/>
                  </a:cubicBezTo>
                  <a:cubicBezTo>
                    <a:pt x="1317" y="414"/>
                    <a:pt x="1322" y="423"/>
                    <a:pt x="1333" y="421"/>
                  </a:cubicBezTo>
                  <a:cubicBezTo>
                    <a:pt x="1320" y="421"/>
                    <a:pt x="1286" y="434"/>
                    <a:pt x="1272" y="430"/>
                  </a:cubicBezTo>
                  <a:cubicBezTo>
                    <a:pt x="1274" y="421"/>
                    <a:pt x="1283" y="414"/>
                    <a:pt x="1292" y="414"/>
                  </a:cubicBezTo>
                  <a:cubicBezTo>
                    <a:pt x="1290" y="387"/>
                    <a:pt x="1240" y="414"/>
                    <a:pt x="1245" y="387"/>
                  </a:cubicBezTo>
                  <a:close/>
                  <a:moveTo>
                    <a:pt x="2026" y="364"/>
                  </a:moveTo>
                  <a:cubicBezTo>
                    <a:pt x="2031" y="362"/>
                    <a:pt x="2033" y="367"/>
                    <a:pt x="2033" y="371"/>
                  </a:cubicBezTo>
                  <a:lnTo>
                    <a:pt x="2033" y="389"/>
                  </a:lnTo>
                  <a:cubicBezTo>
                    <a:pt x="2017" y="394"/>
                    <a:pt x="2015" y="382"/>
                    <a:pt x="2004" y="380"/>
                  </a:cubicBezTo>
                  <a:cubicBezTo>
                    <a:pt x="2006" y="369"/>
                    <a:pt x="2024" y="376"/>
                    <a:pt x="2024" y="362"/>
                  </a:cubicBezTo>
                  <a:close/>
                  <a:moveTo>
                    <a:pt x="3960" y="222"/>
                  </a:moveTo>
                  <a:cubicBezTo>
                    <a:pt x="3978" y="218"/>
                    <a:pt x="3989" y="218"/>
                    <a:pt x="3987" y="222"/>
                  </a:cubicBezTo>
                  <a:cubicBezTo>
                    <a:pt x="3976" y="224"/>
                    <a:pt x="3973" y="227"/>
                    <a:pt x="3960" y="229"/>
                  </a:cubicBezTo>
                  <a:close/>
                  <a:moveTo>
                    <a:pt x="1211" y="394"/>
                  </a:moveTo>
                  <a:cubicBezTo>
                    <a:pt x="1231" y="400"/>
                    <a:pt x="1218" y="405"/>
                    <a:pt x="1216" y="423"/>
                  </a:cubicBezTo>
                  <a:cubicBezTo>
                    <a:pt x="1195" y="428"/>
                    <a:pt x="1191" y="416"/>
                    <a:pt x="1175" y="416"/>
                  </a:cubicBezTo>
                  <a:cubicBezTo>
                    <a:pt x="1175" y="396"/>
                    <a:pt x="1220" y="423"/>
                    <a:pt x="1209" y="394"/>
                  </a:cubicBezTo>
                  <a:close/>
                  <a:moveTo>
                    <a:pt x="1895" y="376"/>
                  </a:moveTo>
                  <a:cubicBezTo>
                    <a:pt x="1918" y="394"/>
                    <a:pt x="1868" y="396"/>
                    <a:pt x="1859" y="403"/>
                  </a:cubicBezTo>
                  <a:cubicBezTo>
                    <a:pt x="1855" y="373"/>
                    <a:pt x="1891" y="394"/>
                    <a:pt x="1893" y="373"/>
                  </a:cubicBezTo>
                  <a:close/>
                  <a:moveTo>
                    <a:pt x="2329" y="362"/>
                  </a:moveTo>
                  <a:cubicBezTo>
                    <a:pt x="2352" y="367"/>
                    <a:pt x="2372" y="371"/>
                    <a:pt x="2377" y="394"/>
                  </a:cubicBezTo>
                  <a:cubicBezTo>
                    <a:pt x="2347" y="398"/>
                    <a:pt x="2331" y="387"/>
                    <a:pt x="2329" y="362"/>
                  </a:cubicBezTo>
                  <a:close/>
                  <a:moveTo>
                    <a:pt x="2137" y="378"/>
                  </a:moveTo>
                  <a:cubicBezTo>
                    <a:pt x="2153" y="378"/>
                    <a:pt x="2137" y="405"/>
                    <a:pt x="2137" y="412"/>
                  </a:cubicBezTo>
                  <a:cubicBezTo>
                    <a:pt x="2128" y="409"/>
                    <a:pt x="2126" y="396"/>
                    <a:pt x="2117" y="396"/>
                  </a:cubicBezTo>
                  <a:cubicBezTo>
                    <a:pt x="2117" y="382"/>
                    <a:pt x="2135" y="389"/>
                    <a:pt x="2135" y="376"/>
                  </a:cubicBezTo>
                  <a:close/>
                  <a:moveTo>
                    <a:pt x="2648" y="358"/>
                  </a:moveTo>
                  <a:cubicBezTo>
                    <a:pt x="2657" y="362"/>
                    <a:pt x="2663" y="371"/>
                    <a:pt x="2661" y="382"/>
                  </a:cubicBezTo>
                  <a:cubicBezTo>
                    <a:pt x="2650" y="378"/>
                    <a:pt x="2643" y="369"/>
                    <a:pt x="2648" y="358"/>
                  </a:cubicBezTo>
                  <a:close/>
                  <a:moveTo>
                    <a:pt x="3786" y="274"/>
                  </a:moveTo>
                  <a:cubicBezTo>
                    <a:pt x="3775" y="276"/>
                    <a:pt x="3772" y="274"/>
                    <a:pt x="3772" y="269"/>
                  </a:cubicBezTo>
                  <a:cubicBezTo>
                    <a:pt x="3759" y="272"/>
                    <a:pt x="3763" y="281"/>
                    <a:pt x="3745" y="281"/>
                  </a:cubicBezTo>
                  <a:cubicBezTo>
                    <a:pt x="3732" y="276"/>
                    <a:pt x="3745" y="272"/>
                    <a:pt x="3745" y="263"/>
                  </a:cubicBezTo>
                  <a:cubicBezTo>
                    <a:pt x="3752" y="276"/>
                    <a:pt x="3775" y="256"/>
                    <a:pt x="3786" y="274"/>
                  </a:cubicBezTo>
                  <a:close/>
                  <a:moveTo>
                    <a:pt x="1597" y="407"/>
                  </a:moveTo>
                  <a:cubicBezTo>
                    <a:pt x="1602" y="416"/>
                    <a:pt x="1622" y="409"/>
                    <a:pt x="1618" y="432"/>
                  </a:cubicBezTo>
                  <a:cubicBezTo>
                    <a:pt x="1597" y="434"/>
                    <a:pt x="1591" y="428"/>
                    <a:pt x="1595" y="407"/>
                  </a:cubicBezTo>
                  <a:close/>
                  <a:moveTo>
                    <a:pt x="1839" y="403"/>
                  </a:moveTo>
                  <a:cubicBezTo>
                    <a:pt x="1880" y="412"/>
                    <a:pt x="1812" y="441"/>
                    <a:pt x="1839" y="403"/>
                  </a:cubicBezTo>
                  <a:close/>
                  <a:moveTo>
                    <a:pt x="2171" y="394"/>
                  </a:moveTo>
                  <a:cubicBezTo>
                    <a:pt x="2200" y="387"/>
                    <a:pt x="2209" y="407"/>
                    <a:pt x="2239" y="400"/>
                  </a:cubicBezTo>
                  <a:cubicBezTo>
                    <a:pt x="2230" y="448"/>
                    <a:pt x="2191" y="407"/>
                    <a:pt x="2162" y="428"/>
                  </a:cubicBezTo>
                  <a:cubicBezTo>
                    <a:pt x="2169" y="416"/>
                    <a:pt x="2171" y="405"/>
                    <a:pt x="2169" y="391"/>
                  </a:cubicBezTo>
                  <a:close/>
                  <a:moveTo>
                    <a:pt x="2675" y="380"/>
                  </a:moveTo>
                  <a:cubicBezTo>
                    <a:pt x="2686" y="353"/>
                    <a:pt x="2686" y="394"/>
                    <a:pt x="2681" y="396"/>
                  </a:cubicBezTo>
                  <a:cubicBezTo>
                    <a:pt x="2675" y="398"/>
                    <a:pt x="2670" y="385"/>
                    <a:pt x="2672" y="380"/>
                  </a:cubicBezTo>
                  <a:close/>
                  <a:moveTo>
                    <a:pt x="4070" y="204"/>
                  </a:moveTo>
                  <a:cubicBezTo>
                    <a:pt x="4093" y="199"/>
                    <a:pt x="4061" y="208"/>
                    <a:pt x="4061" y="211"/>
                  </a:cubicBezTo>
                  <a:cubicBezTo>
                    <a:pt x="4057" y="211"/>
                    <a:pt x="4057" y="211"/>
                    <a:pt x="4057" y="211"/>
                  </a:cubicBezTo>
                  <a:cubicBezTo>
                    <a:pt x="4037" y="211"/>
                    <a:pt x="4070" y="206"/>
                    <a:pt x="4068" y="204"/>
                  </a:cubicBezTo>
                  <a:close/>
                  <a:moveTo>
                    <a:pt x="893" y="430"/>
                  </a:moveTo>
                  <a:cubicBezTo>
                    <a:pt x="906" y="428"/>
                    <a:pt x="904" y="439"/>
                    <a:pt x="904" y="448"/>
                  </a:cubicBezTo>
                  <a:lnTo>
                    <a:pt x="884" y="448"/>
                  </a:lnTo>
                  <a:cubicBezTo>
                    <a:pt x="888" y="443"/>
                    <a:pt x="890" y="437"/>
                    <a:pt x="890" y="430"/>
                  </a:cubicBezTo>
                  <a:close/>
                  <a:moveTo>
                    <a:pt x="1064" y="439"/>
                  </a:moveTo>
                  <a:cubicBezTo>
                    <a:pt x="1064" y="439"/>
                    <a:pt x="1067" y="421"/>
                    <a:pt x="1071" y="428"/>
                  </a:cubicBezTo>
                  <a:cubicBezTo>
                    <a:pt x="1080" y="439"/>
                    <a:pt x="1021" y="470"/>
                    <a:pt x="1064" y="439"/>
                  </a:cubicBezTo>
                  <a:close/>
                  <a:moveTo>
                    <a:pt x="1430" y="428"/>
                  </a:moveTo>
                  <a:cubicBezTo>
                    <a:pt x="1435" y="409"/>
                    <a:pt x="1469" y="421"/>
                    <a:pt x="1473" y="428"/>
                  </a:cubicBezTo>
                  <a:cubicBezTo>
                    <a:pt x="1464" y="446"/>
                    <a:pt x="1451" y="414"/>
                    <a:pt x="1430" y="425"/>
                  </a:cubicBezTo>
                  <a:close/>
                  <a:moveTo>
                    <a:pt x="3077" y="360"/>
                  </a:moveTo>
                  <a:cubicBezTo>
                    <a:pt x="3081" y="342"/>
                    <a:pt x="3097" y="369"/>
                    <a:pt x="3104" y="371"/>
                  </a:cubicBezTo>
                  <a:cubicBezTo>
                    <a:pt x="3090" y="391"/>
                    <a:pt x="3081" y="360"/>
                    <a:pt x="3074" y="358"/>
                  </a:cubicBezTo>
                  <a:close/>
                  <a:moveTo>
                    <a:pt x="3946" y="236"/>
                  </a:moveTo>
                  <a:cubicBezTo>
                    <a:pt x="3924" y="249"/>
                    <a:pt x="3924" y="233"/>
                    <a:pt x="3946" y="236"/>
                  </a:cubicBezTo>
                  <a:close/>
                  <a:moveTo>
                    <a:pt x="3323" y="371"/>
                  </a:moveTo>
                  <a:cubicBezTo>
                    <a:pt x="3323" y="364"/>
                    <a:pt x="3314" y="367"/>
                    <a:pt x="3309" y="367"/>
                  </a:cubicBezTo>
                  <a:cubicBezTo>
                    <a:pt x="3327" y="358"/>
                    <a:pt x="3343" y="339"/>
                    <a:pt x="3302" y="349"/>
                  </a:cubicBezTo>
                  <a:cubicBezTo>
                    <a:pt x="3309" y="339"/>
                    <a:pt x="3325" y="337"/>
                    <a:pt x="3339" y="333"/>
                  </a:cubicBezTo>
                  <a:cubicBezTo>
                    <a:pt x="3334" y="344"/>
                    <a:pt x="3343" y="344"/>
                    <a:pt x="3352" y="344"/>
                  </a:cubicBezTo>
                  <a:cubicBezTo>
                    <a:pt x="3334" y="369"/>
                    <a:pt x="3359" y="358"/>
                    <a:pt x="3323" y="376"/>
                  </a:cubicBezTo>
                  <a:cubicBezTo>
                    <a:pt x="3314" y="373"/>
                    <a:pt x="3316" y="369"/>
                    <a:pt x="3321" y="369"/>
                  </a:cubicBezTo>
                  <a:close/>
                  <a:moveTo>
                    <a:pt x="2751" y="391"/>
                  </a:moveTo>
                  <a:cubicBezTo>
                    <a:pt x="2765" y="409"/>
                    <a:pt x="2808" y="428"/>
                    <a:pt x="2826" y="394"/>
                  </a:cubicBezTo>
                  <a:cubicBezTo>
                    <a:pt x="2849" y="405"/>
                    <a:pt x="2812" y="414"/>
                    <a:pt x="2819" y="432"/>
                  </a:cubicBezTo>
                  <a:cubicBezTo>
                    <a:pt x="2788" y="441"/>
                    <a:pt x="2754" y="421"/>
                    <a:pt x="2749" y="389"/>
                  </a:cubicBezTo>
                  <a:close/>
                  <a:moveTo>
                    <a:pt x="3020" y="371"/>
                  </a:moveTo>
                  <a:cubicBezTo>
                    <a:pt x="3034" y="378"/>
                    <a:pt x="3036" y="396"/>
                    <a:pt x="3027" y="405"/>
                  </a:cubicBezTo>
                  <a:cubicBezTo>
                    <a:pt x="3016" y="385"/>
                    <a:pt x="3013" y="387"/>
                    <a:pt x="2984" y="396"/>
                  </a:cubicBezTo>
                  <a:cubicBezTo>
                    <a:pt x="2986" y="378"/>
                    <a:pt x="3013" y="387"/>
                    <a:pt x="3018" y="371"/>
                  </a:cubicBezTo>
                  <a:close/>
                  <a:moveTo>
                    <a:pt x="3427" y="333"/>
                  </a:moveTo>
                  <a:cubicBezTo>
                    <a:pt x="3411" y="344"/>
                    <a:pt x="3391" y="353"/>
                    <a:pt x="3370" y="358"/>
                  </a:cubicBezTo>
                  <a:cubicBezTo>
                    <a:pt x="3382" y="339"/>
                    <a:pt x="3404" y="328"/>
                    <a:pt x="3427" y="330"/>
                  </a:cubicBezTo>
                  <a:close/>
                  <a:moveTo>
                    <a:pt x="324" y="461"/>
                  </a:moveTo>
                  <a:cubicBezTo>
                    <a:pt x="326" y="468"/>
                    <a:pt x="314" y="470"/>
                    <a:pt x="296" y="470"/>
                  </a:cubicBezTo>
                  <a:cubicBezTo>
                    <a:pt x="305" y="468"/>
                    <a:pt x="305" y="461"/>
                    <a:pt x="324" y="461"/>
                  </a:cubicBezTo>
                  <a:close/>
                  <a:moveTo>
                    <a:pt x="1347" y="464"/>
                  </a:moveTo>
                  <a:cubicBezTo>
                    <a:pt x="1313" y="470"/>
                    <a:pt x="1335" y="430"/>
                    <a:pt x="1347" y="464"/>
                  </a:cubicBezTo>
                  <a:close/>
                  <a:moveTo>
                    <a:pt x="1796" y="452"/>
                  </a:moveTo>
                  <a:lnTo>
                    <a:pt x="1810" y="452"/>
                  </a:lnTo>
                  <a:lnTo>
                    <a:pt x="1810" y="468"/>
                  </a:lnTo>
                  <a:lnTo>
                    <a:pt x="1796" y="468"/>
                  </a:lnTo>
                  <a:close/>
                  <a:moveTo>
                    <a:pt x="2327" y="437"/>
                  </a:moveTo>
                  <a:cubicBezTo>
                    <a:pt x="2349" y="446"/>
                    <a:pt x="2381" y="441"/>
                    <a:pt x="2381" y="475"/>
                  </a:cubicBezTo>
                  <a:cubicBezTo>
                    <a:pt x="2361" y="473"/>
                    <a:pt x="2365" y="502"/>
                    <a:pt x="2340" y="493"/>
                  </a:cubicBezTo>
                  <a:cubicBezTo>
                    <a:pt x="2329" y="464"/>
                    <a:pt x="2327" y="477"/>
                    <a:pt x="2327" y="437"/>
                  </a:cubicBezTo>
                  <a:close/>
                  <a:moveTo>
                    <a:pt x="276" y="470"/>
                  </a:moveTo>
                  <a:cubicBezTo>
                    <a:pt x="274" y="473"/>
                    <a:pt x="258" y="470"/>
                    <a:pt x="247" y="470"/>
                  </a:cubicBezTo>
                  <a:cubicBezTo>
                    <a:pt x="249" y="466"/>
                    <a:pt x="265" y="466"/>
                    <a:pt x="274" y="470"/>
                  </a:cubicBezTo>
                  <a:close/>
                  <a:moveTo>
                    <a:pt x="366" y="466"/>
                  </a:moveTo>
                  <a:lnTo>
                    <a:pt x="387" y="466"/>
                  </a:lnTo>
                  <a:lnTo>
                    <a:pt x="387" y="473"/>
                  </a:lnTo>
                  <a:lnTo>
                    <a:pt x="366" y="473"/>
                  </a:lnTo>
                  <a:close/>
                  <a:moveTo>
                    <a:pt x="1907" y="457"/>
                  </a:moveTo>
                  <a:cubicBezTo>
                    <a:pt x="1918" y="455"/>
                    <a:pt x="1918" y="466"/>
                    <a:pt x="1927" y="466"/>
                  </a:cubicBezTo>
                  <a:cubicBezTo>
                    <a:pt x="1927" y="473"/>
                    <a:pt x="1920" y="475"/>
                    <a:pt x="1918" y="482"/>
                  </a:cubicBezTo>
                  <a:lnTo>
                    <a:pt x="1904" y="482"/>
                  </a:lnTo>
                  <a:close/>
                  <a:moveTo>
                    <a:pt x="2078" y="461"/>
                  </a:moveTo>
                  <a:cubicBezTo>
                    <a:pt x="2060" y="491"/>
                    <a:pt x="2051" y="434"/>
                    <a:pt x="2078" y="461"/>
                  </a:cubicBezTo>
                  <a:close/>
                  <a:moveTo>
                    <a:pt x="2451" y="439"/>
                  </a:moveTo>
                  <a:lnTo>
                    <a:pt x="2465" y="439"/>
                  </a:lnTo>
                  <a:lnTo>
                    <a:pt x="2465" y="455"/>
                  </a:lnTo>
                  <a:lnTo>
                    <a:pt x="2451" y="455"/>
                  </a:lnTo>
                  <a:close/>
                  <a:moveTo>
                    <a:pt x="394" y="473"/>
                  </a:moveTo>
                  <a:cubicBezTo>
                    <a:pt x="396" y="468"/>
                    <a:pt x="409" y="470"/>
                    <a:pt x="421" y="468"/>
                  </a:cubicBezTo>
                  <a:cubicBezTo>
                    <a:pt x="416" y="473"/>
                    <a:pt x="412" y="475"/>
                    <a:pt x="421" y="475"/>
                  </a:cubicBezTo>
                  <a:cubicBezTo>
                    <a:pt x="412" y="486"/>
                    <a:pt x="400" y="470"/>
                    <a:pt x="391" y="473"/>
                  </a:cubicBezTo>
                  <a:close/>
                  <a:moveTo>
                    <a:pt x="2609" y="446"/>
                  </a:moveTo>
                  <a:cubicBezTo>
                    <a:pt x="2593" y="459"/>
                    <a:pt x="2573" y="464"/>
                    <a:pt x="2553" y="457"/>
                  </a:cubicBezTo>
                  <a:cubicBezTo>
                    <a:pt x="2568" y="443"/>
                    <a:pt x="2591" y="439"/>
                    <a:pt x="2609" y="446"/>
                  </a:cubicBezTo>
                  <a:close/>
                  <a:moveTo>
                    <a:pt x="193" y="475"/>
                  </a:moveTo>
                  <a:cubicBezTo>
                    <a:pt x="190" y="473"/>
                    <a:pt x="229" y="473"/>
                    <a:pt x="213" y="477"/>
                  </a:cubicBezTo>
                  <a:cubicBezTo>
                    <a:pt x="206" y="475"/>
                    <a:pt x="197" y="475"/>
                    <a:pt x="190" y="475"/>
                  </a:cubicBezTo>
                  <a:close/>
                  <a:moveTo>
                    <a:pt x="2049" y="480"/>
                  </a:moveTo>
                  <a:cubicBezTo>
                    <a:pt x="2072" y="480"/>
                    <a:pt x="2083" y="493"/>
                    <a:pt x="2083" y="520"/>
                  </a:cubicBezTo>
                  <a:cubicBezTo>
                    <a:pt x="2047" y="504"/>
                    <a:pt x="2056" y="518"/>
                    <a:pt x="2049" y="554"/>
                  </a:cubicBezTo>
                  <a:cubicBezTo>
                    <a:pt x="2038" y="534"/>
                    <a:pt x="2035" y="540"/>
                    <a:pt x="2026" y="563"/>
                  </a:cubicBezTo>
                  <a:cubicBezTo>
                    <a:pt x="2022" y="550"/>
                    <a:pt x="2006" y="552"/>
                    <a:pt x="2008" y="531"/>
                  </a:cubicBezTo>
                  <a:lnTo>
                    <a:pt x="2042" y="531"/>
                  </a:lnTo>
                  <a:cubicBezTo>
                    <a:pt x="2045" y="513"/>
                    <a:pt x="2033" y="516"/>
                    <a:pt x="2022" y="513"/>
                  </a:cubicBezTo>
                  <a:cubicBezTo>
                    <a:pt x="2017" y="486"/>
                    <a:pt x="2056" y="509"/>
                    <a:pt x="2049" y="480"/>
                  </a:cubicBezTo>
                  <a:close/>
                  <a:moveTo>
                    <a:pt x="2471" y="464"/>
                  </a:moveTo>
                  <a:cubicBezTo>
                    <a:pt x="2471" y="484"/>
                    <a:pt x="2460" y="491"/>
                    <a:pt x="2444" y="489"/>
                  </a:cubicBezTo>
                  <a:cubicBezTo>
                    <a:pt x="2449" y="477"/>
                    <a:pt x="2453" y="461"/>
                    <a:pt x="2469" y="464"/>
                  </a:cubicBezTo>
                  <a:close/>
                  <a:moveTo>
                    <a:pt x="1717" y="520"/>
                  </a:moveTo>
                  <a:cubicBezTo>
                    <a:pt x="1764" y="495"/>
                    <a:pt x="1819" y="536"/>
                    <a:pt x="1868" y="534"/>
                  </a:cubicBezTo>
                  <a:cubicBezTo>
                    <a:pt x="1848" y="565"/>
                    <a:pt x="1810" y="536"/>
                    <a:pt x="1785" y="552"/>
                  </a:cubicBezTo>
                  <a:cubicBezTo>
                    <a:pt x="1773" y="554"/>
                    <a:pt x="1794" y="590"/>
                    <a:pt x="1762" y="586"/>
                  </a:cubicBezTo>
                  <a:cubicBezTo>
                    <a:pt x="1767" y="563"/>
                    <a:pt x="1762" y="536"/>
                    <a:pt x="1785" y="536"/>
                  </a:cubicBezTo>
                  <a:cubicBezTo>
                    <a:pt x="1760" y="500"/>
                    <a:pt x="1749" y="559"/>
                    <a:pt x="1742" y="577"/>
                  </a:cubicBezTo>
                  <a:cubicBezTo>
                    <a:pt x="1731" y="559"/>
                    <a:pt x="1706" y="545"/>
                    <a:pt x="1744" y="536"/>
                  </a:cubicBezTo>
                  <a:cubicBezTo>
                    <a:pt x="1740" y="525"/>
                    <a:pt x="1728" y="518"/>
                    <a:pt x="1717" y="518"/>
                  </a:cubicBezTo>
                  <a:close/>
                  <a:moveTo>
                    <a:pt x="2173" y="502"/>
                  </a:moveTo>
                  <a:cubicBezTo>
                    <a:pt x="2173" y="511"/>
                    <a:pt x="2162" y="520"/>
                    <a:pt x="2153" y="520"/>
                  </a:cubicBezTo>
                  <a:cubicBezTo>
                    <a:pt x="2148" y="500"/>
                    <a:pt x="2162" y="502"/>
                    <a:pt x="2173" y="500"/>
                  </a:cubicBezTo>
                  <a:close/>
                  <a:moveTo>
                    <a:pt x="744" y="518"/>
                  </a:moveTo>
                  <a:cubicBezTo>
                    <a:pt x="737" y="513"/>
                    <a:pt x="730" y="509"/>
                    <a:pt x="723" y="507"/>
                  </a:cubicBezTo>
                  <a:cubicBezTo>
                    <a:pt x="728" y="491"/>
                    <a:pt x="737" y="513"/>
                    <a:pt x="750" y="507"/>
                  </a:cubicBezTo>
                  <a:cubicBezTo>
                    <a:pt x="757" y="525"/>
                    <a:pt x="739" y="522"/>
                    <a:pt x="737" y="534"/>
                  </a:cubicBezTo>
                  <a:cubicBezTo>
                    <a:pt x="719" y="534"/>
                    <a:pt x="737" y="518"/>
                    <a:pt x="741" y="518"/>
                  </a:cubicBezTo>
                  <a:close/>
                  <a:moveTo>
                    <a:pt x="2236" y="525"/>
                  </a:moveTo>
                  <a:cubicBezTo>
                    <a:pt x="2218" y="552"/>
                    <a:pt x="2207" y="495"/>
                    <a:pt x="2236" y="525"/>
                  </a:cubicBezTo>
                  <a:close/>
                  <a:moveTo>
                    <a:pt x="344" y="493"/>
                  </a:moveTo>
                  <a:cubicBezTo>
                    <a:pt x="355" y="493"/>
                    <a:pt x="357" y="495"/>
                    <a:pt x="357" y="500"/>
                  </a:cubicBezTo>
                  <a:cubicBezTo>
                    <a:pt x="351" y="500"/>
                    <a:pt x="351" y="500"/>
                    <a:pt x="351" y="502"/>
                  </a:cubicBezTo>
                  <a:cubicBezTo>
                    <a:pt x="339" y="500"/>
                    <a:pt x="342" y="495"/>
                    <a:pt x="342" y="493"/>
                  </a:cubicBezTo>
                  <a:close/>
                  <a:moveTo>
                    <a:pt x="904" y="525"/>
                  </a:moveTo>
                  <a:cubicBezTo>
                    <a:pt x="886" y="545"/>
                    <a:pt x="870" y="509"/>
                    <a:pt x="904" y="525"/>
                  </a:cubicBezTo>
                  <a:close/>
                  <a:moveTo>
                    <a:pt x="1049" y="525"/>
                  </a:moveTo>
                  <a:cubicBezTo>
                    <a:pt x="1071" y="543"/>
                    <a:pt x="1012" y="540"/>
                    <a:pt x="1049" y="525"/>
                  </a:cubicBezTo>
                  <a:close/>
                  <a:moveTo>
                    <a:pt x="2072" y="531"/>
                  </a:moveTo>
                  <a:cubicBezTo>
                    <a:pt x="2094" y="534"/>
                    <a:pt x="2072" y="554"/>
                    <a:pt x="2083" y="556"/>
                  </a:cubicBezTo>
                  <a:cubicBezTo>
                    <a:pt x="2078" y="572"/>
                    <a:pt x="2051" y="538"/>
                    <a:pt x="2069" y="529"/>
                  </a:cubicBezTo>
                  <a:close/>
                  <a:moveTo>
                    <a:pt x="2196" y="527"/>
                  </a:moveTo>
                  <a:lnTo>
                    <a:pt x="2209" y="527"/>
                  </a:lnTo>
                  <a:cubicBezTo>
                    <a:pt x="2207" y="534"/>
                    <a:pt x="2212" y="534"/>
                    <a:pt x="2216" y="536"/>
                  </a:cubicBezTo>
                  <a:cubicBezTo>
                    <a:pt x="2205" y="554"/>
                    <a:pt x="2185" y="561"/>
                    <a:pt x="2166" y="570"/>
                  </a:cubicBezTo>
                  <a:lnTo>
                    <a:pt x="2166" y="545"/>
                  </a:lnTo>
                  <a:cubicBezTo>
                    <a:pt x="2173" y="522"/>
                    <a:pt x="2194" y="563"/>
                    <a:pt x="2194" y="525"/>
                  </a:cubicBezTo>
                  <a:close/>
                  <a:moveTo>
                    <a:pt x="2252" y="525"/>
                  </a:moveTo>
                  <a:cubicBezTo>
                    <a:pt x="2264" y="522"/>
                    <a:pt x="2264" y="531"/>
                    <a:pt x="2273" y="531"/>
                  </a:cubicBezTo>
                  <a:cubicBezTo>
                    <a:pt x="2270" y="545"/>
                    <a:pt x="2252" y="536"/>
                    <a:pt x="2250" y="550"/>
                  </a:cubicBezTo>
                  <a:cubicBezTo>
                    <a:pt x="2239" y="545"/>
                    <a:pt x="2250" y="538"/>
                    <a:pt x="2248" y="522"/>
                  </a:cubicBezTo>
                  <a:close/>
                  <a:moveTo>
                    <a:pt x="1306" y="540"/>
                  </a:moveTo>
                  <a:cubicBezTo>
                    <a:pt x="1313" y="540"/>
                    <a:pt x="1310" y="554"/>
                    <a:pt x="1310" y="563"/>
                  </a:cubicBezTo>
                  <a:lnTo>
                    <a:pt x="1283" y="563"/>
                  </a:lnTo>
                  <a:cubicBezTo>
                    <a:pt x="1283" y="554"/>
                    <a:pt x="1295" y="556"/>
                    <a:pt x="1304" y="556"/>
                  </a:cubicBezTo>
                  <a:close/>
                  <a:moveTo>
                    <a:pt x="543" y="527"/>
                  </a:moveTo>
                  <a:cubicBezTo>
                    <a:pt x="518" y="522"/>
                    <a:pt x="493" y="520"/>
                    <a:pt x="466" y="520"/>
                  </a:cubicBezTo>
                  <a:cubicBezTo>
                    <a:pt x="445" y="520"/>
                    <a:pt x="466" y="538"/>
                    <a:pt x="430" y="536"/>
                  </a:cubicBezTo>
                  <a:cubicBezTo>
                    <a:pt x="439" y="509"/>
                    <a:pt x="382" y="525"/>
                    <a:pt x="378" y="509"/>
                  </a:cubicBezTo>
                  <a:lnTo>
                    <a:pt x="439" y="507"/>
                  </a:lnTo>
                  <a:cubicBezTo>
                    <a:pt x="434" y="531"/>
                    <a:pt x="525" y="493"/>
                    <a:pt x="540" y="525"/>
                  </a:cubicBezTo>
                  <a:close/>
                  <a:moveTo>
                    <a:pt x="1227" y="545"/>
                  </a:moveTo>
                  <a:cubicBezTo>
                    <a:pt x="1240" y="545"/>
                    <a:pt x="1256" y="579"/>
                    <a:pt x="1268" y="554"/>
                  </a:cubicBezTo>
                  <a:cubicBezTo>
                    <a:pt x="1279" y="572"/>
                    <a:pt x="1283" y="592"/>
                    <a:pt x="1281" y="613"/>
                  </a:cubicBezTo>
                  <a:cubicBezTo>
                    <a:pt x="1256" y="590"/>
                    <a:pt x="1216" y="563"/>
                    <a:pt x="1184" y="586"/>
                  </a:cubicBezTo>
                  <a:cubicBezTo>
                    <a:pt x="1177" y="568"/>
                    <a:pt x="1189" y="565"/>
                    <a:pt x="1180" y="559"/>
                  </a:cubicBezTo>
                  <a:cubicBezTo>
                    <a:pt x="1195" y="538"/>
                    <a:pt x="1211" y="581"/>
                    <a:pt x="1225" y="543"/>
                  </a:cubicBezTo>
                  <a:close/>
                  <a:moveTo>
                    <a:pt x="750" y="552"/>
                  </a:moveTo>
                  <a:cubicBezTo>
                    <a:pt x="741" y="550"/>
                    <a:pt x="726" y="565"/>
                    <a:pt x="741" y="568"/>
                  </a:cubicBezTo>
                  <a:cubicBezTo>
                    <a:pt x="710" y="588"/>
                    <a:pt x="671" y="556"/>
                    <a:pt x="624" y="556"/>
                  </a:cubicBezTo>
                  <a:cubicBezTo>
                    <a:pt x="628" y="545"/>
                    <a:pt x="680" y="552"/>
                    <a:pt x="646" y="538"/>
                  </a:cubicBezTo>
                  <a:cubicBezTo>
                    <a:pt x="667" y="527"/>
                    <a:pt x="703" y="545"/>
                    <a:pt x="714" y="554"/>
                  </a:cubicBezTo>
                  <a:cubicBezTo>
                    <a:pt x="726" y="552"/>
                    <a:pt x="714" y="550"/>
                    <a:pt x="707" y="550"/>
                  </a:cubicBezTo>
                  <a:cubicBezTo>
                    <a:pt x="750" y="538"/>
                    <a:pt x="796" y="536"/>
                    <a:pt x="841" y="543"/>
                  </a:cubicBezTo>
                  <a:cubicBezTo>
                    <a:pt x="834" y="550"/>
                    <a:pt x="787" y="545"/>
                    <a:pt x="811" y="563"/>
                  </a:cubicBezTo>
                  <a:cubicBezTo>
                    <a:pt x="791" y="563"/>
                    <a:pt x="768" y="559"/>
                    <a:pt x="748" y="550"/>
                  </a:cubicBezTo>
                  <a:close/>
                  <a:moveTo>
                    <a:pt x="1448" y="559"/>
                  </a:moveTo>
                  <a:cubicBezTo>
                    <a:pt x="1455" y="559"/>
                    <a:pt x="1453" y="565"/>
                    <a:pt x="1448" y="565"/>
                  </a:cubicBezTo>
                  <a:cubicBezTo>
                    <a:pt x="1451" y="574"/>
                    <a:pt x="1460" y="574"/>
                    <a:pt x="1462" y="565"/>
                  </a:cubicBezTo>
                  <a:cubicBezTo>
                    <a:pt x="1473" y="568"/>
                    <a:pt x="1455" y="579"/>
                    <a:pt x="1469" y="581"/>
                  </a:cubicBezTo>
                  <a:cubicBezTo>
                    <a:pt x="1464" y="597"/>
                    <a:pt x="1439" y="588"/>
                    <a:pt x="1446" y="613"/>
                  </a:cubicBezTo>
                  <a:cubicBezTo>
                    <a:pt x="1437" y="608"/>
                    <a:pt x="1430" y="599"/>
                    <a:pt x="1419" y="595"/>
                  </a:cubicBezTo>
                  <a:lnTo>
                    <a:pt x="1419" y="572"/>
                  </a:lnTo>
                  <a:cubicBezTo>
                    <a:pt x="1399" y="561"/>
                    <a:pt x="1435" y="568"/>
                    <a:pt x="1426" y="588"/>
                  </a:cubicBezTo>
                  <a:cubicBezTo>
                    <a:pt x="1448" y="579"/>
                    <a:pt x="1426" y="568"/>
                    <a:pt x="1446" y="556"/>
                  </a:cubicBezTo>
                  <a:close/>
                  <a:moveTo>
                    <a:pt x="1911" y="577"/>
                  </a:moveTo>
                  <a:cubicBezTo>
                    <a:pt x="1895" y="559"/>
                    <a:pt x="1882" y="583"/>
                    <a:pt x="1855" y="577"/>
                  </a:cubicBezTo>
                  <a:cubicBezTo>
                    <a:pt x="1855" y="561"/>
                    <a:pt x="1911" y="540"/>
                    <a:pt x="1909" y="574"/>
                  </a:cubicBezTo>
                  <a:close/>
                  <a:moveTo>
                    <a:pt x="1925" y="559"/>
                  </a:moveTo>
                  <a:cubicBezTo>
                    <a:pt x="1932" y="568"/>
                    <a:pt x="1950" y="561"/>
                    <a:pt x="1945" y="583"/>
                  </a:cubicBezTo>
                  <a:cubicBezTo>
                    <a:pt x="1936" y="574"/>
                    <a:pt x="1918" y="579"/>
                    <a:pt x="1923" y="556"/>
                  </a:cubicBezTo>
                  <a:close/>
                  <a:moveTo>
                    <a:pt x="177" y="491"/>
                  </a:moveTo>
                  <a:cubicBezTo>
                    <a:pt x="211" y="493"/>
                    <a:pt x="156" y="500"/>
                    <a:pt x="204" y="504"/>
                  </a:cubicBezTo>
                  <a:cubicBezTo>
                    <a:pt x="199" y="504"/>
                    <a:pt x="190" y="504"/>
                    <a:pt x="188" y="507"/>
                  </a:cubicBezTo>
                  <a:cubicBezTo>
                    <a:pt x="165" y="500"/>
                    <a:pt x="184" y="498"/>
                    <a:pt x="161" y="495"/>
                  </a:cubicBezTo>
                  <a:cubicBezTo>
                    <a:pt x="161" y="491"/>
                    <a:pt x="179" y="493"/>
                    <a:pt x="174" y="489"/>
                  </a:cubicBezTo>
                  <a:close/>
                  <a:moveTo>
                    <a:pt x="378" y="511"/>
                  </a:moveTo>
                  <a:cubicBezTo>
                    <a:pt x="355" y="516"/>
                    <a:pt x="335" y="516"/>
                    <a:pt x="314" y="511"/>
                  </a:cubicBezTo>
                  <a:cubicBezTo>
                    <a:pt x="324" y="500"/>
                    <a:pt x="342" y="507"/>
                    <a:pt x="375" y="509"/>
                  </a:cubicBezTo>
                  <a:close/>
                  <a:moveTo>
                    <a:pt x="1972" y="583"/>
                  </a:moveTo>
                  <a:cubicBezTo>
                    <a:pt x="1972" y="563"/>
                    <a:pt x="2002" y="559"/>
                    <a:pt x="1993" y="592"/>
                  </a:cubicBezTo>
                  <a:lnTo>
                    <a:pt x="2006" y="592"/>
                  </a:lnTo>
                  <a:cubicBezTo>
                    <a:pt x="2017" y="613"/>
                    <a:pt x="1981" y="583"/>
                    <a:pt x="1970" y="581"/>
                  </a:cubicBezTo>
                  <a:close/>
                  <a:moveTo>
                    <a:pt x="590" y="529"/>
                  </a:moveTo>
                  <a:cubicBezTo>
                    <a:pt x="606" y="529"/>
                    <a:pt x="619" y="531"/>
                    <a:pt x="633" y="538"/>
                  </a:cubicBezTo>
                  <a:cubicBezTo>
                    <a:pt x="622" y="538"/>
                    <a:pt x="579" y="550"/>
                    <a:pt x="590" y="527"/>
                  </a:cubicBezTo>
                  <a:close/>
                  <a:moveTo>
                    <a:pt x="1654" y="592"/>
                  </a:moveTo>
                  <a:cubicBezTo>
                    <a:pt x="1656" y="581"/>
                    <a:pt x="1672" y="586"/>
                    <a:pt x="1683" y="586"/>
                  </a:cubicBezTo>
                  <a:cubicBezTo>
                    <a:pt x="1683" y="608"/>
                    <a:pt x="1694" y="601"/>
                    <a:pt x="1683" y="617"/>
                  </a:cubicBezTo>
                  <a:cubicBezTo>
                    <a:pt x="1656" y="622"/>
                    <a:pt x="1672" y="588"/>
                    <a:pt x="1652" y="590"/>
                  </a:cubicBezTo>
                  <a:close/>
                  <a:moveTo>
                    <a:pt x="473" y="534"/>
                  </a:moveTo>
                  <a:cubicBezTo>
                    <a:pt x="475" y="527"/>
                    <a:pt x="506" y="538"/>
                    <a:pt x="500" y="545"/>
                  </a:cubicBezTo>
                  <a:cubicBezTo>
                    <a:pt x="479" y="545"/>
                    <a:pt x="484" y="534"/>
                    <a:pt x="470" y="534"/>
                  </a:cubicBezTo>
                  <a:close/>
                  <a:moveTo>
                    <a:pt x="563" y="545"/>
                  </a:moveTo>
                  <a:cubicBezTo>
                    <a:pt x="558" y="547"/>
                    <a:pt x="556" y="552"/>
                    <a:pt x="554" y="556"/>
                  </a:cubicBezTo>
                  <a:cubicBezTo>
                    <a:pt x="549" y="552"/>
                    <a:pt x="529" y="552"/>
                    <a:pt x="536" y="543"/>
                  </a:cubicBezTo>
                  <a:cubicBezTo>
                    <a:pt x="552" y="543"/>
                    <a:pt x="547" y="534"/>
                    <a:pt x="561" y="543"/>
                  </a:cubicBezTo>
                  <a:close/>
                  <a:moveTo>
                    <a:pt x="403" y="527"/>
                  </a:moveTo>
                  <a:lnTo>
                    <a:pt x="418" y="527"/>
                  </a:lnTo>
                  <a:lnTo>
                    <a:pt x="418" y="534"/>
                  </a:lnTo>
                  <a:lnTo>
                    <a:pt x="403" y="531"/>
                  </a:lnTo>
                  <a:close/>
                  <a:moveTo>
                    <a:pt x="1238" y="610"/>
                  </a:moveTo>
                  <a:cubicBezTo>
                    <a:pt x="1236" y="620"/>
                    <a:pt x="1227" y="626"/>
                    <a:pt x="1218" y="624"/>
                  </a:cubicBezTo>
                  <a:cubicBezTo>
                    <a:pt x="1213" y="606"/>
                    <a:pt x="1227" y="608"/>
                    <a:pt x="1238" y="60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6484725" y="2948750"/>
              <a:ext cx="1325" cy="925"/>
            </a:xfrm>
            <a:custGeom>
              <a:rect b="b" l="l" r="r" t="t"/>
              <a:pathLst>
                <a:path extrusionOk="0" h="37" w="53">
                  <a:moveTo>
                    <a:pt x="19" y="12"/>
                  </a:moveTo>
                  <a:cubicBezTo>
                    <a:pt x="1" y="0"/>
                    <a:pt x="48" y="9"/>
                    <a:pt x="53" y="14"/>
                  </a:cubicBezTo>
                  <a:cubicBezTo>
                    <a:pt x="44" y="36"/>
                    <a:pt x="28" y="12"/>
                    <a:pt x="19" y="1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498175" y="2953875"/>
              <a:ext cx="925" cy="875"/>
            </a:xfrm>
            <a:custGeom>
              <a:rect b="b" l="l" r="r" t="t"/>
              <a:pathLst>
                <a:path extrusionOk="0" h="35" w="37">
                  <a:moveTo>
                    <a:pt x="12" y="10"/>
                  </a:moveTo>
                  <a:cubicBezTo>
                    <a:pt x="14" y="1"/>
                    <a:pt x="21" y="5"/>
                    <a:pt x="21" y="10"/>
                  </a:cubicBezTo>
                  <a:cubicBezTo>
                    <a:pt x="25" y="10"/>
                    <a:pt x="25" y="8"/>
                    <a:pt x="27" y="1"/>
                  </a:cubicBezTo>
                  <a:cubicBezTo>
                    <a:pt x="36" y="3"/>
                    <a:pt x="32" y="21"/>
                    <a:pt x="32" y="35"/>
                  </a:cubicBezTo>
                  <a:cubicBezTo>
                    <a:pt x="30" y="30"/>
                    <a:pt x="0" y="23"/>
                    <a:pt x="18" y="19"/>
                  </a:cubicBezTo>
                  <a:cubicBezTo>
                    <a:pt x="21" y="12"/>
                    <a:pt x="16" y="10"/>
                    <a:pt x="12" y="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6500200" y="2965350"/>
              <a:ext cx="250" cy="425"/>
            </a:xfrm>
            <a:custGeom>
              <a:rect b="b" l="l" r="r" t="t"/>
              <a:pathLst>
                <a:path extrusionOk="0" h="17" w="10">
                  <a:moveTo>
                    <a:pt x="1" y="0"/>
                  </a:moveTo>
                  <a:lnTo>
                    <a:pt x="10" y="0"/>
                  </a:lnTo>
                  <a:lnTo>
                    <a:pt x="10" y="16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6498225" y="2965300"/>
              <a:ext cx="425" cy="1375"/>
            </a:xfrm>
            <a:custGeom>
              <a:rect b="b" l="l" r="r" t="t"/>
              <a:pathLst>
                <a:path extrusionOk="0" h="55" w="17">
                  <a:moveTo>
                    <a:pt x="16" y="23"/>
                  </a:moveTo>
                  <a:cubicBezTo>
                    <a:pt x="3" y="54"/>
                    <a:pt x="0" y="0"/>
                    <a:pt x="16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496925" y="2965975"/>
              <a:ext cx="250" cy="475"/>
            </a:xfrm>
            <a:custGeom>
              <a:rect b="b" l="l" r="r" t="t"/>
              <a:pathLst>
                <a:path extrusionOk="0" h="19" w="10">
                  <a:moveTo>
                    <a:pt x="1" y="2"/>
                  </a:moveTo>
                  <a:lnTo>
                    <a:pt x="10" y="0"/>
                  </a:lnTo>
                  <a:lnTo>
                    <a:pt x="10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6496075" y="2966425"/>
              <a:ext cx="650" cy="650"/>
            </a:xfrm>
            <a:custGeom>
              <a:rect b="b" l="l" r="r" t="t"/>
              <a:pathLst>
                <a:path extrusionOk="0" h="26" w="26">
                  <a:moveTo>
                    <a:pt x="7" y="3"/>
                  </a:moveTo>
                  <a:cubicBezTo>
                    <a:pt x="16" y="0"/>
                    <a:pt x="16" y="12"/>
                    <a:pt x="25" y="9"/>
                  </a:cubicBezTo>
                  <a:cubicBezTo>
                    <a:pt x="25" y="23"/>
                    <a:pt x="1" y="25"/>
                    <a:pt x="7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6491550" y="2968125"/>
              <a:ext cx="1000" cy="850"/>
            </a:xfrm>
            <a:custGeom>
              <a:rect b="b" l="l" r="r" t="t"/>
              <a:pathLst>
                <a:path extrusionOk="0" h="34" w="40">
                  <a:moveTo>
                    <a:pt x="35" y="0"/>
                  </a:moveTo>
                  <a:cubicBezTo>
                    <a:pt x="39" y="34"/>
                    <a:pt x="12" y="18"/>
                    <a:pt x="3" y="32"/>
                  </a:cubicBezTo>
                  <a:cubicBezTo>
                    <a:pt x="1" y="5"/>
                    <a:pt x="24" y="9"/>
                    <a:pt x="35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6494100" y="2967725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" y="7"/>
                  </a:moveTo>
                  <a:cubicBezTo>
                    <a:pt x="16" y="0"/>
                    <a:pt x="19" y="16"/>
                    <a:pt x="37" y="9"/>
                  </a:cubicBezTo>
                  <a:cubicBezTo>
                    <a:pt x="28" y="27"/>
                    <a:pt x="1" y="36"/>
                    <a:pt x="1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6474050" y="2973075"/>
              <a:ext cx="475" cy="375"/>
            </a:xfrm>
            <a:custGeom>
              <a:rect b="b" l="l" r="r" t="t"/>
              <a:pathLst>
                <a:path extrusionOk="0" h="15" w="19">
                  <a:moveTo>
                    <a:pt x="10" y="5"/>
                  </a:moveTo>
                  <a:lnTo>
                    <a:pt x="19" y="1"/>
                  </a:lnTo>
                  <a:lnTo>
                    <a:pt x="19" y="5"/>
                  </a:lnTo>
                  <a:cubicBezTo>
                    <a:pt x="14" y="8"/>
                    <a:pt x="10" y="10"/>
                    <a:pt x="5" y="12"/>
                  </a:cubicBezTo>
                  <a:cubicBezTo>
                    <a:pt x="1" y="14"/>
                    <a:pt x="10" y="8"/>
                    <a:pt x="10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6488900" y="2969175"/>
              <a:ext cx="600" cy="1000"/>
            </a:xfrm>
            <a:custGeom>
              <a:rect b="b" l="l" r="r" t="t"/>
              <a:pathLst>
                <a:path extrusionOk="0" h="40" w="24">
                  <a:moveTo>
                    <a:pt x="23" y="14"/>
                  </a:moveTo>
                  <a:cubicBezTo>
                    <a:pt x="12" y="39"/>
                    <a:pt x="1" y="1"/>
                    <a:pt x="23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6534075" y="2971275"/>
              <a:ext cx="700" cy="600"/>
            </a:xfrm>
            <a:custGeom>
              <a:rect b="b" l="l" r="r" t="t"/>
              <a:pathLst>
                <a:path extrusionOk="0" h="24" w="28">
                  <a:moveTo>
                    <a:pt x="7" y="14"/>
                  </a:moveTo>
                  <a:cubicBezTo>
                    <a:pt x="16" y="0"/>
                    <a:pt x="21" y="14"/>
                    <a:pt x="28" y="12"/>
                  </a:cubicBezTo>
                  <a:cubicBezTo>
                    <a:pt x="25" y="23"/>
                    <a:pt x="10" y="21"/>
                    <a:pt x="1" y="21"/>
                  </a:cubicBezTo>
                  <a:cubicBezTo>
                    <a:pt x="5" y="19"/>
                    <a:pt x="14" y="14"/>
                    <a:pt x="7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6514875" y="2976475"/>
              <a:ext cx="425" cy="650"/>
            </a:xfrm>
            <a:custGeom>
              <a:rect b="b" l="l" r="r" t="t"/>
              <a:pathLst>
                <a:path extrusionOk="0" h="26" w="17">
                  <a:moveTo>
                    <a:pt x="8" y="0"/>
                  </a:moveTo>
                  <a:cubicBezTo>
                    <a:pt x="17" y="5"/>
                    <a:pt x="8" y="16"/>
                    <a:pt x="8" y="25"/>
                  </a:cubicBezTo>
                  <a:cubicBezTo>
                    <a:pt x="1" y="21"/>
                    <a:pt x="8" y="9"/>
                    <a:pt x="8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6497050" y="2978625"/>
              <a:ext cx="800" cy="750"/>
            </a:xfrm>
            <a:custGeom>
              <a:rect b="b" l="l" r="r" t="t"/>
              <a:pathLst>
                <a:path extrusionOk="0" h="30" w="32">
                  <a:moveTo>
                    <a:pt x="32" y="5"/>
                  </a:moveTo>
                  <a:cubicBezTo>
                    <a:pt x="29" y="20"/>
                    <a:pt x="14" y="29"/>
                    <a:pt x="0" y="25"/>
                  </a:cubicBezTo>
                  <a:cubicBezTo>
                    <a:pt x="2" y="7"/>
                    <a:pt x="14" y="0"/>
                    <a:pt x="32" y="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6498325" y="2978900"/>
              <a:ext cx="550" cy="700"/>
            </a:xfrm>
            <a:custGeom>
              <a:rect b="b" l="l" r="r" t="t"/>
              <a:pathLst>
                <a:path extrusionOk="0" h="28" w="22">
                  <a:moveTo>
                    <a:pt x="6" y="3"/>
                  </a:moveTo>
                  <a:cubicBezTo>
                    <a:pt x="15" y="0"/>
                    <a:pt x="15" y="12"/>
                    <a:pt x="19" y="12"/>
                  </a:cubicBezTo>
                  <a:cubicBezTo>
                    <a:pt x="21" y="27"/>
                    <a:pt x="1" y="23"/>
                    <a:pt x="6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6476950" y="2975950"/>
              <a:ext cx="475" cy="325"/>
            </a:xfrm>
            <a:custGeom>
              <a:rect b="b" l="l" r="r" t="t"/>
              <a:pathLst>
                <a:path extrusionOk="0" h="13" w="19">
                  <a:moveTo>
                    <a:pt x="2" y="1"/>
                  </a:moveTo>
                  <a:lnTo>
                    <a:pt x="16" y="5"/>
                  </a:lnTo>
                  <a:cubicBezTo>
                    <a:pt x="18" y="12"/>
                    <a:pt x="7" y="5"/>
                    <a:pt x="5" y="10"/>
                  </a:cubicBezTo>
                  <a:cubicBezTo>
                    <a:pt x="0" y="8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6471975" y="2964000"/>
              <a:ext cx="67950" cy="16450"/>
            </a:xfrm>
            <a:custGeom>
              <a:rect b="b" l="l" r="r" t="t"/>
              <a:pathLst>
                <a:path extrusionOk="0" h="658" w="2718">
                  <a:moveTo>
                    <a:pt x="2598" y="176"/>
                  </a:moveTo>
                  <a:cubicBezTo>
                    <a:pt x="2584" y="176"/>
                    <a:pt x="2616" y="183"/>
                    <a:pt x="2611" y="188"/>
                  </a:cubicBezTo>
                  <a:cubicBezTo>
                    <a:pt x="2600" y="185"/>
                    <a:pt x="2591" y="181"/>
                    <a:pt x="2584" y="174"/>
                  </a:cubicBezTo>
                  <a:cubicBezTo>
                    <a:pt x="2548" y="165"/>
                    <a:pt x="2546" y="163"/>
                    <a:pt x="2512" y="158"/>
                  </a:cubicBezTo>
                  <a:cubicBezTo>
                    <a:pt x="2512" y="156"/>
                    <a:pt x="2514" y="154"/>
                    <a:pt x="2516" y="154"/>
                  </a:cubicBezTo>
                  <a:cubicBezTo>
                    <a:pt x="2480" y="131"/>
                    <a:pt x="2433" y="122"/>
                    <a:pt x="2408" y="136"/>
                  </a:cubicBezTo>
                  <a:lnTo>
                    <a:pt x="2324" y="100"/>
                  </a:lnTo>
                  <a:cubicBezTo>
                    <a:pt x="2281" y="115"/>
                    <a:pt x="2234" y="104"/>
                    <a:pt x="2202" y="72"/>
                  </a:cubicBezTo>
                  <a:cubicBezTo>
                    <a:pt x="2193" y="88"/>
                    <a:pt x="2225" y="93"/>
                    <a:pt x="2211" y="95"/>
                  </a:cubicBezTo>
                  <a:cubicBezTo>
                    <a:pt x="2198" y="81"/>
                    <a:pt x="2177" y="68"/>
                    <a:pt x="2162" y="75"/>
                  </a:cubicBezTo>
                  <a:cubicBezTo>
                    <a:pt x="2159" y="45"/>
                    <a:pt x="2137" y="75"/>
                    <a:pt x="2126" y="57"/>
                  </a:cubicBezTo>
                  <a:cubicBezTo>
                    <a:pt x="2112" y="72"/>
                    <a:pt x="2087" y="75"/>
                    <a:pt x="2071" y="59"/>
                  </a:cubicBezTo>
                  <a:cubicBezTo>
                    <a:pt x="2060" y="61"/>
                    <a:pt x="2053" y="104"/>
                    <a:pt x="2040" y="79"/>
                  </a:cubicBezTo>
                  <a:cubicBezTo>
                    <a:pt x="2042" y="68"/>
                    <a:pt x="2053" y="77"/>
                    <a:pt x="2044" y="61"/>
                  </a:cubicBezTo>
                  <a:cubicBezTo>
                    <a:pt x="2022" y="57"/>
                    <a:pt x="2042" y="84"/>
                    <a:pt x="2026" y="84"/>
                  </a:cubicBezTo>
                  <a:cubicBezTo>
                    <a:pt x="2017" y="75"/>
                    <a:pt x="2008" y="66"/>
                    <a:pt x="1999" y="61"/>
                  </a:cubicBezTo>
                  <a:cubicBezTo>
                    <a:pt x="1976" y="79"/>
                    <a:pt x="1945" y="84"/>
                    <a:pt x="1918" y="70"/>
                  </a:cubicBezTo>
                  <a:cubicBezTo>
                    <a:pt x="1925" y="70"/>
                    <a:pt x="1934" y="72"/>
                    <a:pt x="1931" y="57"/>
                  </a:cubicBezTo>
                  <a:cubicBezTo>
                    <a:pt x="1913" y="41"/>
                    <a:pt x="1897" y="30"/>
                    <a:pt x="1886" y="59"/>
                  </a:cubicBezTo>
                  <a:cubicBezTo>
                    <a:pt x="1886" y="50"/>
                    <a:pt x="1886" y="39"/>
                    <a:pt x="1882" y="36"/>
                  </a:cubicBezTo>
                  <a:cubicBezTo>
                    <a:pt x="1873" y="41"/>
                    <a:pt x="1873" y="66"/>
                    <a:pt x="1859" y="63"/>
                  </a:cubicBezTo>
                  <a:cubicBezTo>
                    <a:pt x="1850" y="63"/>
                    <a:pt x="1857" y="39"/>
                    <a:pt x="1845" y="41"/>
                  </a:cubicBezTo>
                  <a:cubicBezTo>
                    <a:pt x="1836" y="54"/>
                    <a:pt x="1784" y="39"/>
                    <a:pt x="1809" y="66"/>
                  </a:cubicBezTo>
                  <a:cubicBezTo>
                    <a:pt x="1805" y="66"/>
                    <a:pt x="1798" y="68"/>
                    <a:pt x="1796" y="72"/>
                  </a:cubicBezTo>
                  <a:cubicBezTo>
                    <a:pt x="1791" y="59"/>
                    <a:pt x="1789" y="45"/>
                    <a:pt x="1782" y="34"/>
                  </a:cubicBezTo>
                  <a:cubicBezTo>
                    <a:pt x="1753" y="48"/>
                    <a:pt x="1728" y="27"/>
                    <a:pt x="1710" y="66"/>
                  </a:cubicBezTo>
                  <a:cubicBezTo>
                    <a:pt x="1717" y="27"/>
                    <a:pt x="1692" y="48"/>
                    <a:pt x="1683" y="50"/>
                  </a:cubicBezTo>
                  <a:cubicBezTo>
                    <a:pt x="1681" y="39"/>
                    <a:pt x="1678" y="27"/>
                    <a:pt x="1681" y="16"/>
                  </a:cubicBezTo>
                  <a:cubicBezTo>
                    <a:pt x="1626" y="23"/>
                    <a:pt x="1599" y="52"/>
                    <a:pt x="1538" y="41"/>
                  </a:cubicBezTo>
                  <a:cubicBezTo>
                    <a:pt x="1538" y="61"/>
                    <a:pt x="1538" y="81"/>
                    <a:pt x="1529" y="84"/>
                  </a:cubicBezTo>
                  <a:cubicBezTo>
                    <a:pt x="1527" y="72"/>
                    <a:pt x="1529" y="61"/>
                    <a:pt x="1534" y="50"/>
                  </a:cubicBezTo>
                  <a:cubicBezTo>
                    <a:pt x="1509" y="34"/>
                    <a:pt x="1509" y="57"/>
                    <a:pt x="1511" y="75"/>
                  </a:cubicBezTo>
                  <a:lnTo>
                    <a:pt x="1493" y="75"/>
                  </a:lnTo>
                  <a:cubicBezTo>
                    <a:pt x="1498" y="50"/>
                    <a:pt x="1486" y="52"/>
                    <a:pt x="1489" y="32"/>
                  </a:cubicBezTo>
                  <a:cubicBezTo>
                    <a:pt x="1466" y="32"/>
                    <a:pt x="1464" y="59"/>
                    <a:pt x="1443" y="32"/>
                  </a:cubicBezTo>
                  <a:cubicBezTo>
                    <a:pt x="1443" y="68"/>
                    <a:pt x="1403" y="36"/>
                    <a:pt x="1412" y="66"/>
                  </a:cubicBezTo>
                  <a:cubicBezTo>
                    <a:pt x="1407" y="54"/>
                    <a:pt x="1396" y="48"/>
                    <a:pt x="1385" y="48"/>
                  </a:cubicBezTo>
                  <a:cubicBezTo>
                    <a:pt x="1373" y="59"/>
                    <a:pt x="1380" y="66"/>
                    <a:pt x="1373" y="75"/>
                  </a:cubicBezTo>
                  <a:cubicBezTo>
                    <a:pt x="1364" y="77"/>
                    <a:pt x="1355" y="93"/>
                    <a:pt x="1353" y="66"/>
                  </a:cubicBezTo>
                  <a:cubicBezTo>
                    <a:pt x="1360" y="70"/>
                    <a:pt x="1367" y="34"/>
                    <a:pt x="1358" y="32"/>
                  </a:cubicBezTo>
                  <a:cubicBezTo>
                    <a:pt x="1355" y="75"/>
                    <a:pt x="1344" y="30"/>
                    <a:pt x="1335" y="32"/>
                  </a:cubicBezTo>
                  <a:cubicBezTo>
                    <a:pt x="1328" y="52"/>
                    <a:pt x="1344" y="72"/>
                    <a:pt x="1335" y="75"/>
                  </a:cubicBezTo>
                  <a:cubicBezTo>
                    <a:pt x="1303" y="66"/>
                    <a:pt x="1315" y="0"/>
                    <a:pt x="1281" y="41"/>
                  </a:cubicBezTo>
                  <a:cubicBezTo>
                    <a:pt x="1288" y="41"/>
                    <a:pt x="1299" y="39"/>
                    <a:pt x="1299" y="50"/>
                  </a:cubicBezTo>
                  <a:cubicBezTo>
                    <a:pt x="1283" y="54"/>
                    <a:pt x="1265" y="48"/>
                    <a:pt x="1254" y="34"/>
                  </a:cubicBezTo>
                  <a:cubicBezTo>
                    <a:pt x="1236" y="72"/>
                    <a:pt x="1213" y="61"/>
                    <a:pt x="1181" y="61"/>
                  </a:cubicBezTo>
                  <a:cubicBezTo>
                    <a:pt x="1175" y="106"/>
                    <a:pt x="1141" y="48"/>
                    <a:pt x="1136" y="97"/>
                  </a:cubicBezTo>
                  <a:cubicBezTo>
                    <a:pt x="1145" y="100"/>
                    <a:pt x="1148" y="88"/>
                    <a:pt x="1154" y="88"/>
                  </a:cubicBezTo>
                  <a:cubicBezTo>
                    <a:pt x="1150" y="113"/>
                    <a:pt x="1159" y="118"/>
                    <a:pt x="1159" y="138"/>
                  </a:cubicBezTo>
                  <a:cubicBezTo>
                    <a:pt x="1152" y="131"/>
                    <a:pt x="1143" y="127"/>
                    <a:pt x="1136" y="131"/>
                  </a:cubicBezTo>
                  <a:lnTo>
                    <a:pt x="1136" y="106"/>
                  </a:lnTo>
                  <a:cubicBezTo>
                    <a:pt x="1116" y="140"/>
                    <a:pt x="1098" y="136"/>
                    <a:pt x="1064" y="133"/>
                  </a:cubicBezTo>
                  <a:cubicBezTo>
                    <a:pt x="1057" y="165"/>
                    <a:pt x="1084" y="133"/>
                    <a:pt x="1075" y="165"/>
                  </a:cubicBezTo>
                  <a:cubicBezTo>
                    <a:pt x="1075" y="140"/>
                    <a:pt x="1066" y="179"/>
                    <a:pt x="1057" y="174"/>
                  </a:cubicBezTo>
                  <a:cubicBezTo>
                    <a:pt x="1050" y="172"/>
                    <a:pt x="1062" y="156"/>
                    <a:pt x="1050" y="158"/>
                  </a:cubicBezTo>
                  <a:cubicBezTo>
                    <a:pt x="1039" y="163"/>
                    <a:pt x="1019" y="170"/>
                    <a:pt x="1014" y="179"/>
                  </a:cubicBezTo>
                  <a:cubicBezTo>
                    <a:pt x="1008" y="185"/>
                    <a:pt x="1014" y="197"/>
                    <a:pt x="1008" y="201"/>
                  </a:cubicBezTo>
                  <a:cubicBezTo>
                    <a:pt x="1001" y="208"/>
                    <a:pt x="992" y="212"/>
                    <a:pt x="989" y="194"/>
                  </a:cubicBezTo>
                  <a:cubicBezTo>
                    <a:pt x="1017" y="160"/>
                    <a:pt x="1048" y="131"/>
                    <a:pt x="1087" y="109"/>
                  </a:cubicBezTo>
                  <a:cubicBezTo>
                    <a:pt x="1073" y="88"/>
                    <a:pt x="1105" y="102"/>
                    <a:pt x="1100" y="59"/>
                  </a:cubicBezTo>
                  <a:cubicBezTo>
                    <a:pt x="1087" y="68"/>
                    <a:pt x="1082" y="93"/>
                    <a:pt x="1069" y="102"/>
                  </a:cubicBezTo>
                  <a:cubicBezTo>
                    <a:pt x="1046" y="104"/>
                    <a:pt x="1041" y="93"/>
                    <a:pt x="1019" y="106"/>
                  </a:cubicBezTo>
                  <a:cubicBezTo>
                    <a:pt x="1019" y="95"/>
                    <a:pt x="1026" y="88"/>
                    <a:pt x="1014" y="90"/>
                  </a:cubicBezTo>
                  <a:cubicBezTo>
                    <a:pt x="1008" y="122"/>
                    <a:pt x="1026" y="106"/>
                    <a:pt x="1028" y="120"/>
                  </a:cubicBezTo>
                  <a:cubicBezTo>
                    <a:pt x="1026" y="129"/>
                    <a:pt x="1023" y="138"/>
                    <a:pt x="1019" y="145"/>
                  </a:cubicBezTo>
                  <a:cubicBezTo>
                    <a:pt x="996" y="138"/>
                    <a:pt x="989" y="158"/>
                    <a:pt x="983" y="172"/>
                  </a:cubicBezTo>
                  <a:cubicBezTo>
                    <a:pt x="978" y="160"/>
                    <a:pt x="976" y="147"/>
                    <a:pt x="978" y="133"/>
                  </a:cubicBezTo>
                  <a:cubicBezTo>
                    <a:pt x="960" y="138"/>
                    <a:pt x="958" y="158"/>
                    <a:pt x="969" y="172"/>
                  </a:cubicBezTo>
                  <a:cubicBezTo>
                    <a:pt x="940" y="203"/>
                    <a:pt x="897" y="174"/>
                    <a:pt x="856" y="206"/>
                  </a:cubicBezTo>
                  <a:cubicBezTo>
                    <a:pt x="847" y="165"/>
                    <a:pt x="809" y="201"/>
                    <a:pt x="802" y="226"/>
                  </a:cubicBezTo>
                  <a:cubicBezTo>
                    <a:pt x="773" y="199"/>
                    <a:pt x="748" y="260"/>
                    <a:pt x="703" y="237"/>
                  </a:cubicBezTo>
                  <a:cubicBezTo>
                    <a:pt x="700" y="246"/>
                    <a:pt x="696" y="253"/>
                    <a:pt x="694" y="260"/>
                  </a:cubicBezTo>
                  <a:cubicBezTo>
                    <a:pt x="694" y="233"/>
                    <a:pt x="689" y="258"/>
                    <a:pt x="680" y="253"/>
                  </a:cubicBezTo>
                  <a:cubicBezTo>
                    <a:pt x="691" y="235"/>
                    <a:pt x="662" y="240"/>
                    <a:pt x="648" y="240"/>
                  </a:cubicBezTo>
                  <a:cubicBezTo>
                    <a:pt x="662" y="215"/>
                    <a:pt x="626" y="228"/>
                    <a:pt x="617" y="219"/>
                  </a:cubicBezTo>
                  <a:cubicBezTo>
                    <a:pt x="610" y="237"/>
                    <a:pt x="612" y="251"/>
                    <a:pt x="594" y="264"/>
                  </a:cubicBezTo>
                  <a:cubicBezTo>
                    <a:pt x="599" y="258"/>
                    <a:pt x="599" y="249"/>
                    <a:pt x="594" y="240"/>
                  </a:cubicBezTo>
                  <a:cubicBezTo>
                    <a:pt x="578" y="242"/>
                    <a:pt x="581" y="267"/>
                    <a:pt x="572" y="273"/>
                  </a:cubicBezTo>
                  <a:cubicBezTo>
                    <a:pt x="563" y="253"/>
                    <a:pt x="538" y="271"/>
                    <a:pt x="531" y="269"/>
                  </a:cubicBezTo>
                  <a:cubicBezTo>
                    <a:pt x="536" y="251"/>
                    <a:pt x="524" y="255"/>
                    <a:pt x="527" y="240"/>
                  </a:cubicBezTo>
                  <a:cubicBezTo>
                    <a:pt x="508" y="251"/>
                    <a:pt x="486" y="258"/>
                    <a:pt x="463" y="255"/>
                  </a:cubicBezTo>
                  <a:cubicBezTo>
                    <a:pt x="459" y="264"/>
                    <a:pt x="477" y="269"/>
                    <a:pt x="463" y="276"/>
                  </a:cubicBezTo>
                  <a:cubicBezTo>
                    <a:pt x="438" y="280"/>
                    <a:pt x="416" y="264"/>
                    <a:pt x="400" y="291"/>
                  </a:cubicBezTo>
                  <a:cubicBezTo>
                    <a:pt x="405" y="280"/>
                    <a:pt x="391" y="285"/>
                    <a:pt x="391" y="276"/>
                  </a:cubicBezTo>
                  <a:cubicBezTo>
                    <a:pt x="402" y="267"/>
                    <a:pt x="438" y="267"/>
                    <a:pt x="438" y="255"/>
                  </a:cubicBezTo>
                  <a:cubicBezTo>
                    <a:pt x="423" y="264"/>
                    <a:pt x="423" y="251"/>
                    <a:pt x="420" y="246"/>
                  </a:cubicBezTo>
                  <a:cubicBezTo>
                    <a:pt x="405" y="246"/>
                    <a:pt x="407" y="258"/>
                    <a:pt x="398" y="262"/>
                  </a:cubicBezTo>
                  <a:cubicBezTo>
                    <a:pt x="393" y="251"/>
                    <a:pt x="411" y="237"/>
                    <a:pt x="393" y="244"/>
                  </a:cubicBezTo>
                  <a:cubicBezTo>
                    <a:pt x="384" y="262"/>
                    <a:pt x="398" y="264"/>
                    <a:pt x="371" y="264"/>
                  </a:cubicBezTo>
                  <a:cubicBezTo>
                    <a:pt x="366" y="278"/>
                    <a:pt x="375" y="273"/>
                    <a:pt x="373" y="285"/>
                  </a:cubicBezTo>
                  <a:cubicBezTo>
                    <a:pt x="366" y="285"/>
                    <a:pt x="357" y="289"/>
                    <a:pt x="357" y="285"/>
                  </a:cubicBezTo>
                  <a:cubicBezTo>
                    <a:pt x="350" y="273"/>
                    <a:pt x="364" y="273"/>
                    <a:pt x="366" y="264"/>
                  </a:cubicBezTo>
                  <a:cubicBezTo>
                    <a:pt x="350" y="246"/>
                    <a:pt x="314" y="289"/>
                    <a:pt x="303" y="287"/>
                  </a:cubicBezTo>
                  <a:cubicBezTo>
                    <a:pt x="296" y="291"/>
                    <a:pt x="303" y="301"/>
                    <a:pt x="294" y="305"/>
                  </a:cubicBezTo>
                  <a:cubicBezTo>
                    <a:pt x="283" y="298"/>
                    <a:pt x="269" y="316"/>
                    <a:pt x="258" y="314"/>
                  </a:cubicBezTo>
                  <a:cubicBezTo>
                    <a:pt x="255" y="332"/>
                    <a:pt x="285" y="303"/>
                    <a:pt x="287" y="321"/>
                  </a:cubicBezTo>
                  <a:cubicBezTo>
                    <a:pt x="271" y="330"/>
                    <a:pt x="271" y="316"/>
                    <a:pt x="255" y="332"/>
                  </a:cubicBezTo>
                  <a:cubicBezTo>
                    <a:pt x="246" y="321"/>
                    <a:pt x="199" y="339"/>
                    <a:pt x="231" y="334"/>
                  </a:cubicBezTo>
                  <a:cubicBezTo>
                    <a:pt x="206" y="355"/>
                    <a:pt x="174" y="337"/>
                    <a:pt x="149" y="357"/>
                  </a:cubicBezTo>
                  <a:cubicBezTo>
                    <a:pt x="154" y="352"/>
                    <a:pt x="165" y="346"/>
                    <a:pt x="149" y="350"/>
                  </a:cubicBezTo>
                  <a:cubicBezTo>
                    <a:pt x="147" y="359"/>
                    <a:pt x="143" y="350"/>
                    <a:pt x="140" y="350"/>
                  </a:cubicBezTo>
                  <a:cubicBezTo>
                    <a:pt x="124" y="355"/>
                    <a:pt x="129" y="361"/>
                    <a:pt x="109" y="366"/>
                  </a:cubicBezTo>
                  <a:cubicBezTo>
                    <a:pt x="124" y="373"/>
                    <a:pt x="77" y="391"/>
                    <a:pt x="57" y="395"/>
                  </a:cubicBezTo>
                  <a:cubicBezTo>
                    <a:pt x="57" y="398"/>
                    <a:pt x="64" y="395"/>
                    <a:pt x="66" y="395"/>
                  </a:cubicBezTo>
                  <a:lnTo>
                    <a:pt x="39" y="402"/>
                  </a:lnTo>
                  <a:cubicBezTo>
                    <a:pt x="36" y="404"/>
                    <a:pt x="48" y="402"/>
                    <a:pt x="43" y="404"/>
                  </a:cubicBezTo>
                  <a:cubicBezTo>
                    <a:pt x="34" y="409"/>
                    <a:pt x="25" y="411"/>
                    <a:pt x="14" y="413"/>
                  </a:cubicBezTo>
                  <a:lnTo>
                    <a:pt x="27" y="411"/>
                  </a:lnTo>
                  <a:lnTo>
                    <a:pt x="14" y="413"/>
                  </a:lnTo>
                  <a:cubicBezTo>
                    <a:pt x="27" y="413"/>
                    <a:pt x="7" y="416"/>
                    <a:pt x="25" y="416"/>
                  </a:cubicBezTo>
                  <a:cubicBezTo>
                    <a:pt x="0" y="416"/>
                    <a:pt x="21" y="422"/>
                    <a:pt x="0" y="416"/>
                  </a:cubicBezTo>
                  <a:cubicBezTo>
                    <a:pt x="16" y="422"/>
                    <a:pt x="14" y="422"/>
                    <a:pt x="27" y="427"/>
                  </a:cubicBezTo>
                  <a:cubicBezTo>
                    <a:pt x="45" y="436"/>
                    <a:pt x="66" y="443"/>
                    <a:pt x="86" y="450"/>
                  </a:cubicBezTo>
                  <a:cubicBezTo>
                    <a:pt x="100" y="452"/>
                    <a:pt x="113" y="459"/>
                    <a:pt x="127" y="468"/>
                  </a:cubicBezTo>
                  <a:cubicBezTo>
                    <a:pt x="124" y="459"/>
                    <a:pt x="131" y="456"/>
                    <a:pt x="143" y="454"/>
                  </a:cubicBezTo>
                  <a:cubicBezTo>
                    <a:pt x="134" y="461"/>
                    <a:pt x="154" y="461"/>
                    <a:pt x="154" y="465"/>
                  </a:cubicBezTo>
                  <a:cubicBezTo>
                    <a:pt x="147" y="465"/>
                    <a:pt x="138" y="465"/>
                    <a:pt x="131" y="465"/>
                  </a:cubicBezTo>
                  <a:cubicBezTo>
                    <a:pt x="138" y="468"/>
                    <a:pt x="147" y="470"/>
                    <a:pt x="154" y="474"/>
                  </a:cubicBezTo>
                  <a:cubicBezTo>
                    <a:pt x="163" y="470"/>
                    <a:pt x="172" y="468"/>
                    <a:pt x="181" y="472"/>
                  </a:cubicBezTo>
                  <a:cubicBezTo>
                    <a:pt x="181" y="483"/>
                    <a:pt x="237" y="483"/>
                    <a:pt x="226" y="495"/>
                  </a:cubicBezTo>
                  <a:cubicBezTo>
                    <a:pt x="246" y="490"/>
                    <a:pt x="294" y="520"/>
                    <a:pt x="321" y="524"/>
                  </a:cubicBezTo>
                  <a:cubicBezTo>
                    <a:pt x="328" y="517"/>
                    <a:pt x="310" y="508"/>
                    <a:pt x="321" y="511"/>
                  </a:cubicBezTo>
                  <a:cubicBezTo>
                    <a:pt x="335" y="526"/>
                    <a:pt x="353" y="535"/>
                    <a:pt x="375" y="540"/>
                  </a:cubicBezTo>
                  <a:cubicBezTo>
                    <a:pt x="382" y="515"/>
                    <a:pt x="429" y="558"/>
                    <a:pt x="443" y="533"/>
                  </a:cubicBezTo>
                  <a:cubicBezTo>
                    <a:pt x="466" y="569"/>
                    <a:pt x="502" y="544"/>
                    <a:pt x="536" y="563"/>
                  </a:cubicBezTo>
                  <a:cubicBezTo>
                    <a:pt x="545" y="558"/>
                    <a:pt x="545" y="542"/>
                    <a:pt x="551" y="538"/>
                  </a:cubicBezTo>
                  <a:cubicBezTo>
                    <a:pt x="551" y="544"/>
                    <a:pt x="558" y="544"/>
                    <a:pt x="565" y="544"/>
                  </a:cubicBezTo>
                  <a:cubicBezTo>
                    <a:pt x="558" y="551"/>
                    <a:pt x="558" y="558"/>
                    <a:pt x="567" y="563"/>
                  </a:cubicBezTo>
                  <a:cubicBezTo>
                    <a:pt x="567" y="558"/>
                    <a:pt x="572" y="556"/>
                    <a:pt x="578" y="558"/>
                  </a:cubicBezTo>
                  <a:cubicBezTo>
                    <a:pt x="578" y="549"/>
                    <a:pt x="572" y="542"/>
                    <a:pt x="578" y="540"/>
                  </a:cubicBezTo>
                  <a:cubicBezTo>
                    <a:pt x="587" y="547"/>
                    <a:pt x="590" y="563"/>
                    <a:pt x="603" y="563"/>
                  </a:cubicBezTo>
                  <a:cubicBezTo>
                    <a:pt x="610" y="544"/>
                    <a:pt x="583" y="538"/>
                    <a:pt x="597" y="531"/>
                  </a:cubicBezTo>
                  <a:cubicBezTo>
                    <a:pt x="608" y="533"/>
                    <a:pt x="612" y="544"/>
                    <a:pt x="617" y="551"/>
                  </a:cubicBezTo>
                  <a:cubicBezTo>
                    <a:pt x="617" y="563"/>
                    <a:pt x="603" y="553"/>
                    <a:pt x="603" y="569"/>
                  </a:cubicBezTo>
                  <a:cubicBezTo>
                    <a:pt x="624" y="569"/>
                    <a:pt x="642" y="574"/>
                    <a:pt x="657" y="583"/>
                  </a:cubicBezTo>
                  <a:cubicBezTo>
                    <a:pt x="660" y="576"/>
                    <a:pt x="664" y="569"/>
                    <a:pt x="671" y="567"/>
                  </a:cubicBezTo>
                  <a:cubicBezTo>
                    <a:pt x="685" y="592"/>
                    <a:pt x="718" y="596"/>
                    <a:pt x="739" y="576"/>
                  </a:cubicBezTo>
                  <a:cubicBezTo>
                    <a:pt x="737" y="621"/>
                    <a:pt x="795" y="605"/>
                    <a:pt x="825" y="617"/>
                  </a:cubicBezTo>
                  <a:cubicBezTo>
                    <a:pt x="825" y="599"/>
                    <a:pt x="843" y="608"/>
                    <a:pt x="843" y="590"/>
                  </a:cubicBezTo>
                  <a:cubicBezTo>
                    <a:pt x="827" y="594"/>
                    <a:pt x="840" y="544"/>
                    <a:pt x="847" y="544"/>
                  </a:cubicBezTo>
                  <a:cubicBezTo>
                    <a:pt x="847" y="556"/>
                    <a:pt x="856" y="553"/>
                    <a:pt x="856" y="560"/>
                  </a:cubicBezTo>
                  <a:cubicBezTo>
                    <a:pt x="852" y="569"/>
                    <a:pt x="840" y="560"/>
                    <a:pt x="843" y="581"/>
                  </a:cubicBezTo>
                  <a:cubicBezTo>
                    <a:pt x="863" y="565"/>
                    <a:pt x="854" y="587"/>
                    <a:pt x="861" y="599"/>
                  </a:cubicBezTo>
                  <a:cubicBezTo>
                    <a:pt x="865" y="608"/>
                    <a:pt x="892" y="601"/>
                    <a:pt x="874" y="614"/>
                  </a:cubicBezTo>
                  <a:cubicBezTo>
                    <a:pt x="881" y="619"/>
                    <a:pt x="892" y="594"/>
                    <a:pt x="892" y="626"/>
                  </a:cubicBezTo>
                  <a:cubicBezTo>
                    <a:pt x="917" y="617"/>
                    <a:pt x="942" y="617"/>
                    <a:pt x="969" y="626"/>
                  </a:cubicBezTo>
                  <a:cubicBezTo>
                    <a:pt x="976" y="610"/>
                    <a:pt x="965" y="592"/>
                    <a:pt x="965" y="569"/>
                  </a:cubicBezTo>
                  <a:cubicBezTo>
                    <a:pt x="974" y="581"/>
                    <a:pt x="989" y="576"/>
                    <a:pt x="974" y="592"/>
                  </a:cubicBezTo>
                  <a:cubicBezTo>
                    <a:pt x="999" y="605"/>
                    <a:pt x="1001" y="542"/>
                    <a:pt x="1010" y="515"/>
                  </a:cubicBezTo>
                  <a:cubicBezTo>
                    <a:pt x="1010" y="556"/>
                    <a:pt x="1028" y="517"/>
                    <a:pt x="1028" y="508"/>
                  </a:cubicBezTo>
                  <a:cubicBezTo>
                    <a:pt x="1035" y="508"/>
                    <a:pt x="1041" y="508"/>
                    <a:pt x="1041" y="517"/>
                  </a:cubicBezTo>
                  <a:cubicBezTo>
                    <a:pt x="1032" y="551"/>
                    <a:pt x="1019" y="529"/>
                    <a:pt x="1014" y="565"/>
                  </a:cubicBezTo>
                  <a:cubicBezTo>
                    <a:pt x="1073" y="560"/>
                    <a:pt x="1089" y="657"/>
                    <a:pt x="1143" y="612"/>
                  </a:cubicBezTo>
                  <a:cubicBezTo>
                    <a:pt x="1186" y="635"/>
                    <a:pt x="1229" y="605"/>
                    <a:pt x="1261" y="583"/>
                  </a:cubicBezTo>
                  <a:lnTo>
                    <a:pt x="1261" y="608"/>
                  </a:lnTo>
                  <a:cubicBezTo>
                    <a:pt x="1301" y="590"/>
                    <a:pt x="1340" y="628"/>
                    <a:pt x="1369" y="583"/>
                  </a:cubicBezTo>
                  <a:cubicBezTo>
                    <a:pt x="1412" y="608"/>
                    <a:pt x="1452" y="587"/>
                    <a:pt x="1491" y="578"/>
                  </a:cubicBezTo>
                  <a:cubicBezTo>
                    <a:pt x="1511" y="572"/>
                    <a:pt x="1529" y="563"/>
                    <a:pt x="1545" y="551"/>
                  </a:cubicBezTo>
                  <a:cubicBezTo>
                    <a:pt x="1559" y="544"/>
                    <a:pt x="1579" y="560"/>
                    <a:pt x="1590" y="556"/>
                  </a:cubicBezTo>
                  <a:cubicBezTo>
                    <a:pt x="1597" y="553"/>
                    <a:pt x="1602" y="540"/>
                    <a:pt x="1608" y="540"/>
                  </a:cubicBezTo>
                  <a:cubicBezTo>
                    <a:pt x="1631" y="533"/>
                    <a:pt x="1656" y="549"/>
                    <a:pt x="1676" y="517"/>
                  </a:cubicBezTo>
                  <a:cubicBezTo>
                    <a:pt x="1681" y="524"/>
                    <a:pt x="1690" y="529"/>
                    <a:pt x="1699" y="524"/>
                  </a:cubicBezTo>
                  <a:cubicBezTo>
                    <a:pt x="1712" y="517"/>
                    <a:pt x="1710" y="490"/>
                    <a:pt x="1728" y="490"/>
                  </a:cubicBezTo>
                  <a:cubicBezTo>
                    <a:pt x="1742" y="492"/>
                    <a:pt x="1751" y="504"/>
                    <a:pt x="1748" y="517"/>
                  </a:cubicBezTo>
                  <a:cubicBezTo>
                    <a:pt x="1771" y="470"/>
                    <a:pt x="1836" y="517"/>
                    <a:pt x="1841" y="454"/>
                  </a:cubicBezTo>
                  <a:cubicBezTo>
                    <a:pt x="1841" y="463"/>
                    <a:pt x="1834" y="461"/>
                    <a:pt x="1836" y="447"/>
                  </a:cubicBezTo>
                  <a:cubicBezTo>
                    <a:pt x="1852" y="454"/>
                    <a:pt x="1850" y="432"/>
                    <a:pt x="1859" y="422"/>
                  </a:cubicBezTo>
                  <a:cubicBezTo>
                    <a:pt x="1861" y="434"/>
                    <a:pt x="1875" y="422"/>
                    <a:pt x="1877" y="436"/>
                  </a:cubicBezTo>
                  <a:cubicBezTo>
                    <a:pt x="1873" y="445"/>
                    <a:pt x="1859" y="441"/>
                    <a:pt x="1861" y="461"/>
                  </a:cubicBezTo>
                  <a:cubicBezTo>
                    <a:pt x="1886" y="470"/>
                    <a:pt x="1875" y="425"/>
                    <a:pt x="1891" y="420"/>
                  </a:cubicBezTo>
                  <a:cubicBezTo>
                    <a:pt x="1897" y="432"/>
                    <a:pt x="1918" y="418"/>
                    <a:pt x="1927" y="425"/>
                  </a:cubicBezTo>
                  <a:cubicBezTo>
                    <a:pt x="1915" y="436"/>
                    <a:pt x="1897" y="441"/>
                    <a:pt x="1893" y="463"/>
                  </a:cubicBezTo>
                  <a:cubicBezTo>
                    <a:pt x="1909" y="456"/>
                    <a:pt x="1925" y="445"/>
                    <a:pt x="1936" y="432"/>
                  </a:cubicBezTo>
                  <a:cubicBezTo>
                    <a:pt x="1936" y="445"/>
                    <a:pt x="1929" y="447"/>
                    <a:pt x="1929" y="459"/>
                  </a:cubicBezTo>
                  <a:cubicBezTo>
                    <a:pt x="1961" y="452"/>
                    <a:pt x="1929" y="425"/>
                    <a:pt x="1949" y="413"/>
                  </a:cubicBezTo>
                  <a:cubicBezTo>
                    <a:pt x="1952" y="438"/>
                    <a:pt x="1970" y="445"/>
                    <a:pt x="1985" y="429"/>
                  </a:cubicBezTo>
                  <a:cubicBezTo>
                    <a:pt x="1985" y="441"/>
                    <a:pt x="1976" y="447"/>
                    <a:pt x="1985" y="450"/>
                  </a:cubicBezTo>
                  <a:cubicBezTo>
                    <a:pt x="1990" y="432"/>
                    <a:pt x="2017" y="445"/>
                    <a:pt x="2013" y="413"/>
                  </a:cubicBezTo>
                  <a:cubicBezTo>
                    <a:pt x="1999" y="425"/>
                    <a:pt x="1985" y="425"/>
                    <a:pt x="1981" y="402"/>
                  </a:cubicBezTo>
                  <a:cubicBezTo>
                    <a:pt x="1999" y="411"/>
                    <a:pt x="1983" y="373"/>
                    <a:pt x="1999" y="380"/>
                  </a:cubicBezTo>
                  <a:cubicBezTo>
                    <a:pt x="1992" y="411"/>
                    <a:pt x="2017" y="393"/>
                    <a:pt x="2022" y="404"/>
                  </a:cubicBezTo>
                  <a:cubicBezTo>
                    <a:pt x="2033" y="393"/>
                    <a:pt x="2015" y="386"/>
                    <a:pt x="2026" y="375"/>
                  </a:cubicBezTo>
                  <a:cubicBezTo>
                    <a:pt x="2031" y="389"/>
                    <a:pt x="2051" y="380"/>
                    <a:pt x="2049" y="400"/>
                  </a:cubicBezTo>
                  <a:cubicBezTo>
                    <a:pt x="2035" y="400"/>
                    <a:pt x="2033" y="413"/>
                    <a:pt x="2017" y="411"/>
                  </a:cubicBezTo>
                  <a:cubicBezTo>
                    <a:pt x="2019" y="422"/>
                    <a:pt x="2024" y="434"/>
                    <a:pt x="2035" y="441"/>
                  </a:cubicBezTo>
                  <a:cubicBezTo>
                    <a:pt x="2049" y="432"/>
                    <a:pt x="2056" y="411"/>
                    <a:pt x="2067" y="398"/>
                  </a:cubicBezTo>
                  <a:cubicBezTo>
                    <a:pt x="2062" y="416"/>
                    <a:pt x="2087" y="389"/>
                    <a:pt x="2085" y="407"/>
                  </a:cubicBezTo>
                  <a:cubicBezTo>
                    <a:pt x="2074" y="407"/>
                    <a:pt x="2069" y="413"/>
                    <a:pt x="2071" y="429"/>
                  </a:cubicBezTo>
                  <a:cubicBezTo>
                    <a:pt x="2085" y="420"/>
                    <a:pt x="2101" y="409"/>
                    <a:pt x="2112" y="398"/>
                  </a:cubicBezTo>
                  <a:cubicBezTo>
                    <a:pt x="2116" y="404"/>
                    <a:pt x="2126" y="402"/>
                    <a:pt x="2130" y="411"/>
                  </a:cubicBezTo>
                  <a:cubicBezTo>
                    <a:pt x="2130" y="393"/>
                    <a:pt x="2159" y="402"/>
                    <a:pt x="2164" y="411"/>
                  </a:cubicBezTo>
                  <a:cubicBezTo>
                    <a:pt x="2175" y="398"/>
                    <a:pt x="2214" y="409"/>
                    <a:pt x="2234" y="380"/>
                  </a:cubicBezTo>
                  <a:cubicBezTo>
                    <a:pt x="2234" y="386"/>
                    <a:pt x="2234" y="395"/>
                    <a:pt x="2236" y="395"/>
                  </a:cubicBezTo>
                  <a:cubicBezTo>
                    <a:pt x="2238" y="368"/>
                    <a:pt x="2268" y="368"/>
                    <a:pt x="2266" y="348"/>
                  </a:cubicBezTo>
                  <a:cubicBezTo>
                    <a:pt x="2270" y="355"/>
                    <a:pt x="2281" y="352"/>
                    <a:pt x="2288" y="359"/>
                  </a:cubicBezTo>
                  <a:cubicBezTo>
                    <a:pt x="2288" y="352"/>
                    <a:pt x="2288" y="348"/>
                    <a:pt x="2297" y="348"/>
                  </a:cubicBezTo>
                  <a:cubicBezTo>
                    <a:pt x="2302" y="328"/>
                    <a:pt x="2286" y="330"/>
                    <a:pt x="2279" y="321"/>
                  </a:cubicBezTo>
                  <a:cubicBezTo>
                    <a:pt x="2299" y="321"/>
                    <a:pt x="2299" y="314"/>
                    <a:pt x="2302" y="307"/>
                  </a:cubicBezTo>
                  <a:cubicBezTo>
                    <a:pt x="2308" y="307"/>
                    <a:pt x="2306" y="319"/>
                    <a:pt x="2311" y="321"/>
                  </a:cubicBezTo>
                  <a:cubicBezTo>
                    <a:pt x="2284" y="321"/>
                    <a:pt x="2311" y="346"/>
                    <a:pt x="2293" y="357"/>
                  </a:cubicBezTo>
                  <a:lnTo>
                    <a:pt x="2315" y="352"/>
                  </a:lnTo>
                  <a:cubicBezTo>
                    <a:pt x="2324" y="343"/>
                    <a:pt x="2308" y="343"/>
                    <a:pt x="2320" y="339"/>
                  </a:cubicBezTo>
                  <a:cubicBezTo>
                    <a:pt x="2327" y="352"/>
                    <a:pt x="2342" y="339"/>
                    <a:pt x="2360" y="334"/>
                  </a:cubicBezTo>
                  <a:cubicBezTo>
                    <a:pt x="2363" y="325"/>
                    <a:pt x="2356" y="310"/>
                    <a:pt x="2365" y="307"/>
                  </a:cubicBezTo>
                  <a:cubicBezTo>
                    <a:pt x="2360" y="328"/>
                    <a:pt x="2383" y="314"/>
                    <a:pt x="2383" y="330"/>
                  </a:cubicBezTo>
                  <a:cubicBezTo>
                    <a:pt x="2376" y="337"/>
                    <a:pt x="2358" y="339"/>
                    <a:pt x="2347" y="341"/>
                  </a:cubicBezTo>
                  <a:cubicBezTo>
                    <a:pt x="2354" y="350"/>
                    <a:pt x="2365" y="352"/>
                    <a:pt x="2376" y="350"/>
                  </a:cubicBezTo>
                  <a:cubicBezTo>
                    <a:pt x="2381" y="343"/>
                    <a:pt x="2385" y="339"/>
                    <a:pt x="2390" y="334"/>
                  </a:cubicBezTo>
                  <a:cubicBezTo>
                    <a:pt x="2390" y="334"/>
                    <a:pt x="2397" y="341"/>
                    <a:pt x="2399" y="339"/>
                  </a:cubicBezTo>
                  <a:cubicBezTo>
                    <a:pt x="2401" y="339"/>
                    <a:pt x="2406" y="330"/>
                    <a:pt x="2412" y="328"/>
                  </a:cubicBezTo>
                  <a:cubicBezTo>
                    <a:pt x="2430" y="323"/>
                    <a:pt x="2439" y="328"/>
                    <a:pt x="2444" y="314"/>
                  </a:cubicBezTo>
                  <a:cubicBezTo>
                    <a:pt x="2455" y="316"/>
                    <a:pt x="2448" y="319"/>
                    <a:pt x="2453" y="325"/>
                  </a:cubicBezTo>
                  <a:lnTo>
                    <a:pt x="2476" y="316"/>
                  </a:lnTo>
                  <a:cubicBezTo>
                    <a:pt x="2476" y="314"/>
                    <a:pt x="2476" y="312"/>
                    <a:pt x="2480" y="310"/>
                  </a:cubicBezTo>
                  <a:cubicBezTo>
                    <a:pt x="2485" y="298"/>
                    <a:pt x="2460" y="301"/>
                    <a:pt x="2473" y="291"/>
                  </a:cubicBezTo>
                  <a:cubicBezTo>
                    <a:pt x="2478" y="291"/>
                    <a:pt x="2476" y="294"/>
                    <a:pt x="2473" y="298"/>
                  </a:cubicBezTo>
                  <a:cubicBezTo>
                    <a:pt x="2485" y="294"/>
                    <a:pt x="2498" y="289"/>
                    <a:pt x="2509" y="282"/>
                  </a:cubicBezTo>
                  <a:cubicBezTo>
                    <a:pt x="2528" y="285"/>
                    <a:pt x="2546" y="282"/>
                    <a:pt x="2561" y="278"/>
                  </a:cubicBezTo>
                  <a:cubicBezTo>
                    <a:pt x="2555" y="282"/>
                    <a:pt x="2541" y="285"/>
                    <a:pt x="2543" y="291"/>
                  </a:cubicBezTo>
                  <a:cubicBezTo>
                    <a:pt x="2552" y="285"/>
                    <a:pt x="2564" y="282"/>
                    <a:pt x="2575" y="280"/>
                  </a:cubicBezTo>
                  <a:cubicBezTo>
                    <a:pt x="2573" y="276"/>
                    <a:pt x="2568" y="276"/>
                    <a:pt x="2584" y="269"/>
                  </a:cubicBezTo>
                  <a:cubicBezTo>
                    <a:pt x="2584" y="273"/>
                    <a:pt x="2579" y="273"/>
                    <a:pt x="2579" y="278"/>
                  </a:cubicBezTo>
                  <a:cubicBezTo>
                    <a:pt x="2595" y="273"/>
                    <a:pt x="2584" y="269"/>
                    <a:pt x="2593" y="267"/>
                  </a:cubicBezTo>
                  <a:cubicBezTo>
                    <a:pt x="2631" y="260"/>
                    <a:pt x="2668" y="244"/>
                    <a:pt x="2701" y="226"/>
                  </a:cubicBezTo>
                  <a:cubicBezTo>
                    <a:pt x="2699" y="226"/>
                    <a:pt x="2717" y="219"/>
                    <a:pt x="2706" y="224"/>
                  </a:cubicBezTo>
                  <a:cubicBezTo>
                    <a:pt x="2695" y="228"/>
                    <a:pt x="2674" y="237"/>
                    <a:pt x="2656" y="244"/>
                  </a:cubicBezTo>
                  <a:cubicBezTo>
                    <a:pt x="2674" y="237"/>
                    <a:pt x="2679" y="235"/>
                    <a:pt x="2668" y="237"/>
                  </a:cubicBezTo>
                  <a:lnTo>
                    <a:pt x="2704" y="224"/>
                  </a:lnTo>
                  <a:cubicBezTo>
                    <a:pt x="2692" y="228"/>
                    <a:pt x="2683" y="231"/>
                    <a:pt x="2672" y="233"/>
                  </a:cubicBezTo>
                  <a:cubicBezTo>
                    <a:pt x="2686" y="228"/>
                    <a:pt x="2699" y="224"/>
                    <a:pt x="2713" y="221"/>
                  </a:cubicBezTo>
                  <a:lnTo>
                    <a:pt x="2677" y="228"/>
                  </a:lnTo>
                  <a:cubicBezTo>
                    <a:pt x="2690" y="226"/>
                    <a:pt x="2692" y="224"/>
                    <a:pt x="2692" y="224"/>
                  </a:cubicBezTo>
                  <a:cubicBezTo>
                    <a:pt x="2681" y="224"/>
                    <a:pt x="2656" y="228"/>
                    <a:pt x="2661" y="224"/>
                  </a:cubicBezTo>
                  <a:cubicBezTo>
                    <a:pt x="2688" y="224"/>
                    <a:pt x="2649" y="221"/>
                    <a:pt x="2647" y="217"/>
                  </a:cubicBezTo>
                  <a:cubicBezTo>
                    <a:pt x="2654" y="219"/>
                    <a:pt x="2659" y="219"/>
                    <a:pt x="2665" y="219"/>
                  </a:cubicBezTo>
                  <a:cubicBezTo>
                    <a:pt x="2670" y="217"/>
                    <a:pt x="2643" y="217"/>
                    <a:pt x="2649" y="215"/>
                  </a:cubicBezTo>
                  <a:cubicBezTo>
                    <a:pt x="2625" y="215"/>
                    <a:pt x="2607" y="203"/>
                    <a:pt x="2600" y="210"/>
                  </a:cubicBezTo>
                  <a:cubicBezTo>
                    <a:pt x="2625" y="210"/>
                    <a:pt x="2618" y="217"/>
                    <a:pt x="2634" y="219"/>
                  </a:cubicBezTo>
                  <a:cubicBezTo>
                    <a:pt x="2616" y="219"/>
                    <a:pt x="2609" y="215"/>
                    <a:pt x="2589" y="217"/>
                  </a:cubicBezTo>
                  <a:cubicBezTo>
                    <a:pt x="2589" y="215"/>
                    <a:pt x="2595" y="215"/>
                    <a:pt x="2589" y="212"/>
                  </a:cubicBezTo>
                  <a:cubicBezTo>
                    <a:pt x="2579" y="215"/>
                    <a:pt x="2550" y="206"/>
                    <a:pt x="2539" y="217"/>
                  </a:cubicBezTo>
                  <a:cubicBezTo>
                    <a:pt x="2539" y="210"/>
                    <a:pt x="2525" y="210"/>
                    <a:pt x="2516" y="206"/>
                  </a:cubicBezTo>
                  <a:cubicBezTo>
                    <a:pt x="2509" y="203"/>
                    <a:pt x="2514" y="212"/>
                    <a:pt x="2507" y="212"/>
                  </a:cubicBezTo>
                  <a:cubicBezTo>
                    <a:pt x="2489" y="212"/>
                    <a:pt x="2503" y="206"/>
                    <a:pt x="2496" y="203"/>
                  </a:cubicBezTo>
                  <a:cubicBezTo>
                    <a:pt x="2487" y="215"/>
                    <a:pt x="2489" y="197"/>
                    <a:pt x="2478" y="201"/>
                  </a:cubicBezTo>
                  <a:cubicBezTo>
                    <a:pt x="2476" y="206"/>
                    <a:pt x="2473" y="212"/>
                    <a:pt x="2467" y="215"/>
                  </a:cubicBezTo>
                  <a:cubicBezTo>
                    <a:pt x="2464" y="206"/>
                    <a:pt x="2451" y="219"/>
                    <a:pt x="2451" y="208"/>
                  </a:cubicBezTo>
                  <a:cubicBezTo>
                    <a:pt x="2455" y="208"/>
                    <a:pt x="2460" y="208"/>
                    <a:pt x="2460" y="201"/>
                  </a:cubicBezTo>
                  <a:cubicBezTo>
                    <a:pt x="2426" y="210"/>
                    <a:pt x="2390" y="208"/>
                    <a:pt x="2360" y="192"/>
                  </a:cubicBezTo>
                  <a:cubicBezTo>
                    <a:pt x="2349" y="199"/>
                    <a:pt x="2367" y="206"/>
                    <a:pt x="2356" y="210"/>
                  </a:cubicBezTo>
                  <a:cubicBezTo>
                    <a:pt x="2340" y="212"/>
                    <a:pt x="2327" y="206"/>
                    <a:pt x="2320" y="194"/>
                  </a:cubicBezTo>
                  <a:cubicBezTo>
                    <a:pt x="2297" y="199"/>
                    <a:pt x="2275" y="197"/>
                    <a:pt x="2252" y="190"/>
                  </a:cubicBezTo>
                  <a:cubicBezTo>
                    <a:pt x="2250" y="208"/>
                    <a:pt x="2275" y="203"/>
                    <a:pt x="2261" y="217"/>
                  </a:cubicBezTo>
                  <a:cubicBezTo>
                    <a:pt x="2288" y="228"/>
                    <a:pt x="2317" y="210"/>
                    <a:pt x="2327" y="231"/>
                  </a:cubicBezTo>
                  <a:cubicBezTo>
                    <a:pt x="2320" y="235"/>
                    <a:pt x="2315" y="240"/>
                    <a:pt x="2308" y="242"/>
                  </a:cubicBezTo>
                  <a:cubicBezTo>
                    <a:pt x="2304" y="231"/>
                    <a:pt x="2315" y="224"/>
                    <a:pt x="2290" y="226"/>
                  </a:cubicBezTo>
                  <a:cubicBezTo>
                    <a:pt x="2290" y="235"/>
                    <a:pt x="2297" y="240"/>
                    <a:pt x="2290" y="242"/>
                  </a:cubicBezTo>
                  <a:cubicBezTo>
                    <a:pt x="2272" y="221"/>
                    <a:pt x="2236" y="212"/>
                    <a:pt x="2229" y="237"/>
                  </a:cubicBezTo>
                  <a:cubicBezTo>
                    <a:pt x="2238" y="221"/>
                    <a:pt x="2218" y="231"/>
                    <a:pt x="2229" y="210"/>
                  </a:cubicBezTo>
                  <a:cubicBezTo>
                    <a:pt x="2211" y="210"/>
                    <a:pt x="2211" y="210"/>
                    <a:pt x="2216" y="194"/>
                  </a:cubicBezTo>
                  <a:cubicBezTo>
                    <a:pt x="2205" y="194"/>
                    <a:pt x="2207" y="203"/>
                    <a:pt x="2198" y="194"/>
                  </a:cubicBezTo>
                  <a:cubicBezTo>
                    <a:pt x="2191" y="212"/>
                    <a:pt x="2211" y="199"/>
                    <a:pt x="2207" y="217"/>
                  </a:cubicBezTo>
                  <a:cubicBezTo>
                    <a:pt x="2196" y="203"/>
                    <a:pt x="2191" y="231"/>
                    <a:pt x="2175" y="226"/>
                  </a:cubicBezTo>
                  <a:cubicBezTo>
                    <a:pt x="2175" y="203"/>
                    <a:pt x="2159" y="228"/>
                    <a:pt x="2146" y="215"/>
                  </a:cubicBezTo>
                  <a:cubicBezTo>
                    <a:pt x="2144" y="233"/>
                    <a:pt x="2146" y="240"/>
                    <a:pt x="2141" y="244"/>
                  </a:cubicBezTo>
                  <a:cubicBezTo>
                    <a:pt x="2132" y="237"/>
                    <a:pt x="2119" y="235"/>
                    <a:pt x="2123" y="212"/>
                  </a:cubicBezTo>
                  <a:cubicBezTo>
                    <a:pt x="2144" y="210"/>
                    <a:pt x="2164" y="199"/>
                    <a:pt x="2175" y="179"/>
                  </a:cubicBezTo>
                  <a:cubicBezTo>
                    <a:pt x="2171" y="179"/>
                    <a:pt x="2166" y="179"/>
                    <a:pt x="2166" y="174"/>
                  </a:cubicBezTo>
                  <a:cubicBezTo>
                    <a:pt x="2150" y="170"/>
                    <a:pt x="2153" y="194"/>
                    <a:pt x="2137" y="190"/>
                  </a:cubicBezTo>
                  <a:cubicBezTo>
                    <a:pt x="2139" y="181"/>
                    <a:pt x="2144" y="181"/>
                    <a:pt x="2137" y="172"/>
                  </a:cubicBezTo>
                  <a:cubicBezTo>
                    <a:pt x="2121" y="181"/>
                    <a:pt x="2096" y="188"/>
                    <a:pt x="2087" y="163"/>
                  </a:cubicBezTo>
                  <a:cubicBezTo>
                    <a:pt x="2107" y="147"/>
                    <a:pt x="2119" y="127"/>
                    <a:pt x="2146" y="142"/>
                  </a:cubicBezTo>
                  <a:cubicBezTo>
                    <a:pt x="2146" y="151"/>
                    <a:pt x="2135" y="147"/>
                    <a:pt x="2137" y="160"/>
                  </a:cubicBezTo>
                  <a:cubicBezTo>
                    <a:pt x="2162" y="156"/>
                    <a:pt x="2166" y="185"/>
                    <a:pt x="2173" y="156"/>
                  </a:cubicBezTo>
                  <a:lnTo>
                    <a:pt x="2173" y="179"/>
                  </a:lnTo>
                  <a:cubicBezTo>
                    <a:pt x="2187" y="172"/>
                    <a:pt x="2202" y="167"/>
                    <a:pt x="2218" y="172"/>
                  </a:cubicBezTo>
                  <a:cubicBezTo>
                    <a:pt x="2216" y="185"/>
                    <a:pt x="2227" y="185"/>
                    <a:pt x="2223" y="201"/>
                  </a:cubicBezTo>
                  <a:cubicBezTo>
                    <a:pt x="2238" y="210"/>
                    <a:pt x="2225" y="183"/>
                    <a:pt x="2236" y="185"/>
                  </a:cubicBezTo>
                  <a:cubicBezTo>
                    <a:pt x="2254" y="190"/>
                    <a:pt x="2272" y="190"/>
                    <a:pt x="2290" y="185"/>
                  </a:cubicBezTo>
                  <a:cubicBezTo>
                    <a:pt x="2293" y="176"/>
                    <a:pt x="2284" y="176"/>
                    <a:pt x="2281" y="170"/>
                  </a:cubicBezTo>
                  <a:cubicBezTo>
                    <a:pt x="2293" y="160"/>
                    <a:pt x="2304" y="174"/>
                    <a:pt x="2313" y="179"/>
                  </a:cubicBezTo>
                  <a:cubicBezTo>
                    <a:pt x="2320" y="163"/>
                    <a:pt x="2385" y="170"/>
                    <a:pt x="2385" y="185"/>
                  </a:cubicBezTo>
                  <a:cubicBezTo>
                    <a:pt x="2372" y="185"/>
                    <a:pt x="2367" y="174"/>
                    <a:pt x="2363" y="188"/>
                  </a:cubicBezTo>
                  <a:cubicBezTo>
                    <a:pt x="2374" y="192"/>
                    <a:pt x="2385" y="194"/>
                    <a:pt x="2399" y="194"/>
                  </a:cubicBezTo>
                  <a:cubicBezTo>
                    <a:pt x="2399" y="190"/>
                    <a:pt x="2403" y="185"/>
                    <a:pt x="2408" y="185"/>
                  </a:cubicBezTo>
                  <a:cubicBezTo>
                    <a:pt x="2408" y="201"/>
                    <a:pt x="2428" y="185"/>
                    <a:pt x="2430" y="199"/>
                  </a:cubicBezTo>
                  <a:cubicBezTo>
                    <a:pt x="2435" y="185"/>
                    <a:pt x="2444" y="185"/>
                    <a:pt x="2462" y="192"/>
                  </a:cubicBezTo>
                  <a:cubicBezTo>
                    <a:pt x="2467" y="183"/>
                    <a:pt x="2482" y="183"/>
                    <a:pt x="2480" y="176"/>
                  </a:cubicBezTo>
                  <a:cubicBezTo>
                    <a:pt x="2494" y="183"/>
                    <a:pt x="2482" y="185"/>
                    <a:pt x="2503" y="192"/>
                  </a:cubicBezTo>
                  <a:cubicBezTo>
                    <a:pt x="2496" y="190"/>
                    <a:pt x="2491" y="194"/>
                    <a:pt x="2498" y="197"/>
                  </a:cubicBezTo>
                  <a:cubicBezTo>
                    <a:pt x="2530" y="192"/>
                    <a:pt x="2589" y="208"/>
                    <a:pt x="2625" y="206"/>
                  </a:cubicBezTo>
                  <a:cubicBezTo>
                    <a:pt x="2622" y="206"/>
                    <a:pt x="2618" y="206"/>
                    <a:pt x="2625" y="208"/>
                  </a:cubicBezTo>
                  <a:cubicBezTo>
                    <a:pt x="2636" y="208"/>
                    <a:pt x="2649" y="210"/>
                    <a:pt x="2661" y="215"/>
                  </a:cubicBezTo>
                  <a:lnTo>
                    <a:pt x="2652" y="215"/>
                  </a:lnTo>
                  <a:cubicBezTo>
                    <a:pt x="2674" y="217"/>
                    <a:pt x="2661" y="212"/>
                    <a:pt x="2656" y="208"/>
                  </a:cubicBezTo>
                  <a:cubicBezTo>
                    <a:pt x="2668" y="212"/>
                    <a:pt x="2665" y="215"/>
                    <a:pt x="2679" y="217"/>
                  </a:cubicBezTo>
                  <a:cubicBezTo>
                    <a:pt x="2686" y="217"/>
                    <a:pt x="2683" y="212"/>
                    <a:pt x="2668" y="208"/>
                  </a:cubicBezTo>
                  <a:cubicBezTo>
                    <a:pt x="2668" y="206"/>
                    <a:pt x="2688" y="215"/>
                    <a:pt x="2681" y="210"/>
                  </a:cubicBezTo>
                  <a:cubicBezTo>
                    <a:pt x="2656" y="203"/>
                    <a:pt x="2677" y="208"/>
                    <a:pt x="2681" y="210"/>
                  </a:cubicBezTo>
                  <a:cubicBezTo>
                    <a:pt x="2674" y="206"/>
                    <a:pt x="2640" y="194"/>
                    <a:pt x="2663" y="201"/>
                  </a:cubicBezTo>
                  <a:cubicBezTo>
                    <a:pt x="2643" y="190"/>
                    <a:pt x="2622" y="181"/>
                    <a:pt x="2600" y="176"/>
                  </a:cubicBezTo>
                  <a:cubicBezTo>
                    <a:pt x="2600" y="176"/>
                    <a:pt x="2602" y="179"/>
                    <a:pt x="2598" y="176"/>
                  </a:cubicBezTo>
                  <a:close/>
                  <a:moveTo>
                    <a:pt x="723" y="578"/>
                  </a:moveTo>
                  <a:cubicBezTo>
                    <a:pt x="712" y="592"/>
                    <a:pt x="707" y="560"/>
                    <a:pt x="691" y="560"/>
                  </a:cubicBezTo>
                  <a:cubicBezTo>
                    <a:pt x="691" y="544"/>
                    <a:pt x="707" y="560"/>
                    <a:pt x="714" y="556"/>
                  </a:cubicBezTo>
                  <a:cubicBezTo>
                    <a:pt x="707" y="538"/>
                    <a:pt x="664" y="560"/>
                    <a:pt x="676" y="517"/>
                  </a:cubicBezTo>
                  <a:cubicBezTo>
                    <a:pt x="687" y="517"/>
                    <a:pt x="680" y="524"/>
                    <a:pt x="678" y="531"/>
                  </a:cubicBezTo>
                  <a:cubicBezTo>
                    <a:pt x="682" y="526"/>
                    <a:pt x="696" y="531"/>
                    <a:pt x="694" y="513"/>
                  </a:cubicBezTo>
                  <a:cubicBezTo>
                    <a:pt x="712" y="511"/>
                    <a:pt x="703" y="549"/>
                    <a:pt x="723" y="544"/>
                  </a:cubicBezTo>
                  <a:cubicBezTo>
                    <a:pt x="716" y="556"/>
                    <a:pt x="725" y="558"/>
                    <a:pt x="723" y="578"/>
                  </a:cubicBezTo>
                  <a:close/>
                  <a:moveTo>
                    <a:pt x="2071" y="70"/>
                  </a:moveTo>
                  <a:cubicBezTo>
                    <a:pt x="2083" y="75"/>
                    <a:pt x="2071" y="95"/>
                    <a:pt x="2062" y="88"/>
                  </a:cubicBezTo>
                  <a:cubicBezTo>
                    <a:pt x="2062" y="81"/>
                    <a:pt x="2069" y="79"/>
                    <a:pt x="2071" y="70"/>
                  </a:cubicBezTo>
                  <a:close/>
                  <a:moveTo>
                    <a:pt x="2485" y="158"/>
                  </a:moveTo>
                  <a:cubicBezTo>
                    <a:pt x="2500" y="163"/>
                    <a:pt x="2485" y="163"/>
                    <a:pt x="2494" y="172"/>
                  </a:cubicBezTo>
                  <a:lnTo>
                    <a:pt x="2480" y="170"/>
                  </a:lnTo>
                  <a:cubicBezTo>
                    <a:pt x="2482" y="167"/>
                    <a:pt x="2485" y="163"/>
                    <a:pt x="2485" y="160"/>
                  </a:cubicBezTo>
                  <a:close/>
                  <a:moveTo>
                    <a:pt x="1764" y="52"/>
                  </a:moveTo>
                  <a:cubicBezTo>
                    <a:pt x="1762" y="36"/>
                    <a:pt x="1784" y="43"/>
                    <a:pt x="1778" y="61"/>
                  </a:cubicBezTo>
                  <a:lnTo>
                    <a:pt x="1769" y="61"/>
                  </a:lnTo>
                  <a:cubicBezTo>
                    <a:pt x="1769" y="57"/>
                    <a:pt x="1766" y="54"/>
                    <a:pt x="1764" y="52"/>
                  </a:cubicBezTo>
                  <a:close/>
                  <a:moveTo>
                    <a:pt x="1629" y="43"/>
                  </a:moveTo>
                  <a:cubicBezTo>
                    <a:pt x="1642" y="61"/>
                    <a:pt x="1613" y="75"/>
                    <a:pt x="1597" y="66"/>
                  </a:cubicBezTo>
                  <a:cubicBezTo>
                    <a:pt x="1599" y="43"/>
                    <a:pt x="1624" y="61"/>
                    <a:pt x="1629" y="43"/>
                  </a:cubicBezTo>
                  <a:close/>
                  <a:moveTo>
                    <a:pt x="1258" y="79"/>
                  </a:moveTo>
                  <a:cubicBezTo>
                    <a:pt x="1261" y="70"/>
                    <a:pt x="1270" y="63"/>
                    <a:pt x="1279" y="63"/>
                  </a:cubicBezTo>
                  <a:cubicBezTo>
                    <a:pt x="1288" y="72"/>
                    <a:pt x="1272" y="93"/>
                    <a:pt x="1281" y="95"/>
                  </a:cubicBezTo>
                  <a:cubicBezTo>
                    <a:pt x="1279" y="115"/>
                    <a:pt x="1267" y="84"/>
                    <a:pt x="1261" y="81"/>
                  </a:cubicBezTo>
                  <a:close/>
                  <a:moveTo>
                    <a:pt x="2218" y="129"/>
                  </a:moveTo>
                  <a:cubicBezTo>
                    <a:pt x="2227" y="136"/>
                    <a:pt x="2236" y="138"/>
                    <a:pt x="2247" y="138"/>
                  </a:cubicBezTo>
                  <a:cubicBezTo>
                    <a:pt x="2261" y="145"/>
                    <a:pt x="2238" y="142"/>
                    <a:pt x="2234" y="140"/>
                  </a:cubicBezTo>
                  <a:cubicBezTo>
                    <a:pt x="2234" y="145"/>
                    <a:pt x="2236" y="147"/>
                    <a:pt x="2238" y="147"/>
                  </a:cubicBezTo>
                  <a:cubicBezTo>
                    <a:pt x="2229" y="163"/>
                    <a:pt x="2216" y="140"/>
                    <a:pt x="2218" y="129"/>
                  </a:cubicBezTo>
                  <a:close/>
                  <a:moveTo>
                    <a:pt x="2345" y="156"/>
                  </a:moveTo>
                  <a:cubicBezTo>
                    <a:pt x="2354" y="165"/>
                    <a:pt x="2351" y="156"/>
                    <a:pt x="2363" y="158"/>
                  </a:cubicBezTo>
                  <a:cubicBezTo>
                    <a:pt x="2365" y="170"/>
                    <a:pt x="2340" y="172"/>
                    <a:pt x="2345" y="158"/>
                  </a:cubicBezTo>
                  <a:close/>
                  <a:moveTo>
                    <a:pt x="2467" y="181"/>
                  </a:moveTo>
                  <a:cubicBezTo>
                    <a:pt x="2460" y="188"/>
                    <a:pt x="2455" y="185"/>
                    <a:pt x="2444" y="181"/>
                  </a:cubicBezTo>
                  <a:cubicBezTo>
                    <a:pt x="2451" y="176"/>
                    <a:pt x="2453" y="179"/>
                    <a:pt x="2467" y="183"/>
                  </a:cubicBezTo>
                  <a:close/>
                  <a:moveTo>
                    <a:pt x="2530" y="190"/>
                  </a:moveTo>
                  <a:cubicBezTo>
                    <a:pt x="2543" y="199"/>
                    <a:pt x="2505" y="192"/>
                    <a:pt x="2530" y="190"/>
                  </a:cubicBezTo>
                  <a:close/>
                  <a:moveTo>
                    <a:pt x="1288" y="88"/>
                  </a:moveTo>
                  <a:lnTo>
                    <a:pt x="1297" y="88"/>
                  </a:lnTo>
                  <a:lnTo>
                    <a:pt x="1297" y="104"/>
                  </a:lnTo>
                  <a:lnTo>
                    <a:pt x="1288" y="104"/>
                  </a:lnTo>
                  <a:close/>
                  <a:moveTo>
                    <a:pt x="1638" y="100"/>
                  </a:moveTo>
                  <a:cubicBezTo>
                    <a:pt x="1626" y="124"/>
                    <a:pt x="1620" y="70"/>
                    <a:pt x="1638" y="100"/>
                  </a:cubicBezTo>
                  <a:close/>
                  <a:moveTo>
                    <a:pt x="1561" y="97"/>
                  </a:moveTo>
                  <a:cubicBezTo>
                    <a:pt x="1574" y="97"/>
                    <a:pt x="1588" y="95"/>
                    <a:pt x="1593" y="106"/>
                  </a:cubicBezTo>
                  <a:cubicBezTo>
                    <a:pt x="1590" y="120"/>
                    <a:pt x="1554" y="124"/>
                    <a:pt x="1561" y="97"/>
                  </a:cubicBezTo>
                  <a:close/>
                  <a:moveTo>
                    <a:pt x="2205" y="147"/>
                  </a:moveTo>
                  <a:cubicBezTo>
                    <a:pt x="2202" y="154"/>
                    <a:pt x="2200" y="158"/>
                    <a:pt x="2191" y="156"/>
                  </a:cubicBezTo>
                  <a:cubicBezTo>
                    <a:pt x="2193" y="151"/>
                    <a:pt x="2198" y="147"/>
                    <a:pt x="2205" y="149"/>
                  </a:cubicBezTo>
                  <a:close/>
                  <a:moveTo>
                    <a:pt x="1358" y="111"/>
                  </a:moveTo>
                  <a:cubicBezTo>
                    <a:pt x="1344" y="142"/>
                    <a:pt x="1344" y="86"/>
                    <a:pt x="1358" y="111"/>
                  </a:cubicBezTo>
                  <a:close/>
                  <a:moveTo>
                    <a:pt x="1534" y="104"/>
                  </a:moveTo>
                  <a:cubicBezTo>
                    <a:pt x="1541" y="102"/>
                    <a:pt x="1541" y="113"/>
                    <a:pt x="1547" y="113"/>
                  </a:cubicBezTo>
                  <a:cubicBezTo>
                    <a:pt x="1547" y="120"/>
                    <a:pt x="1543" y="122"/>
                    <a:pt x="1543" y="129"/>
                  </a:cubicBezTo>
                  <a:lnTo>
                    <a:pt x="1534" y="129"/>
                  </a:lnTo>
                  <a:close/>
                  <a:moveTo>
                    <a:pt x="1893" y="131"/>
                  </a:moveTo>
                  <a:cubicBezTo>
                    <a:pt x="1893" y="122"/>
                    <a:pt x="1897" y="127"/>
                    <a:pt x="1897" y="131"/>
                  </a:cubicBezTo>
                  <a:cubicBezTo>
                    <a:pt x="1913" y="138"/>
                    <a:pt x="1918" y="118"/>
                    <a:pt x="1927" y="133"/>
                  </a:cubicBezTo>
                  <a:cubicBezTo>
                    <a:pt x="1925" y="147"/>
                    <a:pt x="1906" y="133"/>
                    <a:pt x="1909" y="151"/>
                  </a:cubicBezTo>
                  <a:cubicBezTo>
                    <a:pt x="1895" y="156"/>
                    <a:pt x="1902" y="133"/>
                    <a:pt x="1893" y="131"/>
                  </a:cubicBezTo>
                  <a:close/>
                  <a:moveTo>
                    <a:pt x="2015" y="140"/>
                  </a:moveTo>
                  <a:cubicBezTo>
                    <a:pt x="2026" y="131"/>
                    <a:pt x="2022" y="170"/>
                    <a:pt x="2046" y="170"/>
                  </a:cubicBezTo>
                  <a:cubicBezTo>
                    <a:pt x="2042" y="176"/>
                    <a:pt x="2040" y="185"/>
                    <a:pt x="2042" y="194"/>
                  </a:cubicBezTo>
                  <a:cubicBezTo>
                    <a:pt x="2031" y="197"/>
                    <a:pt x="2028" y="190"/>
                    <a:pt x="2024" y="188"/>
                  </a:cubicBezTo>
                  <a:cubicBezTo>
                    <a:pt x="2042" y="179"/>
                    <a:pt x="2028" y="151"/>
                    <a:pt x="2010" y="158"/>
                  </a:cubicBezTo>
                  <a:cubicBezTo>
                    <a:pt x="2008" y="151"/>
                    <a:pt x="2028" y="147"/>
                    <a:pt x="2015" y="142"/>
                  </a:cubicBezTo>
                  <a:close/>
                  <a:moveTo>
                    <a:pt x="2033" y="142"/>
                  </a:moveTo>
                  <a:cubicBezTo>
                    <a:pt x="2033" y="136"/>
                    <a:pt x="2042" y="138"/>
                    <a:pt x="2046" y="138"/>
                  </a:cubicBezTo>
                  <a:lnTo>
                    <a:pt x="2046" y="156"/>
                  </a:lnTo>
                  <a:cubicBezTo>
                    <a:pt x="2035" y="160"/>
                    <a:pt x="2040" y="145"/>
                    <a:pt x="2033" y="145"/>
                  </a:cubicBezTo>
                  <a:close/>
                  <a:moveTo>
                    <a:pt x="1335" y="188"/>
                  </a:moveTo>
                  <a:cubicBezTo>
                    <a:pt x="1335" y="176"/>
                    <a:pt x="1335" y="165"/>
                    <a:pt x="1340" y="154"/>
                  </a:cubicBezTo>
                  <a:cubicBezTo>
                    <a:pt x="1321" y="172"/>
                    <a:pt x="1328" y="142"/>
                    <a:pt x="1308" y="145"/>
                  </a:cubicBezTo>
                  <a:cubicBezTo>
                    <a:pt x="1308" y="129"/>
                    <a:pt x="1319" y="115"/>
                    <a:pt x="1337" y="111"/>
                  </a:cubicBezTo>
                  <a:cubicBezTo>
                    <a:pt x="1317" y="142"/>
                    <a:pt x="1342" y="131"/>
                    <a:pt x="1353" y="145"/>
                  </a:cubicBezTo>
                  <a:cubicBezTo>
                    <a:pt x="1358" y="172"/>
                    <a:pt x="1340" y="156"/>
                    <a:pt x="1340" y="179"/>
                  </a:cubicBezTo>
                  <a:cubicBezTo>
                    <a:pt x="1340" y="201"/>
                    <a:pt x="1353" y="158"/>
                    <a:pt x="1349" y="194"/>
                  </a:cubicBezTo>
                  <a:cubicBezTo>
                    <a:pt x="1340" y="199"/>
                    <a:pt x="1340" y="190"/>
                    <a:pt x="1333" y="188"/>
                  </a:cubicBezTo>
                  <a:close/>
                  <a:moveTo>
                    <a:pt x="1285" y="120"/>
                  </a:moveTo>
                  <a:cubicBezTo>
                    <a:pt x="1285" y="145"/>
                    <a:pt x="1274" y="149"/>
                    <a:pt x="1267" y="138"/>
                  </a:cubicBezTo>
                  <a:cubicBezTo>
                    <a:pt x="1270" y="124"/>
                    <a:pt x="1276" y="120"/>
                    <a:pt x="1285" y="122"/>
                  </a:cubicBezTo>
                  <a:close/>
                  <a:moveTo>
                    <a:pt x="1385" y="129"/>
                  </a:moveTo>
                  <a:cubicBezTo>
                    <a:pt x="1385" y="118"/>
                    <a:pt x="1394" y="122"/>
                    <a:pt x="1398" y="120"/>
                  </a:cubicBezTo>
                  <a:cubicBezTo>
                    <a:pt x="1398" y="140"/>
                    <a:pt x="1389" y="138"/>
                    <a:pt x="1394" y="160"/>
                  </a:cubicBezTo>
                  <a:cubicBezTo>
                    <a:pt x="1385" y="140"/>
                    <a:pt x="1371" y="176"/>
                    <a:pt x="1362" y="154"/>
                  </a:cubicBezTo>
                  <a:cubicBezTo>
                    <a:pt x="1362" y="140"/>
                    <a:pt x="1401" y="149"/>
                    <a:pt x="1385" y="129"/>
                  </a:cubicBezTo>
                  <a:close/>
                  <a:moveTo>
                    <a:pt x="1848" y="142"/>
                  </a:moveTo>
                  <a:cubicBezTo>
                    <a:pt x="1864" y="113"/>
                    <a:pt x="1864" y="165"/>
                    <a:pt x="1848" y="142"/>
                  </a:cubicBezTo>
                  <a:close/>
                  <a:moveTo>
                    <a:pt x="1861" y="149"/>
                  </a:moveTo>
                  <a:cubicBezTo>
                    <a:pt x="1875" y="149"/>
                    <a:pt x="1875" y="129"/>
                    <a:pt x="1893" y="138"/>
                  </a:cubicBezTo>
                  <a:cubicBezTo>
                    <a:pt x="1891" y="156"/>
                    <a:pt x="1882" y="172"/>
                    <a:pt x="1866" y="181"/>
                  </a:cubicBezTo>
                  <a:cubicBezTo>
                    <a:pt x="1866" y="194"/>
                    <a:pt x="1877" y="194"/>
                    <a:pt x="1873" y="217"/>
                  </a:cubicBezTo>
                  <a:cubicBezTo>
                    <a:pt x="1888" y="201"/>
                    <a:pt x="1895" y="181"/>
                    <a:pt x="1893" y="160"/>
                  </a:cubicBezTo>
                  <a:cubicBezTo>
                    <a:pt x="1909" y="167"/>
                    <a:pt x="1911" y="147"/>
                    <a:pt x="1920" y="160"/>
                  </a:cubicBezTo>
                  <a:cubicBezTo>
                    <a:pt x="1920" y="176"/>
                    <a:pt x="1918" y="183"/>
                    <a:pt x="1906" y="183"/>
                  </a:cubicBezTo>
                  <a:cubicBezTo>
                    <a:pt x="1906" y="174"/>
                    <a:pt x="1913" y="176"/>
                    <a:pt x="1915" y="176"/>
                  </a:cubicBezTo>
                  <a:cubicBezTo>
                    <a:pt x="1915" y="167"/>
                    <a:pt x="1909" y="170"/>
                    <a:pt x="1902" y="167"/>
                  </a:cubicBezTo>
                  <a:cubicBezTo>
                    <a:pt x="1906" y="210"/>
                    <a:pt x="1915" y="203"/>
                    <a:pt x="1938" y="219"/>
                  </a:cubicBezTo>
                  <a:cubicBezTo>
                    <a:pt x="1938" y="231"/>
                    <a:pt x="1925" y="258"/>
                    <a:pt x="1947" y="255"/>
                  </a:cubicBezTo>
                  <a:cubicBezTo>
                    <a:pt x="1943" y="280"/>
                    <a:pt x="1918" y="264"/>
                    <a:pt x="1920" y="240"/>
                  </a:cubicBezTo>
                  <a:cubicBezTo>
                    <a:pt x="1877" y="249"/>
                    <a:pt x="1836" y="251"/>
                    <a:pt x="1794" y="246"/>
                  </a:cubicBezTo>
                  <a:cubicBezTo>
                    <a:pt x="1794" y="201"/>
                    <a:pt x="1850" y="244"/>
                    <a:pt x="1848" y="210"/>
                  </a:cubicBezTo>
                  <a:cubicBezTo>
                    <a:pt x="1852" y="197"/>
                    <a:pt x="1857" y="210"/>
                    <a:pt x="1861" y="210"/>
                  </a:cubicBezTo>
                  <a:cubicBezTo>
                    <a:pt x="1866" y="190"/>
                    <a:pt x="1866" y="170"/>
                    <a:pt x="1861" y="151"/>
                  </a:cubicBezTo>
                  <a:close/>
                  <a:moveTo>
                    <a:pt x="1782" y="253"/>
                  </a:moveTo>
                  <a:cubicBezTo>
                    <a:pt x="1764" y="262"/>
                    <a:pt x="1771" y="231"/>
                    <a:pt x="1753" y="237"/>
                  </a:cubicBezTo>
                  <a:cubicBezTo>
                    <a:pt x="1764" y="221"/>
                    <a:pt x="1739" y="212"/>
                    <a:pt x="1753" y="192"/>
                  </a:cubicBezTo>
                  <a:cubicBezTo>
                    <a:pt x="1760" y="219"/>
                    <a:pt x="1775" y="251"/>
                    <a:pt x="1791" y="224"/>
                  </a:cubicBezTo>
                  <a:cubicBezTo>
                    <a:pt x="1789" y="235"/>
                    <a:pt x="1787" y="244"/>
                    <a:pt x="1782" y="255"/>
                  </a:cubicBezTo>
                  <a:close/>
                  <a:moveTo>
                    <a:pt x="1918" y="253"/>
                  </a:moveTo>
                  <a:cubicBezTo>
                    <a:pt x="1911" y="278"/>
                    <a:pt x="1934" y="260"/>
                    <a:pt x="1927" y="282"/>
                  </a:cubicBezTo>
                  <a:cubicBezTo>
                    <a:pt x="1920" y="282"/>
                    <a:pt x="1909" y="255"/>
                    <a:pt x="1904" y="276"/>
                  </a:cubicBezTo>
                  <a:cubicBezTo>
                    <a:pt x="1891" y="269"/>
                    <a:pt x="1911" y="253"/>
                    <a:pt x="1918" y="255"/>
                  </a:cubicBezTo>
                  <a:close/>
                  <a:moveTo>
                    <a:pt x="1938" y="140"/>
                  </a:moveTo>
                  <a:cubicBezTo>
                    <a:pt x="1949" y="158"/>
                    <a:pt x="1943" y="167"/>
                    <a:pt x="1943" y="192"/>
                  </a:cubicBezTo>
                  <a:cubicBezTo>
                    <a:pt x="1934" y="192"/>
                    <a:pt x="1934" y="181"/>
                    <a:pt x="1925" y="183"/>
                  </a:cubicBezTo>
                  <a:lnTo>
                    <a:pt x="1925" y="147"/>
                  </a:lnTo>
                  <a:cubicBezTo>
                    <a:pt x="1929" y="149"/>
                    <a:pt x="1938" y="149"/>
                    <a:pt x="1938" y="142"/>
                  </a:cubicBezTo>
                  <a:close/>
                  <a:moveTo>
                    <a:pt x="1421" y="129"/>
                  </a:moveTo>
                  <a:cubicBezTo>
                    <a:pt x="1421" y="151"/>
                    <a:pt x="1410" y="170"/>
                    <a:pt x="1403" y="154"/>
                  </a:cubicBezTo>
                  <a:cubicBezTo>
                    <a:pt x="1401" y="131"/>
                    <a:pt x="1410" y="127"/>
                    <a:pt x="1421" y="129"/>
                  </a:cubicBezTo>
                  <a:close/>
                  <a:moveTo>
                    <a:pt x="1699" y="151"/>
                  </a:moveTo>
                  <a:cubicBezTo>
                    <a:pt x="1703" y="127"/>
                    <a:pt x="1710" y="158"/>
                    <a:pt x="1717" y="151"/>
                  </a:cubicBezTo>
                  <a:cubicBezTo>
                    <a:pt x="1717" y="172"/>
                    <a:pt x="1701" y="154"/>
                    <a:pt x="1699" y="151"/>
                  </a:cubicBezTo>
                  <a:close/>
                  <a:moveTo>
                    <a:pt x="2019" y="174"/>
                  </a:moveTo>
                  <a:lnTo>
                    <a:pt x="2019" y="208"/>
                  </a:lnTo>
                  <a:cubicBezTo>
                    <a:pt x="2006" y="172"/>
                    <a:pt x="1999" y="221"/>
                    <a:pt x="1983" y="219"/>
                  </a:cubicBezTo>
                  <a:cubicBezTo>
                    <a:pt x="1983" y="215"/>
                    <a:pt x="1976" y="215"/>
                    <a:pt x="1974" y="212"/>
                  </a:cubicBezTo>
                  <a:cubicBezTo>
                    <a:pt x="1985" y="194"/>
                    <a:pt x="1965" y="174"/>
                    <a:pt x="1952" y="170"/>
                  </a:cubicBezTo>
                  <a:cubicBezTo>
                    <a:pt x="1976" y="149"/>
                    <a:pt x="1995" y="176"/>
                    <a:pt x="2019" y="176"/>
                  </a:cubicBezTo>
                  <a:close/>
                  <a:moveTo>
                    <a:pt x="339" y="287"/>
                  </a:moveTo>
                  <a:cubicBezTo>
                    <a:pt x="332" y="282"/>
                    <a:pt x="323" y="291"/>
                    <a:pt x="312" y="296"/>
                  </a:cubicBezTo>
                  <a:cubicBezTo>
                    <a:pt x="301" y="301"/>
                    <a:pt x="346" y="262"/>
                    <a:pt x="339" y="289"/>
                  </a:cubicBezTo>
                  <a:close/>
                  <a:moveTo>
                    <a:pt x="1096" y="163"/>
                  </a:moveTo>
                  <a:cubicBezTo>
                    <a:pt x="1098" y="142"/>
                    <a:pt x="1120" y="154"/>
                    <a:pt x="1125" y="160"/>
                  </a:cubicBezTo>
                  <a:cubicBezTo>
                    <a:pt x="1114" y="170"/>
                    <a:pt x="1105" y="206"/>
                    <a:pt x="1093" y="185"/>
                  </a:cubicBezTo>
                  <a:cubicBezTo>
                    <a:pt x="1093" y="174"/>
                    <a:pt x="1125" y="160"/>
                    <a:pt x="1096" y="163"/>
                  </a:cubicBezTo>
                  <a:close/>
                  <a:moveTo>
                    <a:pt x="1807" y="156"/>
                  </a:moveTo>
                  <a:cubicBezTo>
                    <a:pt x="1823" y="163"/>
                    <a:pt x="1807" y="174"/>
                    <a:pt x="1812" y="201"/>
                  </a:cubicBezTo>
                  <a:cubicBezTo>
                    <a:pt x="1803" y="197"/>
                    <a:pt x="1812" y="163"/>
                    <a:pt x="1794" y="170"/>
                  </a:cubicBezTo>
                  <a:cubicBezTo>
                    <a:pt x="1794" y="160"/>
                    <a:pt x="1807" y="170"/>
                    <a:pt x="1807" y="156"/>
                  </a:cubicBezTo>
                  <a:close/>
                  <a:moveTo>
                    <a:pt x="1236" y="156"/>
                  </a:moveTo>
                  <a:cubicBezTo>
                    <a:pt x="1245" y="174"/>
                    <a:pt x="1236" y="197"/>
                    <a:pt x="1218" y="206"/>
                  </a:cubicBezTo>
                  <a:cubicBezTo>
                    <a:pt x="1211" y="167"/>
                    <a:pt x="1240" y="194"/>
                    <a:pt x="1236" y="156"/>
                  </a:cubicBezTo>
                  <a:close/>
                  <a:moveTo>
                    <a:pt x="1775" y="160"/>
                  </a:moveTo>
                  <a:cubicBezTo>
                    <a:pt x="1780" y="170"/>
                    <a:pt x="1794" y="165"/>
                    <a:pt x="1789" y="185"/>
                  </a:cubicBezTo>
                  <a:cubicBezTo>
                    <a:pt x="1780" y="170"/>
                    <a:pt x="1778" y="185"/>
                    <a:pt x="1766" y="185"/>
                  </a:cubicBezTo>
                  <a:cubicBezTo>
                    <a:pt x="1769" y="176"/>
                    <a:pt x="1773" y="174"/>
                    <a:pt x="1775" y="163"/>
                  </a:cubicBezTo>
                  <a:close/>
                  <a:moveTo>
                    <a:pt x="1613" y="165"/>
                  </a:moveTo>
                  <a:cubicBezTo>
                    <a:pt x="1624" y="165"/>
                    <a:pt x="1626" y="176"/>
                    <a:pt x="1635" y="181"/>
                  </a:cubicBezTo>
                  <a:cubicBezTo>
                    <a:pt x="1629" y="194"/>
                    <a:pt x="1613" y="174"/>
                    <a:pt x="1608" y="206"/>
                  </a:cubicBezTo>
                  <a:cubicBezTo>
                    <a:pt x="1602" y="197"/>
                    <a:pt x="1606" y="183"/>
                    <a:pt x="1613" y="165"/>
                  </a:cubicBezTo>
                  <a:close/>
                  <a:moveTo>
                    <a:pt x="1690" y="165"/>
                  </a:moveTo>
                  <a:cubicBezTo>
                    <a:pt x="1690" y="192"/>
                    <a:pt x="1685" y="201"/>
                    <a:pt x="1672" y="197"/>
                  </a:cubicBezTo>
                  <a:cubicBezTo>
                    <a:pt x="1672" y="228"/>
                    <a:pt x="1701" y="192"/>
                    <a:pt x="1703" y="231"/>
                  </a:cubicBezTo>
                  <a:cubicBezTo>
                    <a:pt x="1674" y="219"/>
                    <a:pt x="1674" y="253"/>
                    <a:pt x="1649" y="246"/>
                  </a:cubicBezTo>
                  <a:cubicBezTo>
                    <a:pt x="1660" y="212"/>
                    <a:pt x="1631" y="212"/>
                    <a:pt x="1644" y="174"/>
                  </a:cubicBezTo>
                  <a:cubicBezTo>
                    <a:pt x="1667" y="167"/>
                    <a:pt x="1669" y="174"/>
                    <a:pt x="1690" y="170"/>
                  </a:cubicBezTo>
                  <a:close/>
                  <a:moveTo>
                    <a:pt x="1290" y="172"/>
                  </a:moveTo>
                  <a:cubicBezTo>
                    <a:pt x="1312" y="172"/>
                    <a:pt x="1326" y="188"/>
                    <a:pt x="1333" y="212"/>
                  </a:cubicBezTo>
                  <a:cubicBezTo>
                    <a:pt x="1324" y="192"/>
                    <a:pt x="1285" y="219"/>
                    <a:pt x="1290" y="172"/>
                  </a:cubicBezTo>
                  <a:close/>
                  <a:moveTo>
                    <a:pt x="1385" y="172"/>
                  </a:moveTo>
                  <a:cubicBezTo>
                    <a:pt x="1382" y="181"/>
                    <a:pt x="1378" y="188"/>
                    <a:pt x="1371" y="188"/>
                  </a:cubicBezTo>
                  <a:cubicBezTo>
                    <a:pt x="1369" y="170"/>
                    <a:pt x="1376" y="172"/>
                    <a:pt x="1385" y="172"/>
                  </a:cubicBezTo>
                  <a:close/>
                  <a:moveTo>
                    <a:pt x="1717" y="176"/>
                  </a:moveTo>
                  <a:cubicBezTo>
                    <a:pt x="1717" y="199"/>
                    <a:pt x="1699" y="199"/>
                    <a:pt x="1694" y="192"/>
                  </a:cubicBezTo>
                  <a:cubicBezTo>
                    <a:pt x="1694" y="174"/>
                    <a:pt x="1705" y="174"/>
                    <a:pt x="1717" y="176"/>
                  </a:cubicBezTo>
                  <a:close/>
                  <a:moveTo>
                    <a:pt x="1082" y="188"/>
                  </a:moveTo>
                  <a:cubicBezTo>
                    <a:pt x="1087" y="188"/>
                    <a:pt x="1087" y="201"/>
                    <a:pt x="1087" y="212"/>
                  </a:cubicBezTo>
                  <a:lnTo>
                    <a:pt x="1073" y="212"/>
                  </a:lnTo>
                  <a:cubicBezTo>
                    <a:pt x="1071" y="194"/>
                    <a:pt x="1082" y="199"/>
                    <a:pt x="1082" y="188"/>
                  </a:cubicBezTo>
                  <a:close/>
                  <a:moveTo>
                    <a:pt x="1285" y="190"/>
                  </a:moveTo>
                  <a:cubicBezTo>
                    <a:pt x="1285" y="199"/>
                    <a:pt x="1285" y="203"/>
                    <a:pt x="1290" y="206"/>
                  </a:cubicBezTo>
                  <a:cubicBezTo>
                    <a:pt x="1285" y="219"/>
                    <a:pt x="1279" y="212"/>
                    <a:pt x="1281" y="197"/>
                  </a:cubicBezTo>
                  <a:cubicBezTo>
                    <a:pt x="1270" y="224"/>
                    <a:pt x="1251" y="210"/>
                    <a:pt x="1240" y="197"/>
                  </a:cubicBezTo>
                  <a:cubicBezTo>
                    <a:pt x="1251" y="176"/>
                    <a:pt x="1265" y="188"/>
                    <a:pt x="1283" y="190"/>
                  </a:cubicBezTo>
                  <a:close/>
                  <a:moveTo>
                    <a:pt x="2098" y="206"/>
                  </a:moveTo>
                  <a:cubicBezTo>
                    <a:pt x="2087" y="212"/>
                    <a:pt x="2074" y="219"/>
                    <a:pt x="2062" y="231"/>
                  </a:cubicBezTo>
                  <a:cubicBezTo>
                    <a:pt x="2069" y="208"/>
                    <a:pt x="2085" y="194"/>
                    <a:pt x="2098" y="206"/>
                  </a:cubicBezTo>
                  <a:close/>
                  <a:moveTo>
                    <a:pt x="2487" y="217"/>
                  </a:moveTo>
                  <a:lnTo>
                    <a:pt x="2496" y="217"/>
                  </a:lnTo>
                  <a:lnTo>
                    <a:pt x="2496" y="224"/>
                  </a:lnTo>
                  <a:lnTo>
                    <a:pt x="2487" y="224"/>
                  </a:lnTo>
                  <a:close/>
                  <a:moveTo>
                    <a:pt x="357" y="314"/>
                  </a:moveTo>
                  <a:cubicBezTo>
                    <a:pt x="350" y="325"/>
                    <a:pt x="359" y="287"/>
                    <a:pt x="375" y="287"/>
                  </a:cubicBezTo>
                  <a:lnTo>
                    <a:pt x="375" y="301"/>
                  </a:lnTo>
                  <a:cubicBezTo>
                    <a:pt x="375" y="305"/>
                    <a:pt x="384" y="303"/>
                    <a:pt x="389" y="303"/>
                  </a:cubicBezTo>
                  <a:cubicBezTo>
                    <a:pt x="389" y="307"/>
                    <a:pt x="384" y="307"/>
                    <a:pt x="384" y="312"/>
                  </a:cubicBezTo>
                  <a:lnTo>
                    <a:pt x="375" y="314"/>
                  </a:lnTo>
                  <a:cubicBezTo>
                    <a:pt x="373" y="298"/>
                    <a:pt x="362" y="303"/>
                    <a:pt x="357" y="312"/>
                  </a:cubicBezTo>
                  <a:close/>
                  <a:moveTo>
                    <a:pt x="1794" y="194"/>
                  </a:moveTo>
                  <a:lnTo>
                    <a:pt x="1803" y="194"/>
                  </a:lnTo>
                  <a:lnTo>
                    <a:pt x="1803" y="210"/>
                  </a:lnTo>
                  <a:lnTo>
                    <a:pt x="1794" y="210"/>
                  </a:lnTo>
                  <a:close/>
                  <a:moveTo>
                    <a:pt x="2121" y="219"/>
                  </a:moveTo>
                  <a:cubicBezTo>
                    <a:pt x="2112" y="208"/>
                    <a:pt x="2116" y="219"/>
                    <a:pt x="2103" y="219"/>
                  </a:cubicBezTo>
                  <a:cubicBezTo>
                    <a:pt x="2096" y="199"/>
                    <a:pt x="2128" y="201"/>
                    <a:pt x="2121" y="219"/>
                  </a:cubicBezTo>
                  <a:close/>
                  <a:moveTo>
                    <a:pt x="2288" y="212"/>
                  </a:moveTo>
                  <a:cubicBezTo>
                    <a:pt x="2277" y="228"/>
                    <a:pt x="2261" y="206"/>
                    <a:pt x="2288" y="212"/>
                  </a:cubicBezTo>
                  <a:close/>
                  <a:moveTo>
                    <a:pt x="2365" y="215"/>
                  </a:moveTo>
                  <a:cubicBezTo>
                    <a:pt x="2392" y="224"/>
                    <a:pt x="2329" y="251"/>
                    <a:pt x="2333" y="224"/>
                  </a:cubicBezTo>
                  <a:cubicBezTo>
                    <a:pt x="2345" y="224"/>
                    <a:pt x="2363" y="228"/>
                    <a:pt x="2365" y="215"/>
                  </a:cubicBezTo>
                  <a:close/>
                  <a:moveTo>
                    <a:pt x="2591" y="226"/>
                  </a:moveTo>
                  <a:cubicBezTo>
                    <a:pt x="2600" y="219"/>
                    <a:pt x="2598" y="228"/>
                    <a:pt x="2604" y="228"/>
                  </a:cubicBezTo>
                  <a:cubicBezTo>
                    <a:pt x="2595" y="235"/>
                    <a:pt x="2595" y="226"/>
                    <a:pt x="2589" y="226"/>
                  </a:cubicBezTo>
                  <a:close/>
                  <a:moveTo>
                    <a:pt x="152" y="357"/>
                  </a:moveTo>
                  <a:lnTo>
                    <a:pt x="165" y="352"/>
                  </a:lnTo>
                  <a:cubicBezTo>
                    <a:pt x="165" y="355"/>
                    <a:pt x="158" y="357"/>
                    <a:pt x="156" y="359"/>
                  </a:cubicBezTo>
                  <a:cubicBezTo>
                    <a:pt x="161" y="359"/>
                    <a:pt x="170" y="359"/>
                    <a:pt x="152" y="364"/>
                  </a:cubicBezTo>
                  <a:close/>
                  <a:moveTo>
                    <a:pt x="1100" y="210"/>
                  </a:moveTo>
                  <a:cubicBezTo>
                    <a:pt x="1082" y="179"/>
                    <a:pt x="1125" y="251"/>
                    <a:pt x="1100" y="210"/>
                  </a:cubicBezTo>
                  <a:close/>
                  <a:moveTo>
                    <a:pt x="434" y="285"/>
                  </a:moveTo>
                  <a:cubicBezTo>
                    <a:pt x="441" y="296"/>
                    <a:pt x="452" y="280"/>
                    <a:pt x="452" y="296"/>
                  </a:cubicBezTo>
                  <a:cubicBezTo>
                    <a:pt x="443" y="296"/>
                    <a:pt x="432" y="298"/>
                    <a:pt x="434" y="285"/>
                  </a:cubicBezTo>
                  <a:close/>
                  <a:moveTo>
                    <a:pt x="615" y="260"/>
                  </a:moveTo>
                  <a:lnTo>
                    <a:pt x="624" y="260"/>
                  </a:lnTo>
                  <a:lnTo>
                    <a:pt x="624" y="273"/>
                  </a:lnTo>
                  <a:lnTo>
                    <a:pt x="615" y="273"/>
                  </a:lnTo>
                  <a:close/>
                  <a:moveTo>
                    <a:pt x="637" y="258"/>
                  </a:moveTo>
                  <a:cubicBezTo>
                    <a:pt x="651" y="264"/>
                    <a:pt x="653" y="258"/>
                    <a:pt x="669" y="253"/>
                  </a:cubicBezTo>
                  <a:cubicBezTo>
                    <a:pt x="667" y="267"/>
                    <a:pt x="651" y="260"/>
                    <a:pt x="655" y="280"/>
                  </a:cubicBezTo>
                  <a:cubicBezTo>
                    <a:pt x="642" y="282"/>
                    <a:pt x="637" y="273"/>
                    <a:pt x="635" y="258"/>
                  </a:cubicBezTo>
                  <a:close/>
                  <a:moveTo>
                    <a:pt x="709" y="249"/>
                  </a:moveTo>
                  <a:lnTo>
                    <a:pt x="732" y="246"/>
                  </a:lnTo>
                  <a:cubicBezTo>
                    <a:pt x="732" y="264"/>
                    <a:pt x="723" y="269"/>
                    <a:pt x="716" y="280"/>
                  </a:cubicBezTo>
                  <a:cubicBezTo>
                    <a:pt x="709" y="276"/>
                    <a:pt x="709" y="260"/>
                    <a:pt x="707" y="249"/>
                  </a:cubicBezTo>
                  <a:close/>
                  <a:moveTo>
                    <a:pt x="773" y="240"/>
                  </a:moveTo>
                  <a:cubicBezTo>
                    <a:pt x="777" y="240"/>
                    <a:pt x="775" y="249"/>
                    <a:pt x="775" y="255"/>
                  </a:cubicBezTo>
                  <a:cubicBezTo>
                    <a:pt x="779" y="249"/>
                    <a:pt x="786" y="244"/>
                    <a:pt x="795" y="246"/>
                  </a:cubicBezTo>
                  <a:cubicBezTo>
                    <a:pt x="791" y="253"/>
                    <a:pt x="788" y="260"/>
                    <a:pt x="788" y="267"/>
                  </a:cubicBezTo>
                  <a:cubicBezTo>
                    <a:pt x="777" y="264"/>
                    <a:pt x="761" y="258"/>
                    <a:pt x="773" y="240"/>
                  </a:cubicBezTo>
                  <a:close/>
                  <a:moveTo>
                    <a:pt x="1037" y="231"/>
                  </a:moveTo>
                  <a:cubicBezTo>
                    <a:pt x="1023" y="260"/>
                    <a:pt x="1023" y="206"/>
                    <a:pt x="1037" y="231"/>
                  </a:cubicBezTo>
                  <a:close/>
                  <a:moveTo>
                    <a:pt x="1965" y="228"/>
                  </a:moveTo>
                  <a:cubicBezTo>
                    <a:pt x="1965" y="217"/>
                    <a:pt x="1972" y="233"/>
                    <a:pt x="1974" y="221"/>
                  </a:cubicBezTo>
                  <a:cubicBezTo>
                    <a:pt x="1985" y="231"/>
                    <a:pt x="1967" y="255"/>
                    <a:pt x="1954" y="249"/>
                  </a:cubicBezTo>
                  <a:cubicBezTo>
                    <a:pt x="1945" y="226"/>
                    <a:pt x="1979" y="240"/>
                    <a:pt x="1963" y="228"/>
                  </a:cubicBezTo>
                  <a:close/>
                  <a:moveTo>
                    <a:pt x="2496" y="228"/>
                  </a:moveTo>
                  <a:cubicBezTo>
                    <a:pt x="2500" y="228"/>
                    <a:pt x="2503" y="233"/>
                    <a:pt x="2509" y="233"/>
                  </a:cubicBezTo>
                  <a:cubicBezTo>
                    <a:pt x="2509" y="235"/>
                    <a:pt x="2507" y="235"/>
                    <a:pt x="2505" y="235"/>
                  </a:cubicBezTo>
                  <a:lnTo>
                    <a:pt x="2496" y="235"/>
                  </a:lnTo>
                  <a:close/>
                  <a:moveTo>
                    <a:pt x="515" y="285"/>
                  </a:moveTo>
                  <a:cubicBezTo>
                    <a:pt x="515" y="273"/>
                    <a:pt x="533" y="280"/>
                    <a:pt x="529" y="294"/>
                  </a:cubicBezTo>
                  <a:cubicBezTo>
                    <a:pt x="517" y="298"/>
                    <a:pt x="522" y="285"/>
                    <a:pt x="515" y="285"/>
                  </a:cubicBezTo>
                  <a:close/>
                  <a:moveTo>
                    <a:pt x="847" y="246"/>
                  </a:moveTo>
                  <a:cubicBezTo>
                    <a:pt x="843" y="267"/>
                    <a:pt x="820" y="262"/>
                    <a:pt x="816" y="258"/>
                  </a:cubicBezTo>
                  <a:cubicBezTo>
                    <a:pt x="813" y="253"/>
                    <a:pt x="840" y="242"/>
                    <a:pt x="847" y="249"/>
                  </a:cubicBezTo>
                  <a:close/>
                  <a:moveTo>
                    <a:pt x="865" y="246"/>
                  </a:moveTo>
                  <a:cubicBezTo>
                    <a:pt x="868" y="235"/>
                    <a:pt x="877" y="240"/>
                    <a:pt x="883" y="237"/>
                  </a:cubicBezTo>
                  <a:cubicBezTo>
                    <a:pt x="883" y="246"/>
                    <a:pt x="877" y="249"/>
                    <a:pt x="874" y="260"/>
                  </a:cubicBezTo>
                  <a:cubicBezTo>
                    <a:pt x="870" y="260"/>
                    <a:pt x="872" y="246"/>
                    <a:pt x="865" y="246"/>
                  </a:cubicBezTo>
                  <a:close/>
                  <a:moveTo>
                    <a:pt x="942" y="319"/>
                  </a:moveTo>
                  <a:cubicBezTo>
                    <a:pt x="940" y="289"/>
                    <a:pt x="944" y="276"/>
                    <a:pt x="956" y="271"/>
                  </a:cubicBezTo>
                  <a:cubicBezTo>
                    <a:pt x="956" y="251"/>
                    <a:pt x="940" y="260"/>
                    <a:pt x="933" y="249"/>
                  </a:cubicBezTo>
                  <a:cubicBezTo>
                    <a:pt x="940" y="226"/>
                    <a:pt x="967" y="231"/>
                    <a:pt x="978" y="240"/>
                  </a:cubicBezTo>
                  <a:cubicBezTo>
                    <a:pt x="976" y="246"/>
                    <a:pt x="971" y="251"/>
                    <a:pt x="965" y="255"/>
                  </a:cubicBezTo>
                  <a:cubicBezTo>
                    <a:pt x="965" y="267"/>
                    <a:pt x="976" y="262"/>
                    <a:pt x="983" y="262"/>
                  </a:cubicBezTo>
                  <a:cubicBezTo>
                    <a:pt x="980" y="271"/>
                    <a:pt x="976" y="278"/>
                    <a:pt x="969" y="278"/>
                  </a:cubicBezTo>
                  <a:cubicBezTo>
                    <a:pt x="974" y="282"/>
                    <a:pt x="978" y="321"/>
                    <a:pt x="983" y="301"/>
                  </a:cubicBezTo>
                  <a:cubicBezTo>
                    <a:pt x="987" y="301"/>
                    <a:pt x="985" y="310"/>
                    <a:pt x="983" y="310"/>
                  </a:cubicBezTo>
                  <a:lnTo>
                    <a:pt x="983" y="325"/>
                  </a:lnTo>
                  <a:cubicBezTo>
                    <a:pt x="976" y="303"/>
                    <a:pt x="951" y="312"/>
                    <a:pt x="940" y="319"/>
                  </a:cubicBezTo>
                  <a:close/>
                  <a:moveTo>
                    <a:pt x="2589" y="231"/>
                  </a:moveTo>
                  <a:cubicBezTo>
                    <a:pt x="2593" y="231"/>
                    <a:pt x="2593" y="233"/>
                    <a:pt x="2593" y="233"/>
                  </a:cubicBezTo>
                  <a:cubicBezTo>
                    <a:pt x="2600" y="231"/>
                    <a:pt x="2607" y="231"/>
                    <a:pt x="2611" y="231"/>
                  </a:cubicBezTo>
                  <a:cubicBezTo>
                    <a:pt x="2600" y="235"/>
                    <a:pt x="2589" y="237"/>
                    <a:pt x="2575" y="237"/>
                  </a:cubicBezTo>
                  <a:cubicBezTo>
                    <a:pt x="2575" y="235"/>
                    <a:pt x="2584" y="235"/>
                    <a:pt x="2589" y="231"/>
                  </a:cubicBezTo>
                  <a:close/>
                  <a:moveTo>
                    <a:pt x="348" y="319"/>
                  </a:moveTo>
                  <a:cubicBezTo>
                    <a:pt x="346" y="321"/>
                    <a:pt x="341" y="330"/>
                    <a:pt x="348" y="330"/>
                  </a:cubicBezTo>
                  <a:cubicBezTo>
                    <a:pt x="339" y="350"/>
                    <a:pt x="330" y="316"/>
                    <a:pt x="348" y="319"/>
                  </a:cubicBezTo>
                  <a:close/>
                  <a:moveTo>
                    <a:pt x="2153" y="246"/>
                  </a:moveTo>
                  <a:cubicBezTo>
                    <a:pt x="2153" y="237"/>
                    <a:pt x="2182" y="235"/>
                    <a:pt x="2175" y="253"/>
                  </a:cubicBezTo>
                  <a:cubicBezTo>
                    <a:pt x="2164" y="255"/>
                    <a:pt x="2164" y="244"/>
                    <a:pt x="2153" y="249"/>
                  </a:cubicBezTo>
                  <a:close/>
                  <a:moveTo>
                    <a:pt x="276" y="337"/>
                  </a:moveTo>
                  <a:lnTo>
                    <a:pt x="289" y="334"/>
                  </a:lnTo>
                  <a:lnTo>
                    <a:pt x="289" y="341"/>
                  </a:lnTo>
                  <a:lnTo>
                    <a:pt x="276" y="343"/>
                  </a:lnTo>
                  <a:close/>
                  <a:moveTo>
                    <a:pt x="493" y="303"/>
                  </a:moveTo>
                  <a:cubicBezTo>
                    <a:pt x="493" y="294"/>
                    <a:pt x="517" y="289"/>
                    <a:pt x="511" y="307"/>
                  </a:cubicBezTo>
                  <a:cubicBezTo>
                    <a:pt x="499" y="312"/>
                    <a:pt x="497" y="305"/>
                    <a:pt x="490" y="305"/>
                  </a:cubicBezTo>
                  <a:close/>
                  <a:moveTo>
                    <a:pt x="811" y="264"/>
                  </a:moveTo>
                  <a:cubicBezTo>
                    <a:pt x="816" y="285"/>
                    <a:pt x="802" y="280"/>
                    <a:pt x="802" y="291"/>
                  </a:cubicBezTo>
                  <a:cubicBezTo>
                    <a:pt x="791" y="294"/>
                    <a:pt x="800" y="262"/>
                    <a:pt x="811" y="267"/>
                  </a:cubicBezTo>
                  <a:close/>
                  <a:moveTo>
                    <a:pt x="2085" y="246"/>
                  </a:moveTo>
                  <a:lnTo>
                    <a:pt x="2094" y="246"/>
                  </a:lnTo>
                  <a:cubicBezTo>
                    <a:pt x="2094" y="258"/>
                    <a:pt x="2089" y="258"/>
                    <a:pt x="2089" y="267"/>
                  </a:cubicBezTo>
                  <a:lnTo>
                    <a:pt x="2080" y="267"/>
                  </a:lnTo>
                  <a:cubicBezTo>
                    <a:pt x="2078" y="258"/>
                    <a:pt x="2085" y="258"/>
                    <a:pt x="2085" y="249"/>
                  </a:cubicBezTo>
                  <a:close/>
                  <a:moveTo>
                    <a:pt x="856" y="276"/>
                  </a:moveTo>
                  <a:cubicBezTo>
                    <a:pt x="861" y="255"/>
                    <a:pt x="870" y="285"/>
                    <a:pt x="886" y="273"/>
                  </a:cubicBezTo>
                  <a:cubicBezTo>
                    <a:pt x="881" y="285"/>
                    <a:pt x="872" y="291"/>
                    <a:pt x="861" y="289"/>
                  </a:cubicBezTo>
                  <a:cubicBezTo>
                    <a:pt x="861" y="285"/>
                    <a:pt x="859" y="280"/>
                    <a:pt x="856" y="278"/>
                  </a:cubicBezTo>
                  <a:close/>
                  <a:moveTo>
                    <a:pt x="2381" y="246"/>
                  </a:moveTo>
                  <a:cubicBezTo>
                    <a:pt x="2388" y="246"/>
                    <a:pt x="2390" y="253"/>
                    <a:pt x="2390" y="262"/>
                  </a:cubicBezTo>
                  <a:cubicBezTo>
                    <a:pt x="2381" y="264"/>
                    <a:pt x="2381" y="258"/>
                    <a:pt x="2381" y="249"/>
                  </a:cubicBezTo>
                  <a:close/>
                  <a:moveTo>
                    <a:pt x="296" y="341"/>
                  </a:moveTo>
                  <a:cubicBezTo>
                    <a:pt x="305" y="337"/>
                    <a:pt x="303" y="357"/>
                    <a:pt x="292" y="352"/>
                  </a:cubicBezTo>
                  <a:lnTo>
                    <a:pt x="292" y="346"/>
                  </a:lnTo>
                  <a:cubicBezTo>
                    <a:pt x="296" y="346"/>
                    <a:pt x="296" y="343"/>
                    <a:pt x="298" y="341"/>
                  </a:cubicBezTo>
                  <a:close/>
                  <a:moveTo>
                    <a:pt x="441" y="321"/>
                  </a:moveTo>
                  <a:cubicBezTo>
                    <a:pt x="445" y="310"/>
                    <a:pt x="466" y="316"/>
                    <a:pt x="477" y="312"/>
                  </a:cubicBezTo>
                  <a:cubicBezTo>
                    <a:pt x="475" y="316"/>
                    <a:pt x="472" y="321"/>
                    <a:pt x="472" y="328"/>
                  </a:cubicBezTo>
                  <a:cubicBezTo>
                    <a:pt x="461" y="316"/>
                    <a:pt x="456" y="339"/>
                    <a:pt x="441" y="337"/>
                  </a:cubicBezTo>
                  <a:cubicBezTo>
                    <a:pt x="445" y="332"/>
                    <a:pt x="447" y="323"/>
                    <a:pt x="441" y="323"/>
                  </a:cubicBezTo>
                  <a:close/>
                  <a:moveTo>
                    <a:pt x="926" y="273"/>
                  </a:moveTo>
                  <a:cubicBezTo>
                    <a:pt x="924" y="282"/>
                    <a:pt x="922" y="289"/>
                    <a:pt x="913" y="289"/>
                  </a:cubicBezTo>
                  <a:cubicBezTo>
                    <a:pt x="913" y="273"/>
                    <a:pt x="919" y="276"/>
                    <a:pt x="929" y="273"/>
                  </a:cubicBezTo>
                  <a:close/>
                  <a:moveTo>
                    <a:pt x="1710" y="262"/>
                  </a:moveTo>
                  <a:cubicBezTo>
                    <a:pt x="1726" y="269"/>
                    <a:pt x="1744" y="269"/>
                    <a:pt x="1760" y="262"/>
                  </a:cubicBezTo>
                  <a:cubicBezTo>
                    <a:pt x="1760" y="285"/>
                    <a:pt x="1746" y="285"/>
                    <a:pt x="1742" y="301"/>
                  </a:cubicBezTo>
                  <a:cubicBezTo>
                    <a:pt x="1735" y="280"/>
                    <a:pt x="1728" y="298"/>
                    <a:pt x="1714" y="285"/>
                  </a:cubicBezTo>
                  <a:cubicBezTo>
                    <a:pt x="1710" y="316"/>
                    <a:pt x="1726" y="316"/>
                    <a:pt x="1742" y="316"/>
                  </a:cubicBezTo>
                  <a:cubicBezTo>
                    <a:pt x="1726" y="337"/>
                    <a:pt x="1696" y="334"/>
                    <a:pt x="1667" y="350"/>
                  </a:cubicBezTo>
                  <a:cubicBezTo>
                    <a:pt x="1667" y="341"/>
                    <a:pt x="1667" y="337"/>
                    <a:pt x="1665" y="334"/>
                  </a:cubicBezTo>
                  <a:cubicBezTo>
                    <a:pt x="1667" y="310"/>
                    <a:pt x="1674" y="341"/>
                    <a:pt x="1681" y="334"/>
                  </a:cubicBezTo>
                  <a:cubicBezTo>
                    <a:pt x="1690" y="328"/>
                    <a:pt x="1676" y="321"/>
                    <a:pt x="1687" y="310"/>
                  </a:cubicBezTo>
                  <a:cubicBezTo>
                    <a:pt x="1687" y="289"/>
                    <a:pt x="1678" y="321"/>
                    <a:pt x="1669" y="310"/>
                  </a:cubicBezTo>
                  <a:cubicBezTo>
                    <a:pt x="1672" y="287"/>
                    <a:pt x="1694" y="276"/>
                    <a:pt x="1701" y="285"/>
                  </a:cubicBezTo>
                  <a:cubicBezTo>
                    <a:pt x="1685" y="305"/>
                    <a:pt x="1703" y="296"/>
                    <a:pt x="1694" y="334"/>
                  </a:cubicBezTo>
                  <a:cubicBezTo>
                    <a:pt x="1705" y="312"/>
                    <a:pt x="1712" y="287"/>
                    <a:pt x="1710" y="262"/>
                  </a:cubicBezTo>
                  <a:close/>
                  <a:moveTo>
                    <a:pt x="1805" y="269"/>
                  </a:moveTo>
                  <a:cubicBezTo>
                    <a:pt x="1809" y="262"/>
                    <a:pt x="1814" y="264"/>
                    <a:pt x="1823" y="269"/>
                  </a:cubicBezTo>
                  <a:cubicBezTo>
                    <a:pt x="1823" y="276"/>
                    <a:pt x="1818" y="278"/>
                    <a:pt x="1818" y="285"/>
                  </a:cubicBezTo>
                  <a:lnTo>
                    <a:pt x="1809" y="285"/>
                  </a:lnTo>
                  <a:cubicBezTo>
                    <a:pt x="1809" y="278"/>
                    <a:pt x="1809" y="273"/>
                    <a:pt x="1805" y="271"/>
                  </a:cubicBezTo>
                  <a:close/>
                  <a:moveTo>
                    <a:pt x="2196" y="258"/>
                  </a:moveTo>
                  <a:lnTo>
                    <a:pt x="2209" y="258"/>
                  </a:lnTo>
                  <a:lnTo>
                    <a:pt x="2209" y="269"/>
                  </a:lnTo>
                  <a:lnTo>
                    <a:pt x="2196" y="269"/>
                  </a:lnTo>
                  <a:close/>
                  <a:moveTo>
                    <a:pt x="64" y="395"/>
                  </a:moveTo>
                  <a:cubicBezTo>
                    <a:pt x="59" y="398"/>
                    <a:pt x="57" y="400"/>
                    <a:pt x="52" y="402"/>
                  </a:cubicBezTo>
                  <a:cubicBezTo>
                    <a:pt x="43" y="404"/>
                    <a:pt x="48" y="400"/>
                    <a:pt x="64" y="398"/>
                  </a:cubicBezTo>
                  <a:close/>
                  <a:moveTo>
                    <a:pt x="314" y="341"/>
                  </a:moveTo>
                  <a:lnTo>
                    <a:pt x="328" y="339"/>
                  </a:lnTo>
                  <a:lnTo>
                    <a:pt x="328" y="346"/>
                  </a:lnTo>
                  <a:lnTo>
                    <a:pt x="314" y="348"/>
                  </a:lnTo>
                  <a:close/>
                  <a:moveTo>
                    <a:pt x="400" y="328"/>
                  </a:moveTo>
                  <a:cubicBezTo>
                    <a:pt x="407" y="325"/>
                    <a:pt x="407" y="330"/>
                    <a:pt x="414" y="330"/>
                  </a:cubicBezTo>
                  <a:cubicBezTo>
                    <a:pt x="409" y="334"/>
                    <a:pt x="407" y="339"/>
                    <a:pt x="414" y="339"/>
                  </a:cubicBezTo>
                  <a:cubicBezTo>
                    <a:pt x="414" y="350"/>
                    <a:pt x="398" y="343"/>
                    <a:pt x="396" y="341"/>
                  </a:cubicBezTo>
                  <a:cubicBezTo>
                    <a:pt x="398" y="337"/>
                    <a:pt x="400" y="332"/>
                    <a:pt x="400" y="328"/>
                  </a:cubicBezTo>
                  <a:close/>
                  <a:moveTo>
                    <a:pt x="587" y="310"/>
                  </a:moveTo>
                  <a:cubicBezTo>
                    <a:pt x="587" y="323"/>
                    <a:pt x="569" y="314"/>
                    <a:pt x="560" y="319"/>
                  </a:cubicBezTo>
                  <a:cubicBezTo>
                    <a:pt x="572" y="301"/>
                    <a:pt x="574" y="312"/>
                    <a:pt x="590" y="312"/>
                  </a:cubicBezTo>
                  <a:close/>
                  <a:moveTo>
                    <a:pt x="1861" y="269"/>
                  </a:moveTo>
                  <a:cubicBezTo>
                    <a:pt x="1864" y="291"/>
                    <a:pt x="1850" y="296"/>
                    <a:pt x="1843" y="285"/>
                  </a:cubicBezTo>
                  <a:cubicBezTo>
                    <a:pt x="1845" y="271"/>
                    <a:pt x="1852" y="269"/>
                    <a:pt x="1864" y="271"/>
                  </a:cubicBezTo>
                  <a:close/>
                  <a:moveTo>
                    <a:pt x="538" y="321"/>
                  </a:moveTo>
                  <a:cubicBezTo>
                    <a:pt x="547" y="298"/>
                    <a:pt x="547" y="330"/>
                    <a:pt x="542" y="332"/>
                  </a:cubicBezTo>
                  <a:cubicBezTo>
                    <a:pt x="540" y="332"/>
                    <a:pt x="538" y="325"/>
                    <a:pt x="540" y="321"/>
                  </a:cubicBezTo>
                  <a:close/>
                  <a:moveTo>
                    <a:pt x="1798" y="278"/>
                  </a:moveTo>
                  <a:cubicBezTo>
                    <a:pt x="1798" y="301"/>
                    <a:pt x="1782" y="287"/>
                    <a:pt x="1766" y="301"/>
                  </a:cubicBezTo>
                  <a:cubicBezTo>
                    <a:pt x="1771" y="314"/>
                    <a:pt x="1773" y="325"/>
                    <a:pt x="1771" y="339"/>
                  </a:cubicBezTo>
                  <a:cubicBezTo>
                    <a:pt x="1753" y="346"/>
                    <a:pt x="1748" y="332"/>
                    <a:pt x="1748" y="310"/>
                  </a:cubicBezTo>
                  <a:cubicBezTo>
                    <a:pt x="1764" y="343"/>
                    <a:pt x="1762" y="303"/>
                    <a:pt x="1771" y="285"/>
                  </a:cubicBezTo>
                  <a:cubicBezTo>
                    <a:pt x="1787" y="291"/>
                    <a:pt x="1789" y="278"/>
                    <a:pt x="1800" y="278"/>
                  </a:cubicBezTo>
                  <a:close/>
                  <a:moveTo>
                    <a:pt x="791" y="310"/>
                  </a:moveTo>
                  <a:cubicBezTo>
                    <a:pt x="779" y="328"/>
                    <a:pt x="766" y="289"/>
                    <a:pt x="791" y="310"/>
                  </a:cubicBezTo>
                  <a:close/>
                  <a:moveTo>
                    <a:pt x="890" y="328"/>
                  </a:moveTo>
                  <a:lnTo>
                    <a:pt x="868" y="328"/>
                  </a:lnTo>
                  <a:cubicBezTo>
                    <a:pt x="870" y="310"/>
                    <a:pt x="892" y="294"/>
                    <a:pt x="890" y="328"/>
                  </a:cubicBezTo>
                  <a:close/>
                  <a:moveTo>
                    <a:pt x="1448" y="296"/>
                  </a:moveTo>
                  <a:cubicBezTo>
                    <a:pt x="1462" y="310"/>
                    <a:pt x="1468" y="323"/>
                    <a:pt x="1484" y="321"/>
                  </a:cubicBezTo>
                  <a:cubicBezTo>
                    <a:pt x="1473" y="348"/>
                    <a:pt x="1455" y="319"/>
                    <a:pt x="1448" y="337"/>
                  </a:cubicBezTo>
                  <a:cubicBezTo>
                    <a:pt x="1434" y="332"/>
                    <a:pt x="1455" y="316"/>
                    <a:pt x="1450" y="296"/>
                  </a:cubicBezTo>
                  <a:close/>
                  <a:moveTo>
                    <a:pt x="1574" y="296"/>
                  </a:moveTo>
                  <a:cubicBezTo>
                    <a:pt x="1568" y="323"/>
                    <a:pt x="1538" y="343"/>
                    <a:pt x="1523" y="330"/>
                  </a:cubicBezTo>
                  <a:cubicBezTo>
                    <a:pt x="1534" y="285"/>
                    <a:pt x="1559" y="323"/>
                    <a:pt x="1574" y="296"/>
                  </a:cubicBezTo>
                  <a:close/>
                  <a:moveTo>
                    <a:pt x="346" y="352"/>
                  </a:moveTo>
                  <a:cubicBezTo>
                    <a:pt x="350" y="352"/>
                    <a:pt x="348" y="357"/>
                    <a:pt x="346" y="357"/>
                  </a:cubicBezTo>
                  <a:cubicBezTo>
                    <a:pt x="346" y="361"/>
                    <a:pt x="355" y="359"/>
                    <a:pt x="362" y="359"/>
                  </a:cubicBezTo>
                  <a:cubicBezTo>
                    <a:pt x="357" y="371"/>
                    <a:pt x="339" y="373"/>
                    <a:pt x="321" y="375"/>
                  </a:cubicBezTo>
                  <a:cubicBezTo>
                    <a:pt x="332" y="368"/>
                    <a:pt x="344" y="366"/>
                    <a:pt x="346" y="352"/>
                  </a:cubicBezTo>
                  <a:close/>
                  <a:moveTo>
                    <a:pt x="2074" y="294"/>
                  </a:moveTo>
                  <a:lnTo>
                    <a:pt x="2083" y="294"/>
                  </a:lnTo>
                  <a:lnTo>
                    <a:pt x="2083" y="305"/>
                  </a:lnTo>
                  <a:lnTo>
                    <a:pt x="2074" y="305"/>
                  </a:lnTo>
                  <a:close/>
                  <a:moveTo>
                    <a:pt x="795" y="332"/>
                  </a:moveTo>
                  <a:cubicBezTo>
                    <a:pt x="802" y="305"/>
                    <a:pt x="807" y="348"/>
                    <a:pt x="800" y="352"/>
                  </a:cubicBezTo>
                  <a:cubicBezTo>
                    <a:pt x="784" y="352"/>
                    <a:pt x="811" y="328"/>
                    <a:pt x="795" y="332"/>
                  </a:cubicBezTo>
                  <a:close/>
                  <a:moveTo>
                    <a:pt x="2324" y="287"/>
                  </a:moveTo>
                  <a:cubicBezTo>
                    <a:pt x="2327" y="280"/>
                    <a:pt x="2336" y="282"/>
                    <a:pt x="2342" y="280"/>
                  </a:cubicBezTo>
                  <a:cubicBezTo>
                    <a:pt x="2340" y="285"/>
                    <a:pt x="2338" y="289"/>
                    <a:pt x="2338" y="294"/>
                  </a:cubicBezTo>
                  <a:lnTo>
                    <a:pt x="2329" y="294"/>
                  </a:lnTo>
                  <a:cubicBezTo>
                    <a:pt x="2331" y="289"/>
                    <a:pt x="2329" y="287"/>
                    <a:pt x="2324" y="287"/>
                  </a:cubicBezTo>
                  <a:close/>
                  <a:moveTo>
                    <a:pt x="1412" y="323"/>
                  </a:moveTo>
                  <a:cubicBezTo>
                    <a:pt x="1412" y="334"/>
                    <a:pt x="1398" y="325"/>
                    <a:pt x="1398" y="339"/>
                  </a:cubicBezTo>
                  <a:cubicBezTo>
                    <a:pt x="1385" y="330"/>
                    <a:pt x="1403" y="314"/>
                    <a:pt x="1412" y="323"/>
                  </a:cubicBezTo>
                  <a:close/>
                  <a:moveTo>
                    <a:pt x="1640" y="319"/>
                  </a:moveTo>
                  <a:cubicBezTo>
                    <a:pt x="1656" y="314"/>
                    <a:pt x="1647" y="352"/>
                    <a:pt x="1663" y="343"/>
                  </a:cubicBezTo>
                  <a:cubicBezTo>
                    <a:pt x="1656" y="364"/>
                    <a:pt x="1642" y="348"/>
                    <a:pt x="1640" y="359"/>
                  </a:cubicBezTo>
                  <a:cubicBezTo>
                    <a:pt x="1629" y="355"/>
                    <a:pt x="1644" y="334"/>
                    <a:pt x="1642" y="319"/>
                  </a:cubicBezTo>
                  <a:close/>
                  <a:moveTo>
                    <a:pt x="1789" y="316"/>
                  </a:moveTo>
                  <a:lnTo>
                    <a:pt x="1798" y="316"/>
                  </a:lnTo>
                  <a:lnTo>
                    <a:pt x="1798" y="332"/>
                  </a:lnTo>
                  <a:lnTo>
                    <a:pt x="1789" y="332"/>
                  </a:lnTo>
                  <a:close/>
                  <a:moveTo>
                    <a:pt x="1091" y="332"/>
                  </a:moveTo>
                  <a:cubicBezTo>
                    <a:pt x="1105" y="361"/>
                    <a:pt x="1105" y="364"/>
                    <a:pt x="1132" y="357"/>
                  </a:cubicBezTo>
                  <a:cubicBezTo>
                    <a:pt x="1130" y="371"/>
                    <a:pt x="1134" y="373"/>
                    <a:pt x="1141" y="373"/>
                  </a:cubicBezTo>
                  <a:cubicBezTo>
                    <a:pt x="1141" y="400"/>
                    <a:pt x="1130" y="409"/>
                    <a:pt x="1130" y="438"/>
                  </a:cubicBezTo>
                  <a:cubicBezTo>
                    <a:pt x="1125" y="411"/>
                    <a:pt x="1107" y="407"/>
                    <a:pt x="1089" y="438"/>
                  </a:cubicBezTo>
                  <a:cubicBezTo>
                    <a:pt x="1078" y="422"/>
                    <a:pt x="1105" y="404"/>
                    <a:pt x="1109" y="391"/>
                  </a:cubicBezTo>
                  <a:cubicBezTo>
                    <a:pt x="1107" y="359"/>
                    <a:pt x="1087" y="398"/>
                    <a:pt x="1078" y="375"/>
                  </a:cubicBezTo>
                  <a:cubicBezTo>
                    <a:pt x="1080" y="352"/>
                    <a:pt x="1093" y="357"/>
                    <a:pt x="1093" y="332"/>
                  </a:cubicBezTo>
                  <a:close/>
                  <a:moveTo>
                    <a:pt x="2211" y="303"/>
                  </a:moveTo>
                  <a:cubicBezTo>
                    <a:pt x="2227" y="303"/>
                    <a:pt x="2223" y="316"/>
                    <a:pt x="2238" y="305"/>
                  </a:cubicBezTo>
                  <a:cubicBezTo>
                    <a:pt x="2236" y="310"/>
                    <a:pt x="2234" y="314"/>
                    <a:pt x="2238" y="314"/>
                  </a:cubicBezTo>
                  <a:cubicBezTo>
                    <a:pt x="2232" y="332"/>
                    <a:pt x="2211" y="316"/>
                    <a:pt x="2211" y="303"/>
                  </a:cubicBezTo>
                  <a:close/>
                  <a:moveTo>
                    <a:pt x="759" y="346"/>
                  </a:moveTo>
                  <a:cubicBezTo>
                    <a:pt x="764" y="346"/>
                    <a:pt x="761" y="359"/>
                    <a:pt x="761" y="368"/>
                  </a:cubicBezTo>
                  <a:lnTo>
                    <a:pt x="748" y="368"/>
                  </a:lnTo>
                  <a:cubicBezTo>
                    <a:pt x="752" y="359"/>
                    <a:pt x="759" y="357"/>
                    <a:pt x="759" y="346"/>
                  </a:cubicBezTo>
                  <a:close/>
                  <a:moveTo>
                    <a:pt x="2148" y="314"/>
                  </a:moveTo>
                  <a:cubicBezTo>
                    <a:pt x="2157" y="316"/>
                    <a:pt x="2148" y="323"/>
                    <a:pt x="2148" y="330"/>
                  </a:cubicBezTo>
                  <a:cubicBezTo>
                    <a:pt x="2141" y="328"/>
                    <a:pt x="2150" y="321"/>
                    <a:pt x="2150" y="314"/>
                  </a:cubicBezTo>
                  <a:close/>
                  <a:moveTo>
                    <a:pt x="2177" y="312"/>
                  </a:moveTo>
                  <a:cubicBezTo>
                    <a:pt x="2191" y="332"/>
                    <a:pt x="2162" y="346"/>
                    <a:pt x="2148" y="355"/>
                  </a:cubicBezTo>
                  <a:cubicBezTo>
                    <a:pt x="2150" y="323"/>
                    <a:pt x="2184" y="339"/>
                    <a:pt x="2177" y="310"/>
                  </a:cubicBezTo>
                  <a:close/>
                  <a:moveTo>
                    <a:pt x="2505" y="269"/>
                  </a:moveTo>
                  <a:cubicBezTo>
                    <a:pt x="2509" y="269"/>
                    <a:pt x="2507" y="273"/>
                    <a:pt x="2514" y="271"/>
                  </a:cubicBezTo>
                  <a:cubicBezTo>
                    <a:pt x="2512" y="282"/>
                    <a:pt x="2496" y="280"/>
                    <a:pt x="2487" y="280"/>
                  </a:cubicBezTo>
                  <a:cubicBezTo>
                    <a:pt x="2489" y="273"/>
                    <a:pt x="2507" y="276"/>
                    <a:pt x="2505" y="269"/>
                  </a:cubicBezTo>
                  <a:close/>
                  <a:moveTo>
                    <a:pt x="877" y="382"/>
                  </a:moveTo>
                  <a:cubicBezTo>
                    <a:pt x="868" y="377"/>
                    <a:pt x="874" y="364"/>
                    <a:pt x="881" y="366"/>
                  </a:cubicBezTo>
                  <a:cubicBezTo>
                    <a:pt x="881" y="359"/>
                    <a:pt x="881" y="359"/>
                    <a:pt x="877" y="359"/>
                  </a:cubicBezTo>
                  <a:cubicBezTo>
                    <a:pt x="877" y="352"/>
                    <a:pt x="879" y="352"/>
                    <a:pt x="881" y="352"/>
                  </a:cubicBezTo>
                  <a:lnTo>
                    <a:pt x="890" y="352"/>
                  </a:lnTo>
                  <a:cubicBezTo>
                    <a:pt x="890" y="377"/>
                    <a:pt x="881" y="384"/>
                    <a:pt x="883" y="398"/>
                  </a:cubicBezTo>
                  <a:cubicBezTo>
                    <a:pt x="868" y="429"/>
                    <a:pt x="886" y="355"/>
                    <a:pt x="877" y="382"/>
                  </a:cubicBezTo>
                  <a:close/>
                  <a:moveTo>
                    <a:pt x="931" y="350"/>
                  </a:moveTo>
                  <a:cubicBezTo>
                    <a:pt x="931" y="368"/>
                    <a:pt x="926" y="375"/>
                    <a:pt x="917" y="375"/>
                  </a:cubicBezTo>
                  <a:cubicBezTo>
                    <a:pt x="922" y="366"/>
                    <a:pt x="919" y="346"/>
                    <a:pt x="931" y="350"/>
                  </a:cubicBezTo>
                  <a:close/>
                  <a:moveTo>
                    <a:pt x="1014" y="350"/>
                  </a:moveTo>
                  <a:cubicBezTo>
                    <a:pt x="1012" y="361"/>
                    <a:pt x="1010" y="371"/>
                    <a:pt x="1010" y="382"/>
                  </a:cubicBezTo>
                  <a:cubicBezTo>
                    <a:pt x="999" y="384"/>
                    <a:pt x="996" y="371"/>
                    <a:pt x="987" y="366"/>
                  </a:cubicBezTo>
                  <a:cubicBezTo>
                    <a:pt x="987" y="357"/>
                    <a:pt x="996" y="359"/>
                    <a:pt x="996" y="366"/>
                  </a:cubicBezTo>
                  <a:cubicBezTo>
                    <a:pt x="1005" y="361"/>
                    <a:pt x="1001" y="341"/>
                    <a:pt x="1017" y="350"/>
                  </a:cubicBezTo>
                  <a:close/>
                  <a:moveTo>
                    <a:pt x="1349" y="357"/>
                  </a:moveTo>
                  <a:cubicBezTo>
                    <a:pt x="1358" y="334"/>
                    <a:pt x="1351" y="391"/>
                    <a:pt x="1335" y="375"/>
                  </a:cubicBezTo>
                  <a:cubicBezTo>
                    <a:pt x="1335" y="382"/>
                    <a:pt x="1335" y="382"/>
                    <a:pt x="1337" y="382"/>
                  </a:cubicBezTo>
                  <a:cubicBezTo>
                    <a:pt x="1337" y="389"/>
                    <a:pt x="1337" y="391"/>
                    <a:pt x="1333" y="391"/>
                  </a:cubicBezTo>
                  <a:lnTo>
                    <a:pt x="1324" y="391"/>
                  </a:lnTo>
                  <a:cubicBezTo>
                    <a:pt x="1321" y="359"/>
                    <a:pt x="1335" y="361"/>
                    <a:pt x="1340" y="348"/>
                  </a:cubicBezTo>
                  <a:cubicBezTo>
                    <a:pt x="1344" y="348"/>
                    <a:pt x="1342" y="359"/>
                    <a:pt x="1344" y="366"/>
                  </a:cubicBezTo>
                  <a:cubicBezTo>
                    <a:pt x="1349" y="366"/>
                    <a:pt x="1349" y="361"/>
                    <a:pt x="1349" y="357"/>
                  </a:cubicBezTo>
                  <a:close/>
                  <a:moveTo>
                    <a:pt x="1380" y="348"/>
                  </a:moveTo>
                  <a:lnTo>
                    <a:pt x="1389" y="348"/>
                  </a:lnTo>
                  <a:lnTo>
                    <a:pt x="1389" y="366"/>
                  </a:lnTo>
                  <a:lnTo>
                    <a:pt x="1380" y="366"/>
                  </a:lnTo>
                  <a:close/>
                  <a:moveTo>
                    <a:pt x="2056" y="328"/>
                  </a:moveTo>
                  <a:lnTo>
                    <a:pt x="2065" y="328"/>
                  </a:lnTo>
                  <a:cubicBezTo>
                    <a:pt x="2065" y="334"/>
                    <a:pt x="2065" y="339"/>
                    <a:pt x="2067" y="339"/>
                  </a:cubicBezTo>
                  <a:cubicBezTo>
                    <a:pt x="2067" y="348"/>
                    <a:pt x="2056" y="346"/>
                    <a:pt x="2049" y="348"/>
                  </a:cubicBezTo>
                  <a:cubicBezTo>
                    <a:pt x="2053" y="341"/>
                    <a:pt x="2056" y="334"/>
                    <a:pt x="2056" y="325"/>
                  </a:cubicBezTo>
                  <a:close/>
                  <a:moveTo>
                    <a:pt x="551" y="380"/>
                  </a:moveTo>
                  <a:cubicBezTo>
                    <a:pt x="533" y="377"/>
                    <a:pt x="560" y="355"/>
                    <a:pt x="560" y="373"/>
                  </a:cubicBezTo>
                  <a:cubicBezTo>
                    <a:pt x="574" y="386"/>
                    <a:pt x="551" y="361"/>
                    <a:pt x="551" y="377"/>
                  </a:cubicBezTo>
                  <a:close/>
                  <a:moveTo>
                    <a:pt x="624" y="364"/>
                  </a:moveTo>
                  <a:cubicBezTo>
                    <a:pt x="637" y="364"/>
                    <a:pt x="637" y="382"/>
                    <a:pt x="655" y="377"/>
                  </a:cubicBezTo>
                  <a:cubicBezTo>
                    <a:pt x="653" y="391"/>
                    <a:pt x="635" y="380"/>
                    <a:pt x="637" y="395"/>
                  </a:cubicBezTo>
                  <a:cubicBezTo>
                    <a:pt x="633" y="384"/>
                    <a:pt x="621" y="384"/>
                    <a:pt x="624" y="364"/>
                  </a:cubicBezTo>
                  <a:close/>
                  <a:moveTo>
                    <a:pt x="809" y="361"/>
                  </a:moveTo>
                  <a:cubicBezTo>
                    <a:pt x="822" y="371"/>
                    <a:pt x="840" y="377"/>
                    <a:pt x="856" y="375"/>
                  </a:cubicBezTo>
                  <a:cubicBezTo>
                    <a:pt x="856" y="389"/>
                    <a:pt x="856" y="398"/>
                    <a:pt x="865" y="398"/>
                  </a:cubicBezTo>
                  <a:cubicBezTo>
                    <a:pt x="856" y="398"/>
                    <a:pt x="834" y="409"/>
                    <a:pt x="825" y="404"/>
                  </a:cubicBezTo>
                  <a:cubicBezTo>
                    <a:pt x="827" y="395"/>
                    <a:pt x="831" y="389"/>
                    <a:pt x="838" y="389"/>
                  </a:cubicBezTo>
                  <a:cubicBezTo>
                    <a:pt x="840" y="364"/>
                    <a:pt x="807" y="389"/>
                    <a:pt x="809" y="359"/>
                  </a:cubicBezTo>
                  <a:close/>
                  <a:moveTo>
                    <a:pt x="1317" y="357"/>
                  </a:moveTo>
                  <a:cubicBezTo>
                    <a:pt x="1319" y="355"/>
                    <a:pt x="1319" y="361"/>
                    <a:pt x="1321" y="366"/>
                  </a:cubicBezTo>
                  <a:lnTo>
                    <a:pt x="1321" y="382"/>
                  </a:lnTo>
                  <a:cubicBezTo>
                    <a:pt x="1310" y="386"/>
                    <a:pt x="1308" y="377"/>
                    <a:pt x="1303" y="375"/>
                  </a:cubicBezTo>
                  <a:cubicBezTo>
                    <a:pt x="1306" y="361"/>
                    <a:pt x="1317" y="371"/>
                    <a:pt x="1317" y="357"/>
                  </a:cubicBezTo>
                  <a:close/>
                  <a:moveTo>
                    <a:pt x="2575" y="260"/>
                  </a:moveTo>
                  <a:cubicBezTo>
                    <a:pt x="2589" y="258"/>
                    <a:pt x="2595" y="258"/>
                    <a:pt x="2593" y="260"/>
                  </a:cubicBezTo>
                  <a:cubicBezTo>
                    <a:pt x="2586" y="262"/>
                    <a:pt x="2584" y="264"/>
                    <a:pt x="2575" y="267"/>
                  </a:cubicBezTo>
                  <a:close/>
                  <a:moveTo>
                    <a:pt x="784" y="368"/>
                  </a:moveTo>
                  <a:cubicBezTo>
                    <a:pt x="798" y="375"/>
                    <a:pt x="791" y="380"/>
                    <a:pt x="788" y="395"/>
                  </a:cubicBezTo>
                  <a:cubicBezTo>
                    <a:pt x="775" y="402"/>
                    <a:pt x="773" y="389"/>
                    <a:pt x="761" y="389"/>
                  </a:cubicBezTo>
                  <a:cubicBezTo>
                    <a:pt x="764" y="368"/>
                    <a:pt x="793" y="398"/>
                    <a:pt x="786" y="366"/>
                  </a:cubicBezTo>
                  <a:close/>
                  <a:moveTo>
                    <a:pt x="1231" y="366"/>
                  </a:moveTo>
                  <a:cubicBezTo>
                    <a:pt x="1245" y="384"/>
                    <a:pt x="1213" y="384"/>
                    <a:pt x="1209" y="391"/>
                  </a:cubicBezTo>
                  <a:cubicBezTo>
                    <a:pt x="1206" y="364"/>
                    <a:pt x="1229" y="384"/>
                    <a:pt x="1231" y="366"/>
                  </a:cubicBezTo>
                  <a:close/>
                  <a:moveTo>
                    <a:pt x="1513" y="364"/>
                  </a:moveTo>
                  <a:cubicBezTo>
                    <a:pt x="1529" y="366"/>
                    <a:pt x="1543" y="380"/>
                    <a:pt x="1543" y="395"/>
                  </a:cubicBezTo>
                  <a:cubicBezTo>
                    <a:pt x="1527" y="400"/>
                    <a:pt x="1518" y="389"/>
                    <a:pt x="1516" y="364"/>
                  </a:cubicBezTo>
                  <a:close/>
                  <a:moveTo>
                    <a:pt x="1387" y="373"/>
                  </a:moveTo>
                  <a:cubicBezTo>
                    <a:pt x="1398" y="373"/>
                    <a:pt x="1387" y="402"/>
                    <a:pt x="1387" y="407"/>
                  </a:cubicBezTo>
                  <a:cubicBezTo>
                    <a:pt x="1380" y="404"/>
                    <a:pt x="1380" y="393"/>
                    <a:pt x="1373" y="391"/>
                  </a:cubicBezTo>
                  <a:cubicBezTo>
                    <a:pt x="1376" y="377"/>
                    <a:pt x="1389" y="386"/>
                    <a:pt x="1389" y="373"/>
                  </a:cubicBezTo>
                  <a:close/>
                  <a:moveTo>
                    <a:pt x="1719" y="366"/>
                  </a:moveTo>
                  <a:cubicBezTo>
                    <a:pt x="1726" y="371"/>
                    <a:pt x="1728" y="377"/>
                    <a:pt x="1728" y="391"/>
                  </a:cubicBezTo>
                  <a:cubicBezTo>
                    <a:pt x="1726" y="386"/>
                    <a:pt x="1721" y="380"/>
                    <a:pt x="1721" y="366"/>
                  </a:cubicBezTo>
                  <a:close/>
                  <a:moveTo>
                    <a:pt x="2462" y="307"/>
                  </a:moveTo>
                  <a:cubicBezTo>
                    <a:pt x="2453" y="312"/>
                    <a:pt x="2453" y="307"/>
                    <a:pt x="2453" y="305"/>
                  </a:cubicBezTo>
                  <a:cubicBezTo>
                    <a:pt x="2444" y="305"/>
                    <a:pt x="2446" y="314"/>
                    <a:pt x="2435" y="316"/>
                  </a:cubicBezTo>
                  <a:cubicBezTo>
                    <a:pt x="2426" y="312"/>
                    <a:pt x="2435" y="307"/>
                    <a:pt x="2435" y="298"/>
                  </a:cubicBezTo>
                  <a:cubicBezTo>
                    <a:pt x="2442" y="312"/>
                    <a:pt x="2458" y="291"/>
                    <a:pt x="2464" y="307"/>
                  </a:cubicBezTo>
                  <a:close/>
                  <a:moveTo>
                    <a:pt x="1035" y="391"/>
                  </a:moveTo>
                  <a:cubicBezTo>
                    <a:pt x="1039" y="400"/>
                    <a:pt x="1053" y="393"/>
                    <a:pt x="1048" y="416"/>
                  </a:cubicBezTo>
                  <a:cubicBezTo>
                    <a:pt x="1039" y="418"/>
                    <a:pt x="1035" y="411"/>
                    <a:pt x="1037" y="389"/>
                  </a:cubicBezTo>
                  <a:close/>
                  <a:moveTo>
                    <a:pt x="1193" y="391"/>
                  </a:moveTo>
                  <a:cubicBezTo>
                    <a:pt x="1220" y="402"/>
                    <a:pt x="1175" y="429"/>
                    <a:pt x="1193" y="391"/>
                  </a:cubicBezTo>
                  <a:close/>
                  <a:moveTo>
                    <a:pt x="1410" y="391"/>
                  </a:moveTo>
                  <a:cubicBezTo>
                    <a:pt x="1428" y="384"/>
                    <a:pt x="1434" y="404"/>
                    <a:pt x="1455" y="398"/>
                  </a:cubicBezTo>
                  <a:cubicBezTo>
                    <a:pt x="1448" y="445"/>
                    <a:pt x="1423" y="404"/>
                    <a:pt x="1403" y="425"/>
                  </a:cubicBezTo>
                  <a:cubicBezTo>
                    <a:pt x="1410" y="413"/>
                    <a:pt x="1412" y="402"/>
                    <a:pt x="1412" y="389"/>
                  </a:cubicBezTo>
                  <a:close/>
                  <a:moveTo>
                    <a:pt x="1737" y="391"/>
                  </a:moveTo>
                  <a:cubicBezTo>
                    <a:pt x="1744" y="361"/>
                    <a:pt x="1746" y="404"/>
                    <a:pt x="1742" y="407"/>
                  </a:cubicBezTo>
                  <a:cubicBezTo>
                    <a:pt x="1737" y="407"/>
                    <a:pt x="1739" y="395"/>
                    <a:pt x="1739" y="389"/>
                  </a:cubicBezTo>
                  <a:close/>
                  <a:moveTo>
                    <a:pt x="2647" y="249"/>
                  </a:moveTo>
                  <a:cubicBezTo>
                    <a:pt x="2661" y="244"/>
                    <a:pt x="2640" y="253"/>
                    <a:pt x="2640" y="253"/>
                  </a:cubicBezTo>
                  <a:cubicBezTo>
                    <a:pt x="2638" y="255"/>
                    <a:pt x="2636" y="253"/>
                    <a:pt x="2636" y="253"/>
                  </a:cubicBezTo>
                  <a:cubicBezTo>
                    <a:pt x="2627" y="255"/>
                    <a:pt x="2649" y="251"/>
                    <a:pt x="2649" y="246"/>
                  </a:cubicBezTo>
                  <a:close/>
                  <a:moveTo>
                    <a:pt x="576" y="398"/>
                  </a:moveTo>
                  <a:cubicBezTo>
                    <a:pt x="585" y="395"/>
                    <a:pt x="585" y="407"/>
                    <a:pt x="585" y="416"/>
                  </a:cubicBezTo>
                  <a:lnTo>
                    <a:pt x="574" y="416"/>
                  </a:lnTo>
                  <a:cubicBezTo>
                    <a:pt x="578" y="409"/>
                    <a:pt x="578" y="402"/>
                    <a:pt x="578" y="395"/>
                  </a:cubicBezTo>
                  <a:close/>
                  <a:moveTo>
                    <a:pt x="689" y="411"/>
                  </a:moveTo>
                  <a:cubicBezTo>
                    <a:pt x="689" y="411"/>
                    <a:pt x="691" y="391"/>
                    <a:pt x="694" y="398"/>
                  </a:cubicBezTo>
                  <a:cubicBezTo>
                    <a:pt x="703" y="409"/>
                    <a:pt x="664" y="438"/>
                    <a:pt x="691" y="409"/>
                  </a:cubicBezTo>
                  <a:close/>
                  <a:moveTo>
                    <a:pt x="929" y="407"/>
                  </a:moveTo>
                  <a:cubicBezTo>
                    <a:pt x="931" y="389"/>
                    <a:pt x="951" y="400"/>
                    <a:pt x="956" y="407"/>
                  </a:cubicBezTo>
                  <a:cubicBezTo>
                    <a:pt x="951" y="425"/>
                    <a:pt x="942" y="395"/>
                    <a:pt x="929" y="404"/>
                  </a:cubicBezTo>
                  <a:close/>
                  <a:moveTo>
                    <a:pt x="1999" y="377"/>
                  </a:moveTo>
                  <a:cubicBezTo>
                    <a:pt x="2001" y="361"/>
                    <a:pt x="2013" y="386"/>
                    <a:pt x="2017" y="391"/>
                  </a:cubicBezTo>
                  <a:cubicBezTo>
                    <a:pt x="2010" y="411"/>
                    <a:pt x="2006" y="380"/>
                    <a:pt x="2001" y="377"/>
                  </a:cubicBezTo>
                  <a:close/>
                  <a:moveTo>
                    <a:pt x="2566" y="276"/>
                  </a:moveTo>
                  <a:cubicBezTo>
                    <a:pt x="2552" y="287"/>
                    <a:pt x="2550" y="273"/>
                    <a:pt x="2566" y="276"/>
                  </a:cubicBezTo>
                  <a:close/>
                  <a:moveTo>
                    <a:pt x="2159" y="395"/>
                  </a:moveTo>
                  <a:cubicBezTo>
                    <a:pt x="2159" y="389"/>
                    <a:pt x="2155" y="391"/>
                    <a:pt x="2150" y="391"/>
                  </a:cubicBezTo>
                  <a:cubicBezTo>
                    <a:pt x="2164" y="384"/>
                    <a:pt x="2173" y="366"/>
                    <a:pt x="2146" y="373"/>
                  </a:cubicBezTo>
                  <a:cubicBezTo>
                    <a:pt x="2150" y="364"/>
                    <a:pt x="2162" y="364"/>
                    <a:pt x="2171" y="359"/>
                  </a:cubicBezTo>
                  <a:cubicBezTo>
                    <a:pt x="2168" y="368"/>
                    <a:pt x="2173" y="371"/>
                    <a:pt x="2177" y="368"/>
                  </a:cubicBezTo>
                  <a:cubicBezTo>
                    <a:pt x="2166" y="395"/>
                    <a:pt x="2182" y="384"/>
                    <a:pt x="2159" y="402"/>
                  </a:cubicBezTo>
                  <a:cubicBezTo>
                    <a:pt x="2155" y="400"/>
                    <a:pt x="2159" y="395"/>
                    <a:pt x="2162" y="395"/>
                  </a:cubicBezTo>
                  <a:close/>
                  <a:moveTo>
                    <a:pt x="1787" y="402"/>
                  </a:moveTo>
                  <a:cubicBezTo>
                    <a:pt x="1796" y="420"/>
                    <a:pt x="1825" y="438"/>
                    <a:pt x="1836" y="407"/>
                  </a:cubicBezTo>
                  <a:cubicBezTo>
                    <a:pt x="1850" y="418"/>
                    <a:pt x="1827" y="427"/>
                    <a:pt x="1832" y="445"/>
                  </a:cubicBezTo>
                  <a:cubicBezTo>
                    <a:pt x="1807" y="452"/>
                    <a:pt x="1796" y="429"/>
                    <a:pt x="1789" y="402"/>
                  </a:cubicBezTo>
                  <a:close/>
                  <a:moveTo>
                    <a:pt x="1963" y="389"/>
                  </a:moveTo>
                  <a:cubicBezTo>
                    <a:pt x="1972" y="398"/>
                    <a:pt x="1972" y="413"/>
                    <a:pt x="1965" y="422"/>
                  </a:cubicBezTo>
                  <a:cubicBezTo>
                    <a:pt x="1961" y="402"/>
                    <a:pt x="1958" y="404"/>
                    <a:pt x="1938" y="413"/>
                  </a:cubicBezTo>
                  <a:cubicBezTo>
                    <a:pt x="1943" y="395"/>
                    <a:pt x="1961" y="402"/>
                    <a:pt x="1965" y="389"/>
                  </a:cubicBezTo>
                  <a:close/>
                  <a:moveTo>
                    <a:pt x="2227" y="361"/>
                  </a:moveTo>
                  <a:cubicBezTo>
                    <a:pt x="2218" y="373"/>
                    <a:pt x="2205" y="380"/>
                    <a:pt x="2191" y="384"/>
                  </a:cubicBezTo>
                  <a:cubicBezTo>
                    <a:pt x="2205" y="364"/>
                    <a:pt x="2211" y="355"/>
                    <a:pt x="2229" y="359"/>
                  </a:cubicBezTo>
                  <a:close/>
                  <a:moveTo>
                    <a:pt x="208" y="416"/>
                  </a:moveTo>
                  <a:cubicBezTo>
                    <a:pt x="208" y="422"/>
                    <a:pt x="201" y="422"/>
                    <a:pt x="188" y="422"/>
                  </a:cubicBezTo>
                  <a:cubicBezTo>
                    <a:pt x="197" y="418"/>
                    <a:pt x="197" y="413"/>
                    <a:pt x="208" y="413"/>
                  </a:cubicBezTo>
                  <a:close/>
                  <a:moveTo>
                    <a:pt x="872" y="443"/>
                  </a:moveTo>
                  <a:cubicBezTo>
                    <a:pt x="852" y="450"/>
                    <a:pt x="865" y="409"/>
                    <a:pt x="872" y="443"/>
                  </a:cubicBezTo>
                  <a:close/>
                  <a:moveTo>
                    <a:pt x="1166" y="441"/>
                  </a:moveTo>
                  <a:lnTo>
                    <a:pt x="1175" y="441"/>
                  </a:lnTo>
                  <a:lnTo>
                    <a:pt x="1175" y="459"/>
                  </a:lnTo>
                  <a:lnTo>
                    <a:pt x="1168" y="459"/>
                  </a:lnTo>
                  <a:close/>
                  <a:moveTo>
                    <a:pt x="1511" y="441"/>
                  </a:moveTo>
                  <a:cubicBezTo>
                    <a:pt x="1525" y="450"/>
                    <a:pt x="1547" y="445"/>
                    <a:pt x="1547" y="479"/>
                  </a:cubicBezTo>
                  <a:cubicBezTo>
                    <a:pt x="1534" y="477"/>
                    <a:pt x="1536" y="506"/>
                    <a:pt x="1518" y="497"/>
                  </a:cubicBezTo>
                  <a:cubicBezTo>
                    <a:pt x="1513" y="479"/>
                    <a:pt x="1511" y="459"/>
                    <a:pt x="1513" y="438"/>
                  </a:cubicBezTo>
                  <a:close/>
                  <a:moveTo>
                    <a:pt x="174" y="422"/>
                  </a:moveTo>
                  <a:cubicBezTo>
                    <a:pt x="174" y="425"/>
                    <a:pt x="163" y="422"/>
                    <a:pt x="156" y="422"/>
                  </a:cubicBezTo>
                  <a:cubicBezTo>
                    <a:pt x="161" y="416"/>
                    <a:pt x="172" y="416"/>
                    <a:pt x="176" y="420"/>
                  </a:cubicBezTo>
                  <a:close/>
                  <a:moveTo>
                    <a:pt x="233" y="422"/>
                  </a:moveTo>
                  <a:lnTo>
                    <a:pt x="246" y="422"/>
                  </a:lnTo>
                  <a:lnTo>
                    <a:pt x="246" y="427"/>
                  </a:lnTo>
                  <a:lnTo>
                    <a:pt x="233" y="427"/>
                  </a:lnTo>
                  <a:close/>
                  <a:moveTo>
                    <a:pt x="1238" y="450"/>
                  </a:moveTo>
                  <a:cubicBezTo>
                    <a:pt x="1245" y="447"/>
                    <a:pt x="1245" y="459"/>
                    <a:pt x="1251" y="459"/>
                  </a:cubicBezTo>
                  <a:cubicBezTo>
                    <a:pt x="1251" y="465"/>
                    <a:pt x="1247" y="468"/>
                    <a:pt x="1247" y="474"/>
                  </a:cubicBezTo>
                  <a:lnTo>
                    <a:pt x="1238" y="474"/>
                  </a:lnTo>
                  <a:close/>
                  <a:moveTo>
                    <a:pt x="1351" y="459"/>
                  </a:moveTo>
                  <a:cubicBezTo>
                    <a:pt x="1340" y="486"/>
                    <a:pt x="1333" y="429"/>
                    <a:pt x="1351" y="459"/>
                  </a:cubicBezTo>
                  <a:close/>
                  <a:moveTo>
                    <a:pt x="1595" y="445"/>
                  </a:moveTo>
                  <a:lnTo>
                    <a:pt x="1604" y="445"/>
                  </a:lnTo>
                  <a:lnTo>
                    <a:pt x="1604" y="461"/>
                  </a:lnTo>
                  <a:lnTo>
                    <a:pt x="1595" y="461"/>
                  </a:lnTo>
                  <a:close/>
                  <a:moveTo>
                    <a:pt x="253" y="427"/>
                  </a:moveTo>
                  <a:cubicBezTo>
                    <a:pt x="253" y="422"/>
                    <a:pt x="265" y="425"/>
                    <a:pt x="271" y="425"/>
                  </a:cubicBezTo>
                  <a:cubicBezTo>
                    <a:pt x="267" y="427"/>
                    <a:pt x="265" y="432"/>
                    <a:pt x="271" y="432"/>
                  </a:cubicBezTo>
                  <a:cubicBezTo>
                    <a:pt x="267" y="441"/>
                    <a:pt x="260" y="425"/>
                    <a:pt x="253" y="425"/>
                  </a:cubicBezTo>
                  <a:close/>
                  <a:moveTo>
                    <a:pt x="1696" y="456"/>
                  </a:moveTo>
                  <a:cubicBezTo>
                    <a:pt x="1690" y="468"/>
                    <a:pt x="1674" y="472"/>
                    <a:pt x="1660" y="465"/>
                  </a:cubicBezTo>
                  <a:cubicBezTo>
                    <a:pt x="1676" y="447"/>
                    <a:pt x="1687" y="447"/>
                    <a:pt x="1699" y="454"/>
                  </a:cubicBezTo>
                  <a:close/>
                  <a:moveTo>
                    <a:pt x="122" y="422"/>
                  </a:moveTo>
                  <a:cubicBezTo>
                    <a:pt x="122" y="420"/>
                    <a:pt x="147" y="422"/>
                    <a:pt x="136" y="425"/>
                  </a:cubicBezTo>
                  <a:cubicBezTo>
                    <a:pt x="138" y="425"/>
                    <a:pt x="122" y="422"/>
                    <a:pt x="122" y="422"/>
                  </a:cubicBezTo>
                  <a:close/>
                  <a:moveTo>
                    <a:pt x="1333" y="472"/>
                  </a:moveTo>
                  <a:cubicBezTo>
                    <a:pt x="1349" y="474"/>
                    <a:pt x="1355" y="488"/>
                    <a:pt x="1355" y="515"/>
                  </a:cubicBezTo>
                  <a:cubicBezTo>
                    <a:pt x="1333" y="497"/>
                    <a:pt x="1337" y="513"/>
                    <a:pt x="1333" y="549"/>
                  </a:cubicBezTo>
                  <a:cubicBezTo>
                    <a:pt x="1326" y="529"/>
                    <a:pt x="1324" y="535"/>
                    <a:pt x="1319" y="558"/>
                  </a:cubicBezTo>
                  <a:cubicBezTo>
                    <a:pt x="1315" y="544"/>
                    <a:pt x="1306" y="544"/>
                    <a:pt x="1306" y="524"/>
                  </a:cubicBezTo>
                  <a:lnTo>
                    <a:pt x="1328" y="524"/>
                  </a:lnTo>
                  <a:cubicBezTo>
                    <a:pt x="1331" y="506"/>
                    <a:pt x="1321" y="508"/>
                    <a:pt x="1315" y="506"/>
                  </a:cubicBezTo>
                  <a:cubicBezTo>
                    <a:pt x="1312" y="481"/>
                    <a:pt x="1337" y="504"/>
                    <a:pt x="1333" y="474"/>
                  </a:cubicBezTo>
                  <a:close/>
                  <a:moveTo>
                    <a:pt x="1608" y="468"/>
                  </a:moveTo>
                  <a:cubicBezTo>
                    <a:pt x="1608" y="488"/>
                    <a:pt x="1602" y="495"/>
                    <a:pt x="1590" y="492"/>
                  </a:cubicBezTo>
                  <a:cubicBezTo>
                    <a:pt x="1593" y="481"/>
                    <a:pt x="1597" y="465"/>
                    <a:pt x="1608" y="468"/>
                  </a:cubicBezTo>
                  <a:close/>
                  <a:moveTo>
                    <a:pt x="1116" y="504"/>
                  </a:moveTo>
                  <a:cubicBezTo>
                    <a:pt x="1148" y="481"/>
                    <a:pt x="1181" y="522"/>
                    <a:pt x="1215" y="522"/>
                  </a:cubicBezTo>
                  <a:cubicBezTo>
                    <a:pt x="1202" y="553"/>
                    <a:pt x="1177" y="524"/>
                    <a:pt x="1161" y="538"/>
                  </a:cubicBezTo>
                  <a:cubicBezTo>
                    <a:pt x="1154" y="540"/>
                    <a:pt x="1168" y="578"/>
                    <a:pt x="1148" y="569"/>
                  </a:cubicBezTo>
                  <a:cubicBezTo>
                    <a:pt x="1150" y="549"/>
                    <a:pt x="1148" y="522"/>
                    <a:pt x="1161" y="522"/>
                  </a:cubicBezTo>
                  <a:cubicBezTo>
                    <a:pt x="1145" y="486"/>
                    <a:pt x="1139" y="544"/>
                    <a:pt x="1134" y="563"/>
                  </a:cubicBezTo>
                  <a:cubicBezTo>
                    <a:pt x="1125" y="544"/>
                    <a:pt x="1109" y="529"/>
                    <a:pt x="1134" y="520"/>
                  </a:cubicBezTo>
                  <a:cubicBezTo>
                    <a:pt x="1132" y="513"/>
                    <a:pt x="1125" y="506"/>
                    <a:pt x="1116" y="504"/>
                  </a:cubicBezTo>
                  <a:close/>
                  <a:moveTo>
                    <a:pt x="1414" y="497"/>
                  </a:moveTo>
                  <a:cubicBezTo>
                    <a:pt x="1412" y="508"/>
                    <a:pt x="1407" y="515"/>
                    <a:pt x="1401" y="515"/>
                  </a:cubicBezTo>
                  <a:cubicBezTo>
                    <a:pt x="1398" y="497"/>
                    <a:pt x="1407" y="499"/>
                    <a:pt x="1414" y="497"/>
                  </a:cubicBezTo>
                  <a:close/>
                  <a:moveTo>
                    <a:pt x="484" y="479"/>
                  </a:moveTo>
                  <a:cubicBezTo>
                    <a:pt x="479" y="474"/>
                    <a:pt x="475" y="470"/>
                    <a:pt x="470" y="468"/>
                  </a:cubicBezTo>
                  <a:cubicBezTo>
                    <a:pt x="472" y="452"/>
                    <a:pt x="479" y="472"/>
                    <a:pt x="488" y="470"/>
                  </a:cubicBezTo>
                  <a:cubicBezTo>
                    <a:pt x="490" y="486"/>
                    <a:pt x="479" y="483"/>
                    <a:pt x="477" y="495"/>
                  </a:cubicBezTo>
                  <a:cubicBezTo>
                    <a:pt x="468" y="495"/>
                    <a:pt x="479" y="479"/>
                    <a:pt x="481" y="479"/>
                  </a:cubicBezTo>
                  <a:close/>
                  <a:moveTo>
                    <a:pt x="1455" y="522"/>
                  </a:moveTo>
                  <a:cubicBezTo>
                    <a:pt x="1443" y="551"/>
                    <a:pt x="1437" y="495"/>
                    <a:pt x="1455" y="522"/>
                  </a:cubicBezTo>
                  <a:close/>
                  <a:moveTo>
                    <a:pt x="222" y="443"/>
                  </a:moveTo>
                  <a:cubicBezTo>
                    <a:pt x="231" y="443"/>
                    <a:pt x="231" y="445"/>
                    <a:pt x="231" y="450"/>
                  </a:cubicBezTo>
                  <a:cubicBezTo>
                    <a:pt x="226" y="450"/>
                    <a:pt x="226" y="450"/>
                    <a:pt x="226" y="452"/>
                  </a:cubicBezTo>
                  <a:cubicBezTo>
                    <a:pt x="219" y="452"/>
                    <a:pt x="222" y="447"/>
                    <a:pt x="222" y="443"/>
                  </a:cubicBezTo>
                  <a:close/>
                  <a:moveTo>
                    <a:pt x="587" y="490"/>
                  </a:moveTo>
                  <a:cubicBezTo>
                    <a:pt x="574" y="508"/>
                    <a:pt x="565" y="472"/>
                    <a:pt x="587" y="490"/>
                  </a:cubicBezTo>
                  <a:close/>
                  <a:moveTo>
                    <a:pt x="680" y="492"/>
                  </a:moveTo>
                  <a:cubicBezTo>
                    <a:pt x="696" y="511"/>
                    <a:pt x="657" y="506"/>
                    <a:pt x="680" y="492"/>
                  </a:cubicBezTo>
                  <a:close/>
                  <a:moveTo>
                    <a:pt x="1346" y="524"/>
                  </a:moveTo>
                  <a:cubicBezTo>
                    <a:pt x="1362" y="526"/>
                    <a:pt x="1346" y="547"/>
                    <a:pt x="1355" y="549"/>
                  </a:cubicBezTo>
                  <a:cubicBezTo>
                    <a:pt x="1353" y="567"/>
                    <a:pt x="1335" y="533"/>
                    <a:pt x="1346" y="524"/>
                  </a:cubicBezTo>
                  <a:close/>
                  <a:moveTo>
                    <a:pt x="1428" y="524"/>
                  </a:moveTo>
                  <a:lnTo>
                    <a:pt x="1437" y="524"/>
                  </a:lnTo>
                  <a:cubicBezTo>
                    <a:pt x="1437" y="531"/>
                    <a:pt x="1439" y="531"/>
                    <a:pt x="1441" y="531"/>
                  </a:cubicBezTo>
                  <a:cubicBezTo>
                    <a:pt x="1434" y="551"/>
                    <a:pt x="1421" y="556"/>
                    <a:pt x="1410" y="565"/>
                  </a:cubicBezTo>
                  <a:lnTo>
                    <a:pt x="1410" y="540"/>
                  </a:lnTo>
                  <a:cubicBezTo>
                    <a:pt x="1414" y="520"/>
                    <a:pt x="1428" y="560"/>
                    <a:pt x="1428" y="524"/>
                  </a:cubicBezTo>
                  <a:close/>
                  <a:moveTo>
                    <a:pt x="1464" y="524"/>
                  </a:moveTo>
                  <a:cubicBezTo>
                    <a:pt x="1471" y="520"/>
                    <a:pt x="1471" y="531"/>
                    <a:pt x="1477" y="531"/>
                  </a:cubicBezTo>
                  <a:cubicBezTo>
                    <a:pt x="1475" y="544"/>
                    <a:pt x="1464" y="535"/>
                    <a:pt x="1464" y="549"/>
                  </a:cubicBezTo>
                  <a:cubicBezTo>
                    <a:pt x="1455" y="544"/>
                    <a:pt x="1464" y="535"/>
                    <a:pt x="1464" y="522"/>
                  </a:cubicBezTo>
                  <a:close/>
                  <a:moveTo>
                    <a:pt x="847" y="515"/>
                  </a:moveTo>
                  <a:cubicBezTo>
                    <a:pt x="852" y="517"/>
                    <a:pt x="852" y="529"/>
                    <a:pt x="852" y="538"/>
                  </a:cubicBezTo>
                  <a:lnTo>
                    <a:pt x="834" y="535"/>
                  </a:lnTo>
                  <a:cubicBezTo>
                    <a:pt x="834" y="526"/>
                    <a:pt x="843" y="531"/>
                    <a:pt x="847" y="531"/>
                  </a:cubicBezTo>
                  <a:close/>
                  <a:moveTo>
                    <a:pt x="353" y="483"/>
                  </a:moveTo>
                  <a:cubicBezTo>
                    <a:pt x="339" y="474"/>
                    <a:pt x="323" y="481"/>
                    <a:pt x="303" y="472"/>
                  </a:cubicBezTo>
                  <a:cubicBezTo>
                    <a:pt x="287" y="472"/>
                    <a:pt x="303" y="492"/>
                    <a:pt x="278" y="488"/>
                  </a:cubicBezTo>
                  <a:cubicBezTo>
                    <a:pt x="285" y="463"/>
                    <a:pt x="246" y="474"/>
                    <a:pt x="244" y="459"/>
                  </a:cubicBezTo>
                  <a:lnTo>
                    <a:pt x="285" y="459"/>
                  </a:lnTo>
                  <a:cubicBezTo>
                    <a:pt x="280" y="486"/>
                    <a:pt x="341" y="452"/>
                    <a:pt x="350" y="481"/>
                  </a:cubicBezTo>
                  <a:close/>
                  <a:moveTo>
                    <a:pt x="798" y="520"/>
                  </a:moveTo>
                  <a:cubicBezTo>
                    <a:pt x="807" y="520"/>
                    <a:pt x="816" y="551"/>
                    <a:pt x="825" y="529"/>
                  </a:cubicBezTo>
                  <a:cubicBezTo>
                    <a:pt x="831" y="547"/>
                    <a:pt x="834" y="567"/>
                    <a:pt x="831" y="587"/>
                  </a:cubicBezTo>
                  <a:cubicBezTo>
                    <a:pt x="816" y="563"/>
                    <a:pt x="791" y="538"/>
                    <a:pt x="770" y="558"/>
                  </a:cubicBezTo>
                  <a:cubicBezTo>
                    <a:pt x="764" y="540"/>
                    <a:pt x="773" y="538"/>
                    <a:pt x="766" y="531"/>
                  </a:cubicBezTo>
                  <a:cubicBezTo>
                    <a:pt x="777" y="513"/>
                    <a:pt x="786" y="556"/>
                    <a:pt x="798" y="517"/>
                  </a:cubicBezTo>
                  <a:close/>
                  <a:moveTo>
                    <a:pt x="488" y="513"/>
                  </a:moveTo>
                  <a:cubicBezTo>
                    <a:pt x="481" y="511"/>
                    <a:pt x="470" y="524"/>
                    <a:pt x="481" y="529"/>
                  </a:cubicBezTo>
                  <a:cubicBezTo>
                    <a:pt x="461" y="547"/>
                    <a:pt x="436" y="515"/>
                    <a:pt x="405" y="513"/>
                  </a:cubicBezTo>
                  <a:cubicBezTo>
                    <a:pt x="409" y="504"/>
                    <a:pt x="443" y="511"/>
                    <a:pt x="420" y="497"/>
                  </a:cubicBezTo>
                  <a:cubicBezTo>
                    <a:pt x="434" y="486"/>
                    <a:pt x="456" y="504"/>
                    <a:pt x="463" y="515"/>
                  </a:cubicBezTo>
                  <a:cubicBezTo>
                    <a:pt x="472" y="515"/>
                    <a:pt x="463" y="508"/>
                    <a:pt x="461" y="508"/>
                  </a:cubicBezTo>
                  <a:cubicBezTo>
                    <a:pt x="488" y="499"/>
                    <a:pt x="517" y="497"/>
                    <a:pt x="545" y="506"/>
                  </a:cubicBezTo>
                  <a:cubicBezTo>
                    <a:pt x="540" y="513"/>
                    <a:pt x="508" y="508"/>
                    <a:pt x="527" y="526"/>
                  </a:cubicBezTo>
                  <a:cubicBezTo>
                    <a:pt x="524" y="529"/>
                    <a:pt x="493" y="520"/>
                    <a:pt x="486" y="513"/>
                  </a:cubicBezTo>
                  <a:close/>
                  <a:moveTo>
                    <a:pt x="942" y="538"/>
                  </a:moveTo>
                  <a:cubicBezTo>
                    <a:pt x="947" y="538"/>
                    <a:pt x="947" y="544"/>
                    <a:pt x="942" y="544"/>
                  </a:cubicBezTo>
                  <a:cubicBezTo>
                    <a:pt x="942" y="553"/>
                    <a:pt x="951" y="553"/>
                    <a:pt x="951" y="544"/>
                  </a:cubicBezTo>
                  <a:cubicBezTo>
                    <a:pt x="958" y="549"/>
                    <a:pt x="947" y="558"/>
                    <a:pt x="956" y="560"/>
                  </a:cubicBezTo>
                  <a:cubicBezTo>
                    <a:pt x="953" y="576"/>
                    <a:pt x="938" y="565"/>
                    <a:pt x="942" y="590"/>
                  </a:cubicBezTo>
                  <a:cubicBezTo>
                    <a:pt x="935" y="585"/>
                    <a:pt x="931" y="578"/>
                    <a:pt x="924" y="574"/>
                  </a:cubicBezTo>
                  <a:lnTo>
                    <a:pt x="924" y="551"/>
                  </a:lnTo>
                  <a:cubicBezTo>
                    <a:pt x="910" y="538"/>
                    <a:pt x="933" y="544"/>
                    <a:pt x="929" y="567"/>
                  </a:cubicBezTo>
                  <a:cubicBezTo>
                    <a:pt x="942" y="558"/>
                    <a:pt x="926" y="547"/>
                    <a:pt x="942" y="535"/>
                  </a:cubicBezTo>
                  <a:close/>
                  <a:moveTo>
                    <a:pt x="1242" y="565"/>
                  </a:moveTo>
                  <a:cubicBezTo>
                    <a:pt x="1233" y="547"/>
                    <a:pt x="1224" y="574"/>
                    <a:pt x="1206" y="565"/>
                  </a:cubicBezTo>
                  <a:cubicBezTo>
                    <a:pt x="1206" y="549"/>
                    <a:pt x="1242" y="531"/>
                    <a:pt x="1242" y="565"/>
                  </a:cubicBezTo>
                  <a:close/>
                  <a:moveTo>
                    <a:pt x="1254" y="549"/>
                  </a:moveTo>
                  <a:cubicBezTo>
                    <a:pt x="1256" y="558"/>
                    <a:pt x="1270" y="551"/>
                    <a:pt x="1265" y="574"/>
                  </a:cubicBezTo>
                  <a:cubicBezTo>
                    <a:pt x="1261" y="565"/>
                    <a:pt x="1247" y="572"/>
                    <a:pt x="1251" y="549"/>
                  </a:cubicBezTo>
                  <a:close/>
                  <a:moveTo>
                    <a:pt x="113" y="436"/>
                  </a:moveTo>
                  <a:cubicBezTo>
                    <a:pt x="136" y="441"/>
                    <a:pt x="102" y="445"/>
                    <a:pt x="131" y="450"/>
                  </a:cubicBezTo>
                  <a:cubicBezTo>
                    <a:pt x="129" y="452"/>
                    <a:pt x="122" y="450"/>
                    <a:pt x="122" y="452"/>
                  </a:cubicBezTo>
                  <a:cubicBezTo>
                    <a:pt x="106" y="445"/>
                    <a:pt x="118" y="443"/>
                    <a:pt x="104" y="441"/>
                  </a:cubicBezTo>
                  <a:cubicBezTo>
                    <a:pt x="104" y="438"/>
                    <a:pt x="115" y="441"/>
                    <a:pt x="113" y="436"/>
                  </a:cubicBezTo>
                  <a:close/>
                  <a:moveTo>
                    <a:pt x="244" y="461"/>
                  </a:moveTo>
                  <a:cubicBezTo>
                    <a:pt x="231" y="463"/>
                    <a:pt x="217" y="463"/>
                    <a:pt x="204" y="459"/>
                  </a:cubicBezTo>
                  <a:cubicBezTo>
                    <a:pt x="208" y="447"/>
                    <a:pt x="222" y="459"/>
                    <a:pt x="242" y="461"/>
                  </a:cubicBezTo>
                  <a:close/>
                  <a:moveTo>
                    <a:pt x="1283" y="574"/>
                  </a:moveTo>
                  <a:cubicBezTo>
                    <a:pt x="1283" y="551"/>
                    <a:pt x="1303" y="549"/>
                    <a:pt x="1297" y="581"/>
                  </a:cubicBezTo>
                  <a:lnTo>
                    <a:pt x="1306" y="581"/>
                  </a:lnTo>
                  <a:cubicBezTo>
                    <a:pt x="1312" y="605"/>
                    <a:pt x="1290" y="576"/>
                    <a:pt x="1281" y="574"/>
                  </a:cubicBezTo>
                  <a:close/>
                  <a:moveTo>
                    <a:pt x="384" y="486"/>
                  </a:moveTo>
                  <a:cubicBezTo>
                    <a:pt x="393" y="483"/>
                    <a:pt x="405" y="488"/>
                    <a:pt x="411" y="492"/>
                  </a:cubicBezTo>
                  <a:cubicBezTo>
                    <a:pt x="402" y="497"/>
                    <a:pt x="375" y="508"/>
                    <a:pt x="382" y="486"/>
                  </a:cubicBezTo>
                  <a:close/>
                  <a:moveTo>
                    <a:pt x="1078" y="574"/>
                  </a:moveTo>
                  <a:cubicBezTo>
                    <a:pt x="1078" y="565"/>
                    <a:pt x="1089" y="569"/>
                    <a:pt x="1096" y="567"/>
                  </a:cubicBezTo>
                  <a:cubicBezTo>
                    <a:pt x="1096" y="590"/>
                    <a:pt x="1102" y="585"/>
                    <a:pt x="1096" y="601"/>
                  </a:cubicBezTo>
                  <a:cubicBezTo>
                    <a:pt x="1078" y="608"/>
                    <a:pt x="1087" y="574"/>
                    <a:pt x="1075" y="576"/>
                  </a:cubicBezTo>
                  <a:close/>
                  <a:moveTo>
                    <a:pt x="307" y="486"/>
                  </a:moveTo>
                  <a:cubicBezTo>
                    <a:pt x="307" y="479"/>
                    <a:pt x="328" y="490"/>
                    <a:pt x="325" y="499"/>
                  </a:cubicBezTo>
                  <a:cubicBezTo>
                    <a:pt x="310" y="499"/>
                    <a:pt x="314" y="490"/>
                    <a:pt x="305" y="488"/>
                  </a:cubicBezTo>
                  <a:close/>
                  <a:moveTo>
                    <a:pt x="366" y="499"/>
                  </a:moveTo>
                  <a:cubicBezTo>
                    <a:pt x="362" y="504"/>
                    <a:pt x="359" y="506"/>
                    <a:pt x="359" y="511"/>
                  </a:cubicBezTo>
                  <a:cubicBezTo>
                    <a:pt x="357" y="506"/>
                    <a:pt x="344" y="506"/>
                    <a:pt x="348" y="497"/>
                  </a:cubicBezTo>
                  <a:cubicBezTo>
                    <a:pt x="357" y="502"/>
                    <a:pt x="355" y="492"/>
                    <a:pt x="364" y="502"/>
                  </a:cubicBezTo>
                  <a:close/>
                  <a:moveTo>
                    <a:pt x="262" y="477"/>
                  </a:moveTo>
                  <a:lnTo>
                    <a:pt x="271" y="479"/>
                  </a:lnTo>
                  <a:lnTo>
                    <a:pt x="271" y="483"/>
                  </a:lnTo>
                  <a:lnTo>
                    <a:pt x="262" y="481"/>
                  </a:lnTo>
                  <a:close/>
                  <a:moveTo>
                    <a:pt x="807" y="583"/>
                  </a:moveTo>
                  <a:cubicBezTo>
                    <a:pt x="804" y="590"/>
                    <a:pt x="800" y="596"/>
                    <a:pt x="793" y="594"/>
                  </a:cubicBezTo>
                  <a:cubicBezTo>
                    <a:pt x="788" y="581"/>
                    <a:pt x="798" y="583"/>
                    <a:pt x="804" y="58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490875" y="2967600"/>
              <a:ext cx="875" cy="1000"/>
            </a:xfrm>
            <a:custGeom>
              <a:rect b="b" l="l" r="r" t="t"/>
              <a:pathLst>
                <a:path extrusionOk="0" h="40" w="35">
                  <a:moveTo>
                    <a:pt x="12" y="12"/>
                  </a:moveTo>
                  <a:cubicBezTo>
                    <a:pt x="1" y="1"/>
                    <a:pt x="30" y="12"/>
                    <a:pt x="35" y="16"/>
                  </a:cubicBezTo>
                  <a:cubicBezTo>
                    <a:pt x="28" y="39"/>
                    <a:pt x="17" y="14"/>
                    <a:pt x="12" y="1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6499575" y="2973075"/>
              <a:ext cx="650" cy="875"/>
            </a:xfrm>
            <a:custGeom>
              <a:rect b="b" l="l" r="r" t="t"/>
              <a:pathLst>
                <a:path extrusionOk="0" h="35" w="26">
                  <a:moveTo>
                    <a:pt x="10" y="10"/>
                  </a:moveTo>
                  <a:cubicBezTo>
                    <a:pt x="10" y="1"/>
                    <a:pt x="14" y="5"/>
                    <a:pt x="14" y="10"/>
                  </a:cubicBezTo>
                  <a:cubicBezTo>
                    <a:pt x="14" y="14"/>
                    <a:pt x="19" y="8"/>
                    <a:pt x="19" y="3"/>
                  </a:cubicBezTo>
                  <a:cubicBezTo>
                    <a:pt x="26" y="5"/>
                    <a:pt x="23" y="23"/>
                    <a:pt x="23" y="35"/>
                  </a:cubicBezTo>
                  <a:cubicBezTo>
                    <a:pt x="21" y="30"/>
                    <a:pt x="1" y="23"/>
                    <a:pt x="14" y="19"/>
                  </a:cubicBezTo>
                  <a:cubicBezTo>
                    <a:pt x="16" y="12"/>
                    <a:pt x="12" y="12"/>
                    <a:pt x="10" y="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6645300" y="2976875"/>
              <a:ext cx="550" cy="175"/>
            </a:xfrm>
            <a:custGeom>
              <a:rect b="b" l="l" r="r" t="t"/>
              <a:pathLst>
                <a:path extrusionOk="0" h="7" w="22">
                  <a:moveTo>
                    <a:pt x="10" y="2"/>
                  </a:moveTo>
                  <a:lnTo>
                    <a:pt x="21" y="0"/>
                  </a:lnTo>
                  <a:lnTo>
                    <a:pt x="21" y="5"/>
                  </a:lnTo>
                  <a:lnTo>
                    <a:pt x="3" y="7"/>
                  </a:lnTo>
                  <a:cubicBezTo>
                    <a:pt x="1" y="7"/>
                    <a:pt x="8" y="5"/>
                    <a:pt x="10" y="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6648425" y="2980250"/>
              <a:ext cx="525" cy="375"/>
            </a:xfrm>
            <a:custGeom>
              <a:rect b="b" l="l" r="r" t="t"/>
              <a:pathLst>
                <a:path extrusionOk="0" h="15" w="21">
                  <a:moveTo>
                    <a:pt x="2" y="1"/>
                  </a:moveTo>
                  <a:lnTo>
                    <a:pt x="18" y="5"/>
                  </a:lnTo>
                  <a:cubicBezTo>
                    <a:pt x="20" y="14"/>
                    <a:pt x="7" y="5"/>
                    <a:pt x="5" y="10"/>
                  </a:cubicBezTo>
                  <a:cubicBezTo>
                    <a:pt x="0" y="7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6642425" y="2972850"/>
              <a:ext cx="85575" cy="15900"/>
            </a:xfrm>
            <a:custGeom>
              <a:rect b="b" l="l" r="r" t="t"/>
              <a:pathLst>
                <a:path extrusionOk="0" h="636" w="3423">
                  <a:moveTo>
                    <a:pt x="3280" y="398"/>
                  </a:moveTo>
                  <a:cubicBezTo>
                    <a:pt x="3262" y="394"/>
                    <a:pt x="3300" y="410"/>
                    <a:pt x="3294" y="412"/>
                  </a:cubicBezTo>
                  <a:cubicBezTo>
                    <a:pt x="3282" y="407"/>
                    <a:pt x="3271" y="400"/>
                    <a:pt x="3264" y="391"/>
                  </a:cubicBezTo>
                  <a:cubicBezTo>
                    <a:pt x="3219" y="378"/>
                    <a:pt x="3217" y="373"/>
                    <a:pt x="3176" y="364"/>
                  </a:cubicBezTo>
                  <a:cubicBezTo>
                    <a:pt x="3176" y="360"/>
                    <a:pt x="3178" y="358"/>
                    <a:pt x="3183" y="358"/>
                  </a:cubicBezTo>
                  <a:cubicBezTo>
                    <a:pt x="3138" y="328"/>
                    <a:pt x="3081" y="315"/>
                    <a:pt x="3050" y="324"/>
                  </a:cubicBezTo>
                  <a:cubicBezTo>
                    <a:pt x="3020" y="312"/>
                    <a:pt x="2984" y="292"/>
                    <a:pt x="2948" y="276"/>
                  </a:cubicBezTo>
                  <a:cubicBezTo>
                    <a:pt x="2894" y="281"/>
                    <a:pt x="2840" y="263"/>
                    <a:pt x="2801" y="227"/>
                  </a:cubicBezTo>
                  <a:cubicBezTo>
                    <a:pt x="2788" y="240"/>
                    <a:pt x="2826" y="249"/>
                    <a:pt x="2808" y="251"/>
                  </a:cubicBezTo>
                  <a:cubicBezTo>
                    <a:pt x="2794" y="231"/>
                    <a:pt x="2772" y="222"/>
                    <a:pt x="2749" y="222"/>
                  </a:cubicBezTo>
                  <a:cubicBezTo>
                    <a:pt x="2749" y="195"/>
                    <a:pt x="2718" y="218"/>
                    <a:pt x="2709" y="197"/>
                  </a:cubicBezTo>
                  <a:cubicBezTo>
                    <a:pt x="2686" y="211"/>
                    <a:pt x="2657" y="209"/>
                    <a:pt x="2639" y="190"/>
                  </a:cubicBezTo>
                  <a:cubicBezTo>
                    <a:pt x="2625" y="190"/>
                    <a:pt x="2612" y="233"/>
                    <a:pt x="2596" y="206"/>
                  </a:cubicBezTo>
                  <a:cubicBezTo>
                    <a:pt x="2602" y="195"/>
                    <a:pt x="2614" y="206"/>
                    <a:pt x="2605" y="188"/>
                  </a:cubicBezTo>
                  <a:cubicBezTo>
                    <a:pt x="2578" y="179"/>
                    <a:pt x="2600" y="209"/>
                    <a:pt x="2578" y="209"/>
                  </a:cubicBezTo>
                  <a:cubicBezTo>
                    <a:pt x="2569" y="197"/>
                    <a:pt x="2560" y="188"/>
                    <a:pt x="2548" y="179"/>
                  </a:cubicBezTo>
                  <a:cubicBezTo>
                    <a:pt x="2517" y="195"/>
                    <a:pt x="2478" y="195"/>
                    <a:pt x="2447" y="177"/>
                  </a:cubicBezTo>
                  <a:cubicBezTo>
                    <a:pt x="2456" y="177"/>
                    <a:pt x="2465" y="181"/>
                    <a:pt x="2465" y="166"/>
                  </a:cubicBezTo>
                  <a:cubicBezTo>
                    <a:pt x="2444" y="148"/>
                    <a:pt x="2426" y="134"/>
                    <a:pt x="2408" y="159"/>
                  </a:cubicBezTo>
                  <a:cubicBezTo>
                    <a:pt x="2408" y="152"/>
                    <a:pt x="2413" y="138"/>
                    <a:pt x="2406" y="136"/>
                  </a:cubicBezTo>
                  <a:cubicBezTo>
                    <a:pt x="2395" y="141"/>
                    <a:pt x="2392" y="166"/>
                    <a:pt x="2374" y="159"/>
                  </a:cubicBezTo>
                  <a:cubicBezTo>
                    <a:pt x="2363" y="157"/>
                    <a:pt x="2374" y="134"/>
                    <a:pt x="2361" y="134"/>
                  </a:cubicBezTo>
                  <a:cubicBezTo>
                    <a:pt x="2347" y="145"/>
                    <a:pt x="2286" y="120"/>
                    <a:pt x="2311" y="154"/>
                  </a:cubicBezTo>
                  <a:cubicBezTo>
                    <a:pt x="2304" y="152"/>
                    <a:pt x="2300" y="154"/>
                    <a:pt x="2293" y="159"/>
                  </a:cubicBezTo>
                  <a:cubicBezTo>
                    <a:pt x="2291" y="143"/>
                    <a:pt x="2289" y="129"/>
                    <a:pt x="2284" y="116"/>
                  </a:cubicBezTo>
                  <a:cubicBezTo>
                    <a:pt x="2243" y="125"/>
                    <a:pt x="2216" y="102"/>
                    <a:pt x="2187" y="136"/>
                  </a:cubicBezTo>
                  <a:cubicBezTo>
                    <a:pt x="2200" y="98"/>
                    <a:pt x="2169" y="114"/>
                    <a:pt x="2158" y="116"/>
                  </a:cubicBezTo>
                  <a:cubicBezTo>
                    <a:pt x="2158" y="105"/>
                    <a:pt x="2153" y="98"/>
                    <a:pt x="2158" y="82"/>
                  </a:cubicBezTo>
                  <a:cubicBezTo>
                    <a:pt x="2090" y="80"/>
                    <a:pt x="2051" y="105"/>
                    <a:pt x="1979" y="82"/>
                  </a:cubicBezTo>
                  <a:cubicBezTo>
                    <a:pt x="1977" y="102"/>
                    <a:pt x="1972" y="123"/>
                    <a:pt x="1961" y="120"/>
                  </a:cubicBezTo>
                  <a:cubicBezTo>
                    <a:pt x="1961" y="109"/>
                    <a:pt x="1966" y="98"/>
                    <a:pt x="1972" y="89"/>
                  </a:cubicBezTo>
                  <a:cubicBezTo>
                    <a:pt x="1943" y="68"/>
                    <a:pt x="1941" y="91"/>
                    <a:pt x="1941" y="109"/>
                  </a:cubicBezTo>
                  <a:lnTo>
                    <a:pt x="1918" y="105"/>
                  </a:lnTo>
                  <a:cubicBezTo>
                    <a:pt x="1925" y="82"/>
                    <a:pt x="1914" y="82"/>
                    <a:pt x="1918" y="64"/>
                  </a:cubicBezTo>
                  <a:cubicBezTo>
                    <a:pt x="1891" y="59"/>
                    <a:pt x="1884" y="84"/>
                    <a:pt x="1862" y="55"/>
                  </a:cubicBezTo>
                  <a:cubicBezTo>
                    <a:pt x="1855" y="89"/>
                    <a:pt x="1812" y="50"/>
                    <a:pt x="1817" y="82"/>
                  </a:cubicBezTo>
                  <a:cubicBezTo>
                    <a:pt x="1812" y="71"/>
                    <a:pt x="1801" y="64"/>
                    <a:pt x="1787" y="62"/>
                  </a:cubicBezTo>
                  <a:cubicBezTo>
                    <a:pt x="1771" y="71"/>
                    <a:pt x="1780" y="78"/>
                    <a:pt x="1771" y="84"/>
                  </a:cubicBezTo>
                  <a:cubicBezTo>
                    <a:pt x="1758" y="84"/>
                    <a:pt x="1742" y="100"/>
                    <a:pt x="1742" y="73"/>
                  </a:cubicBezTo>
                  <a:cubicBezTo>
                    <a:pt x="1751" y="78"/>
                    <a:pt x="1767" y="46"/>
                    <a:pt x="1753" y="41"/>
                  </a:cubicBezTo>
                  <a:cubicBezTo>
                    <a:pt x="1744" y="82"/>
                    <a:pt x="1737" y="35"/>
                    <a:pt x="1726" y="37"/>
                  </a:cubicBezTo>
                  <a:cubicBezTo>
                    <a:pt x="1715" y="57"/>
                    <a:pt x="1731" y="80"/>
                    <a:pt x="1719" y="80"/>
                  </a:cubicBezTo>
                  <a:cubicBezTo>
                    <a:pt x="1681" y="66"/>
                    <a:pt x="1706" y="1"/>
                    <a:pt x="1656" y="37"/>
                  </a:cubicBezTo>
                  <a:cubicBezTo>
                    <a:pt x="1665" y="39"/>
                    <a:pt x="1679" y="37"/>
                    <a:pt x="1679" y="48"/>
                  </a:cubicBezTo>
                  <a:cubicBezTo>
                    <a:pt x="1656" y="50"/>
                    <a:pt x="1636" y="41"/>
                    <a:pt x="1625" y="26"/>
                  </a:cubicBezTo>
                  <a:cubicBezTo>
                    <a:pt x="1597" y="62"/>
                    <a:pt x="1568" y="46"/>
                    <a:pt x="1530" y="41"/>
                  </a:cubicBezTo>
                  <a:cubicBezTo>
                    <a:pt x="1516" y="84"/>
                    <a:pt x="1482" y="21"/>
                    <a:pt x="1469" y="68"/>
                  </a:cubicBezTo>
                  <a:cubicBezTo>
                    <a:pt x="1478" y="73"/>
                    <a:pt x="1482" y="62"/>
                    <a:pt x="1491" y="64"/>
                  </a:cubicBezTo>
                  <a:cubicBezTo>
                    <a:pt x="1485" y="89"/>
                    <a:pt x="1491" y="93"/>
                    <a:pt x="1489" y="114"/>
                  </a:cubicBezTo>
                  <a:cubicBezTo>
                    <a:pt x="1482" y="105"/>
                    <a:pt x="1471" y="100"/>
                    <a:pt x="1462" y="102"/>
                  </a:cubicBezTo>
                  <a:lnTo>
                    <a:pt x="1464" y="78"/>
                  </a:lnTo>
                  <a:cubicBezTo>
                    <a:pt x="1435" y="109"/>
                    <a:pt x="1412" y="100"/>
                    <a:pt x="1372" y="93"/>
                  </a:cubicBezTo>
                  <a:cubicBezTo>
                    <a:pt x="1358" y="123"/>
                    <a:pt x="1396" y="98"/>
                    <a:pt x="1383" y="127"/>
                  </a:cubicBezTo>
                  <a:cubicBezTo>
                    <a:pt x="1383" y="102"/>
                    <a:pt x="1367" y="138"/>
                    <a:pt x="1358" y="134"/>
                  </a:cubicBezTo>
                  <a:cubicBezTo>
                    <a:pt x="1349" y="129"/>
                    <a:pt x="1363" y="116"/>
                    <a:pt x="1349" y="116"/>
                  </a:cubicBezTo>
                  <a:cubicBezTo>
                    <a:pt x="1333" y="118"/>
                    <a:pt x="1315" y="120"/>
                    <a:pt x="1302" y="129"/>
                  </a:cubicBezTo>
                  <a:cubicBezTo>
                    <a:pt x="1295" y="136"/>
                    <a:pt x="1302" y="148"/>
                    <a:pt x="1290" y="152"/>
                  </a:cubicBezTo>
                  <a:cubicBezTo>
                    <a:pt x="1281" y="157"/>
                    <a:pt x="1270" y="159"/>
                    <a:pt x="1270" y="143"/>
                  </a:cubicBezTo>
                  <a:cubicBezTo>
                    <a:pt x="1311" y="111"/>
                    <a:pt x="1356" y="87"/>
                    <a:pt x="1403" y="73"/>
                  </a:cubicBezTo>
                  <a:cubicBezTo>
                    <a:pt x="1390" y="48"/>
                    <a:pt x="1426" y="68"/>
                    <a:pt x="1428" y="26"/>
                  </a:cubicBezTo>
                  <a:cubicBezTo>
                    <a:pt x="1410" y="30"/>
                    <a:pt x="1401" y="55"/>
                    <a:pt x="1381" y="62"/>
                  </a:cubicBezTo>
                  <a:cubicBezTo>
                    <a:pt x="1354" y="59"/>
                    <a:pt x="1347" y="48"/>
                    <a:pt x="1320" y="57"/>
                  </a:cubicBezTo>
                  <a:cubicBezTo>
                    <a:pt x="1322" y="48"/>
                    <a:pt x="1331" y="41"/>
                    <a:pt x="1317" y="41"/>
                  </a:cubicBezTo>
                  <a:cubicBezTo>
                    <a:pt x="1302" y="73"/>
                    <a:pt x="1329" y="59"/>
                    <a:pt x="1329" y="75"/>
                  </a:cubicBezTo>
                  <a:cubicBezTo>
                    <a:pt x="1324" y="84"/>
                    <a:pt x="1320" y="91"/>
                    <a:pt x="1313" y="98"/>
                  </a:cubicBezTo>
                  <a:cubicBezTo>
                    <a:pt x="1288" y="87"/>
                    <a:pt x="1277" y="105"/>
                    <a:pt x="1263" y="118"/>
                  </a:cubicBezTo>
                  <a:cubicBezTo>
                    <a:pt x="1259" y="105"/>
                    <a:pt x="1259" y="91"/>
                    <a:pt x="1263" y="78"/>
                  </a:cubicBezTo>
                  <a:cubicBezTo>
                    <a:pt x="1243" y="78"/>
                    <a:pt x="1232" y="102"/>
                    <a:pt x="1245" y="116"/>
                  </a:cubicBezTo>
                  <a:cubicBezTo>
                    <a:pt x="1207" y="143"/>
                    <a:pt x="1155" y="107"/>
                    <a:pt x="1098" y="129"/>
                  </a:cubicBezTo>
                  <a:cubicBezTo>
                    <a:pt x="1094" y="87"/>
                    <a:pt x="1042" y="118"/>
                    <a:pt x="1028" y="141"/>
                  </a:cubicBezTo>
                  <a:cubicBezTo>
                    <a:pt x="997" y="109"/>
                    <a:pt x="956" y="166"/>
                    <a:pt x="904" y="136"/>
                  </a:cubicBezTo>
                  <a:cubicBezTo>
                    <a:pt x="900" y="143"/>
                    <a:pt x="895" y="150"/>
                    <a:pt x="888" y="154"/>
                  </a:cubicBezTo>
                  <a:cubicBezTo>
                    <a:pt x="893" y="129"/>
                    <a:pt x="884" y="152"/>
                    <a:pt x="872" y="148"/>
                  </a:cubicBezTo>
                  <a:cubicBezTo>
                    <a:pt x="891" y="129"/>
                    <a:pt x="852" y="129"/>
                    <a:pt x="836" y="127"/>
                  </a:cubicBezTo>
                  <a:cubicBezTo>
                    <a:pt x="857" y="102"/>
                    <a:pt x="807" y="111"/>
                    <a:pt x="800" y="100"/>
                  </a:cubicBezTo>
                  <a:cubicBezTo>
                    <a:pt x="789" y="118"/>
                    <a:pt x="789" y="134"/>
                    <a:pt x="764" y="143"/>
                  </a:cubicBezTo>
                  <a:cubicBezTo>
                    <a:pt x="773" y="134"/>
                    <a:pt x="773" y="129"/>
                    <a:pt x="769" y="120"/>
                  </a:cubicBezTo>
                  <a:cubicBezTo>
                    <a:pt x="748" y="120"/>
                    <a:pt x="748" y="143"/>
                    <a:pt x="735" y="148"/>
                  </a:cubicBezTo>
                  <a:cubicBezTo>
                    <a:pt x="728" y="127"/>
                    <a:pt x="694" y="138"/>
                    <a:pt x="685" y="136"/>
                  </a:cubicBezTo>
                  <a:cubicBezTo>
                    <a:pt x="692" y="120"/>
                    <a:pt x="678" y="120"/>
                    <a:pt x="685" y="107"/>
                  </a:cubicBezTo>
                  <a:cubicBezTo>
                    <a:pt x="658" y="116"/>
                    <a:pt x="631" y="116"/>
                    <a:pt x="604" y="111"/>
                  </a:cubicBezTo>
                  <a:cubicBezTo>
                    <a:pt x="597" y="120"/>
                    <a:pt x="617" y="127"/>
                    <a:pt x="599" y="132"/>
                  </a:cubicBezTo>
                  <a:cubicBezTo>
                    <a:pt x="568" y="132"/>
                    <a:pt x="543" y="114"/>
                    <a:pt x="518" y="138"/>
                  </a:cubicBezTo>
                  <a:cubicBezTo>
                    <a:pt x="525" y="125"/>
                    <a:pt x="509" y="129"/>
                    <a:pt x="511" y="120"/>
                  </a:cubicBezTo>
                  <a:cubicBezTo>
                    <a:pt x="527" y="114"/>
                    <a:pt x="570" y="118"/>
                    <a:pt x="570" y="107"/>
                  </a:cubicBezTo>
                  <a:cubicBezTo>
                    <a:pt x="552" y="114"/>
                    <a:pt x="554" y="100"/>
                    <a:pt x="550" y="93"/>
                  </a:cubicBezTo>
                  <a:cubicBezTo>
                    <a:pt x="531" y="91"/>
                    <a:pt x="531" y="102"/>
                    <a:pt x="518" y="107"/>
                  </a:cubicBezTo>
                  <a:cubicBezTo>
                    <a:pt x="513" y="96"/>
                    <a:pt x="540" y="84"/>
                    <a:pt x="516" y="89"/>
                  </a:cubicBezTo>
                  <a:cubicBezTo>
                    <a:pt x="504" y="105"/>
                    <a:pt x="518" y="109"/>
                    <a:pt x="484" y="105"/>
                  </a:cubicBezTo>
                  <a:cubicBezTo>
                    <a:pt x="477" y="118"/>
                    <a:pt x="491" y="116"/>
                    <a:pt x="486" y="127"/>
                  </a:cubicBezTo>
                  <a:cubicBezTo>
                    <a:pt x="477" y="127"/>
                    <a:pt x="466" y="129"/>
                    <a:pt x="464" y="123"/>
                  </a:cubicBezTo>
                  <a:cubicBezTo>
                    <a:pt x="459" y="111"/>
                    <a:pt x="475" y="111"/>
                    <a:pt x="479" y="105"/>
                  </a:cubicBezTo>
                  <a:cubicBezTo>
                    <a:pt x="464" y="84"/>
                    <a:pt x="412" y="120"/>
                    <a:pt x="398" y="116"/>
                  </a:cubicBezTo>
                  <a:cubicBezTo>
                    <a:pt x="389" y="118"/>
                    <a:pt x="394" y="129"/>
                    <a:pt x="382" y="132"/>
                  </a:cubicBezTo>
                  <a:cubicBezTo>
                    <a:pt x="371" y="123"/>
                    <a:pt x="351" y="138"/>
                    <a:pt x="337" y="134"/>
                  </a:cubicBezTo>
                  <a:cubicBezTo>
                    <a:pt x="330" y="152"/>
                    <a:pt x="373" y="127"/>
                    <a:pt x="373" y="145"/>
                  </a:cubicBezTo>
                  <a:cubicBezTo>
                    <a:pt x="351" y="154"/>
                    <a:pt x="355" y="138"/>
                    <a:pt x="333" y="152"/>
                  </a:cubicBezTo>
                  <a:cubicBezTo>
                    <a:pt x="324" y="141"/>
                    <a:pt x="260" y="148"/>
                    <a:pt x="299" y="150"/>
                  </a:cubicBezTo>
                  <a:cubicBezTo>
                    <a:pt x="267" y="163"/>
                    <a:pt x="231" y="141"/>
                    <a:pt x="195" y="159"/>
                  </a:cubicBezTo>
                  <a:cubicBezTo>
                    <a:pt x="202" y="154"/>
                    <a:pt x="215" y="150"/>
                    <a:pt x="197" y="150"/>
                  </a:cubicBezTo>
                  <a:cubicBezTo>
                    <a:pt x="193" y="161"/>
                    <a:pt x="190" y="150"/>
                    <a:pt x="186" y="150"/>
                  </a:cubicBezTo>
                  <a:cubicBezTo>
                    <a:pt x="168" y="152"/>
                    <a:pt x="172" y="159"/>
                    <a:pt x="143" y="161"/>
                  </a:cubicBezTo>
                  <a:cubicBezTo>
                    <a:pt x="163" y="170"/>
                    <a:pt x="102" y="181"/>
                    <a:pt x="75" y="184"/>
                  </a:cubicBezTo>
                  <a:cubicBezTo>
                    <a:pt x="73" y="186"/>
                    <a:pt x="84" y="184"/>
                    <a:pt x="87" y="184"/>
                  </a:cubicBezTo>
                  <a:lnTo>
                    <a:pt x="53" y="188"/>
                  </a:lnTo>
                  <a:cubicBezTo>
                    <a:pt x="48" y="190"/>
                    <a:pt x="62" y="188"/>
                    <a:pt x="57" y="190"/>
                  </a:cubicBezTo>
                  <a:cubicBezTo>
                    <a:pt x="26" y="193"/>
                    <a:pt x="46" y="193"/>
                    <a:pt x="21" y="195"/>
                  </a:cubicBezTo>
                  <a:lnTo>
                    <a:pt x="37" y="195"/>
                  </a:lnTo>
                  <a:lnTo>
                    <a:pt x="19" y="195"/>
                  </a:lnTo>
                  <a:cubicBezTo>
                    <a:pt x="37" y="197"/>
                    <a:pt x="12" y="195"/>
                    <a:pt x="35" y="199"/>
                  </a:cubicBezTo>
                  <a:cubicBezTo>
                    <a:pt x="3" y="195"/>
                    <a:pt x="26" y="202"/>
                    <a:pt x="1" y="195"/>
                  </a:cubicBezTo>
                  <a:lnTo>
                    <a:pt x="35" y="209"/>
                  </a:lnTo>
                  <a:cubicBezTo>
                    <a:pt x="55" y="222"/>
                    <a:pt x="80" y="233"/>
                    <a:pt x="105" y="240"/>
                  </a:cubicBezTo>
                  <a:cubicBezTo>
                    <a:pt x="120" y="247"/>
                    <a:pt x="136" y="256"/>
                    <a:pt x="150" y="267"/>
                  </a:cubicBezTo>
                  <a:cubicBezTo>
                    <a:pt x="150" y="258"/>
                    <a:pt x="159" y="256"/>
                    <a:pt x="170" y="258"/>
                  </a:cubicBezTo>
                  <a:cubicBezTo>
                    <a:pt x="161" y="263"/>
                    <a:pt x="184" y="267"/>
                    <a:pt x="186" y="272"/>
                  </a:cubicBezTo>
                  <a:cubicBezTo>
                    <a:pt x="177" y="269"/>
                    <a:pt x="168" y="267"/>
                    <a:pt x="157" y="267"/>
                  </a:cubicBezTo>
                  <a:cubicBezTo>
                    <a:pt x="166" y="269"/>
                    <a:pt x="175" y="274"/>
                    <a:pt x="184" y="281"/>
                  </a:cubicBezTo>
                  <a:cubicBezTo>
                    <a:pt x="195" y="276"/>
                    <a:pt x="208" y="279"/>
                    <a:pt x="218" y="283"/>
                  </a:cubicBezTo>
                  <a:cubicBezTo>
                    <a:pt x="218" y="297"/>
                    <a:pt x="285" y="303"/>
                    <a:pt x="269" y="312"/>
                  </a:cubicBezTo>
                  <a:cubicBezTo>
                    <a:pt x="294" y="312"/>
                    <a:pt x="353" y="349"/>
                    <a:pt x="382" y="358"/>
                  </a:cubicBezTo>
                  <a:cubicBezTo>
                    <a:pt x="391" y="351"/>
                    <a:pt x="371" y="337"/>
                    <a:pt x="387" y="342"/>
                  </a:cubicBezTo>
                  <a:cubicBezTo>
                    <a:pt x="403" y="360"/>
                    <a:pt x="425" y="373"/>
                    <a:pt x="448" y="382"/>
                  </a:cubicBezTo>
                  <a:cubicBezTo>
                    <a:pt x="461" y="358"/>
                    <a:pt x="513" y="410"/>
                    <a:pt x="534" y="385"/>
                  </a:cubicBezTo>
                  <a:cubicBezTo>
                    <a:pt x="559" y="428"/>
                    <a:pt x="608" y="407"/>
                    <a:pt x="647" y="432"/>
                  </a:cubicBezTo>
                  <a:cubicBezTo>
                    <a:pt x="656" y="428"/>
                    <a:pt x="660" y="412"/>
                    <a:pt x="669" y="407"/>
                  </a:cubicBezTo>
                  <a:cubicBezTo>
                    <a:pt x="669" y="414"/>
                    <a:pt x="676" y="416"/>
                    <a:pt x="685" y="419"/>
                  </a:cubicBezTo>
                  <a:cubicBezTo>
                    <a:pt x="676" y="425"/>
                    <a:pt x="676" y="430"/>
                    <a:pt x="687" y="437"/>
                  </a:cubicBezTo>
                  <a:cubicBezTo>
                    <a:pt x="690" y="432"/>
                    <a:pt x="692" y="432"/>
                    <a:pt x="699" y="434"/>
                  </a:cubicBezTo>
                  <a:cubicBezTo>
                    <a:pt x="703" y="423"/>
                    <a:pt x="694" y="416"/>
                    <a:pt x="703" y="416"/>
                  </a:cubicBezTo>
                  <a:cubicBezTo>
                    <a:pt x="714" y="423"/>
                    <a:pt x="714" y="441"/>
                    <a:pt x="732" y="446"/>
                  </a:cubicBezTo>
                  <a:cubicBezTo>
                    <a:pt x="741" y="428"/>
                    <a:pt x="710" y="416"/>
                    <a:pt x="726" y="412"/>
                  </a:cubicBezTo>
                  <a:cubicBezTo>
                    <a:pt x="741" y="416"/>
                    <a:pt x="744" y="428"/>
                    <a:pt x="751" y="437"/>
                  </a:cubicBezTo>
                  <a:cubicBezTo>
                    <a:pt x="748" y="448"/>
                    <a:pt x="732" y="437"/>
                    <a:pt x="730" y="450"/>
                  </a:cubicBezTo>
                  <a:cubicBezTo>
                    <a:pt x="755" y="455"/>
                    <a:pt x="775" y="464"/>
                    <a:pt x="796" y="475"/>
                  </a:cubicBezTo>
                  <a:cubicBezTo>
                    <a:pt x="800" y="468"/>
                    <a:pt x="807" y="461"/>
                    <a:pt x="816" y="461"/>
                  </a:cubicBezTo>
                  <a:cubicBezTo>
                    <a:pt x="834" y="489"/>
                    <a:pt x="870" y="498"/>
                    <a:pt x="900" y="482"/>
                  </a:cubicBezTo>
                  <a:cubicBezTo>
                    <a:pt x="888" y="525"/>
                    <a:pt x="963" y="520"/>
                    <a:pt x="999" y="536"/>
                  </a:cubicBezTo>
                  <a:cubicBezTo>
                    <a:pt x="1003" y="518"/>
                    <a:pt x="1022" y="531"/>
                    <a:pt x="1026" y="511"/>
                  </a:cubicBezTo>
                  <a:cubicBezTo>
                    <a:pt x="1006" y="516"/>
                    <a:pt x="1031" y="468"/>
                    <a:pt x="1040" y="468"/>
                  </a:cubicBezTo>
                  <a:cubicBezTo>
                    <a:pt x="1037" y="480"/>
                    <a:pt x="1049" y="477"/>
                    <a:pt x="1049" y="486"/>
                  </a:cubicBezTo>
                  <a:cubicBezTo>
                    <a:pt x="1042" y="493"/>
                    <a:pt x="1028" y="484"/>
                    <a:pt x="1028" y="504"/>
                  </a:cubicBezTo>
                  <a:cubicBezTo>
                    <a:pt x="1055" y="491"/>
                    <a:pt x="1042" y="513"/>
                    <a:pt x="1049" y="525"/>
                  </a:cubicBezTo>
                  <a:cubicBezTo>
                    <a:pt x="1053" y="536"/>
                    <a:pt x="1087" y="531"/>
                    <a:pt x="1062" y="543"/>
                  </a:cubicBezTo>
                  <a:cubicBezTo>
                    <a:pt x="1071" y="550"/>
                    <a:pt x="1089" y="525"/>
                    <a:pt x="1083" y="556"/>
                  </a:cubicBezTo>
                  <a:cubicBezTo>
                    <a:pt x="1114" y="552"/>
                    <a:pt x="1148" y="559"/>
                    <a:pt x="1177" y="570"/>
                  </a:cubicBezTo>
                  <a:cubicBezTo>
                    <a:pt x="1191" y="556"/>
                    <a:pt x="1177" y="536"/>
                    <a:pt x="1182" y="513"/>
                  </a:cubicBezTo>
                  <a:cubicBezTo>
                    <a:pt x="1193" y="527"/>
                    <a:pt x="1211" y="525"/>
                    <a:pt x="1189" y="538"/>
                  </a:cubicBezTo>
                  <a:cubicBezTo>
                    <a:pt x="1218" y="556"/>
                    <a:pt x="1232" y="493"/>
                    <a:pt x="1247" y="468"/>
                  </a:cubicBezTo>
                  <a:cubicBezTo>
                    <a:pt x="1243" y="507"/>
                    <a:pt x="1268" y="473"/>
                    <a:pt x="1270" y="464"/>
                  </a:cubicBezTo>
                  <a:cubicBezTo>
                    <a:pt x="1277" y="466"/>
                    <a:pt x="1288" y="466"/>
                    <a:pt x="1286" y="475"/>
                  </a:cubicBezTo>
                  <a:cubicBezTo>
                    <a:pt x="1270" y="509"/>
                    <a:pt x="1254" y="484"/>
                    <a:pt x="1245" y="518"/>
                  </a:cubicBezTo>
                  <a:cubicBezTo>
                    <a:pt x="1320" y="525"/>
                    <a:pt x="1322" y="624"/>
                    <a:pt x="1399" y="586"/>
                  </a:cubicBezTo>
                  <a:cubicBezTo>
                    <a:pt x="1448" y="617"/>
                    <a:pt x="1507" y="595"/>
                    <a:pt x="1550" y="577"/>
                  </a:cubicBezTo>
                  <a:lnTo>
                    <a:pt x="1546" y="601"/>
                  </a:lnTo>
                  <a:cubicBezTo>
                    <a:pt x="1600" y="592"/>
                    <a:pt x="1640" y="635"/>
                    <a:pt x="1686" y="595"/>
                  </a:cubicBezTo>
                  <a:cubicBezTo>
                    <a:pt x="1735" y="629"/>
                    <a:pt x="1789" y="615"/>
                    <a:pt x="1837" y="613"/>
                  </a:cubicBezTo>
                  <a:cubicBezTo>
                    <a:pt x="1862" y="611"/>
                    <a:pt x="1887" y="604"/>
                    <a:pt x="1909" y="595"/>
                  </a:cubicBezTo>
                  <a:cubicBezTo>
                    <a:pt x="1925" y="592"/>
                    <a:pt x="1950" y="613"/>
                    <a:pt x="1966" y="608"/>
                  </a:cubicBezTo>
                  <a:cubicBezTo>
                    <a:pt x="1975" y="608"/>
                    <a:pt x="1984" y="595"/>
                    <a:pt x="1990" y="595"/>
                  </a:cubicBezTo>
                  <a:cubicBezTo>
                    <a:pt x="2020" y="592"/>
                    <a:pt x="2047" y="613"/>
                    <a:pt x="2079" y="586"/>
                  </a:cubicBezTo>
                  <a:cubicBezTo>
                    <a:pt x="2085" y="595"/>
                    <a:pt x="2097" y="597"/>
                    <a:pt x="2108" y="595"/>
                  </a:cubicBezTo>
                  <a:cubicBezTo>
                    <a:pt x="2124" y="590"/>
                    <a:pt x="2128" y="563"/>
                    <a:pt x="2146" y="568"/>
                  </a:cubicBezTo>
                  <a:cubicBezTo>
                    <a:pt x="2167" y="570"/>
                    <a:pt x="2176" y="583"/>
                    <a:pt x="2169" y="599"/>
                  </a:cubicBezTo>
                  <a:cubicBezTo>
                    <a:pt x="2205" y="556"/>
                    <a:pt x="2280" y="615"/>
                    <a:pt x="2293" y="552"/>
                  </a:cubicBezTo>
                  <a:cubicBezTo>
                    <a:pt x="2291" y="561"/>
                    <a:pt x="2284" y="559"/>
                    <a:pt x="2289" y="545"/>
                  </a:cubicBezTo>
                  <a:cubicBezTo>
                    <a:pt x="2309" y="554"/>
                    <a:pt x="2309" y="529"/>
                    <a:pt x="2320" y="525"/>
                  </a:cubicBezTo>
                  <a:cubicBezTo>
                    <a:pt x="2322" y="534"/>
                    <a:pt x="2343" y="527"/>
                    <a:pt x="2340" y="541"/>
                  </a:cubicBezTo>
                  <a:cubicBezTo>
                    <a:pt x="2334" y="547"/>
                    <a:pt x="2320" y="541"/>
                    <a:pt x="2320" y="561"/>
                  </a:cubicBezTo>
                  <a:cubicBezTo>
                    <a:pt x="2347" y="574"/>
                    <a:pt x="2340" y="529"/>
                    <a:pt x="2361" y="527"/>
                  </a:cubicBezTo>
                  <a:cubicBezTo>
                    <a:pt x="2368" y="538"/>
                    <a:pt x="2397" y="529"/>
                    <a:pt x="2404" y="536"/>
                  </a:cubicBezTo>
                  <a:cubicBezTo>
                    <a:pt x="2388" y="547"/>
                    <a:pt x="2368" y="547"/>
                    <a:pt x="2359" y="570"/>
                  </a:cubicBezTo>
                  <a:cubicBezTo>
                    <a:pt x="2379" y="565"/>
                    <a:pt x="2397" y="556"/>
                    <a:pt x="2415" y="543"/>
                  </a:cubicBezTo>
                  <a:cubicBezTo>
                    <a:pt x="2415" y="556"/>
                    <a:pt x="2406" y="559"/>
                    <a:pt x="2404" y="572"/>
                  </a:cubicBezTo>
                  <a:cubicBezTo>
                    <a:pt x="2444" y="570"/>
                    <a:pt x="2411" y="538"/>
                    <a:pt x="2435" y="529"/>
                  </a:cubicBezTo>
                  <a:cubicBezTo>
                    <a:pt x="2435" y="556"/>
                    <a:pt x="2456" y="563"/>
                    <a:pt x="2476" y="552"/>
                  </a:cubicBezTo>
                  <a:cubicBezTo>
                    <a:pt x="2476" y="565"/>
                    <a:pt x="2465" y="570"/>
                    <a:pt x="2474" y="572"/>
                  </a:cubicBezTo>
                  <a:cubicBezTo>
                    <a:pt x="2483" y="554"/>
                    <a:pt x="2514" y="572"/>
                    <a:pt x="2512" y="541"/>
                  </a:cubicBezTo>
                  <a:cubicBezTo>
                    <a:pt x="2494" y="550"/>
                    <a:pt x="2476" y="547"/>
                    <a:pt x="2476" y="525"/>
                  </a:cubicBezTo>
                  <a:cubicBezTo>
                    <a:pt x="2496" y="536"/>
                    <a:pt x="2483" y="495"/>
                    <a:pt x="2501" y="507"/>
                  </a:cubicBezTo>
                  <a:cubicBezTo>
                    <a:pt x="2487" y="536"/>
                    <a:pt x="2521" y="520"/>
                    <a:pt x="2526" y="534"/>
                  </a:cubicBezTo>
                  <a:cubicBezTo>
                    <a:pt x="2542" y="525"/>
                    <a:pt x="2519" y="513"/>
                    <a:pt x="2537" y="507"/>
                  </a:cubicBezTo>
                  <a:cubicBezTo>
                    <a:pt x="2539" y="522"/>
                    <a:pt x="2564" y="516"/>
                    <a:pt x="2560" y="536"/>
                  </a:cubicBezTo>
                  <a:cubicBezTo>
                    <a:pt x="2542" y="531"/>
                    <a:pt x="2537" y="547"/>
                    <a:pt x="2519" y="541"/>
                  </a:cubicBezTo>
                  <a:cubicBezTo>
                    <a:pt x="2519" y="554"/>
                    <a:pt x="2526" y="568"/>
                    <a:pt x="2535" y="574"/>
                  </a:cubicBezTo>
                  <a:cubicBezTo>
                    <a:pt x="2555" y="568"/>
                    <a:pt x="2566" y="550"/>
                    <a:pt x="2582" y="536"/>
                  </a:cubicBezTo>
                  <a:cubicBezTo>
                    <a:pt x="2575" y="554"/>
                    <a:pt x="2612" y="531"/>
                    <a:pt x="2602" y="550"/>
                  </a:cubicBezTo>
                  <a:cubicBezTo>
                    <a:pt x="2591" y="550"/>
                    <a:pt x="2584" y="554"/>
                    <a:pt x="2582" y="570"/>
                  </a:cubicBezTo>
                  <a:cubicBezTo>
                    <a:pt x="2602" y="563"/>
                    <a:pt x="2623" y="554"/>
                    <a:pt x="2639" y="543"/>
                  </a:cubicBezTo>
                  <a:cubicBezTo>
                    <a:pt x="2643" y="552"/>
                    <a:pt x="2657" y="552"/>
                    <a:pt x="2659" y="561"/>
                  </a:cubicBezTo>
                  <a:cubicBezTo>
                    <a:pt x="2663" y="543"/>
                    <a:pt x="2700" y="556"/>
                    <a:pt x="2704" y="568"/>
                  </a:cubicBezTo>
                  <a:cubicBezTo>
                    <a:pt x="2720" y="554"/>
                    <a:pt x="2763" y="572"/>
                    <a:pt x="2792" y="547"/>
                  </a:cubicBezTo>
                  <a:cubicBezTo>
                    <a:pt x="2792" y="554"/>
                    <a:pt x="2790" y="563"/>
                    <a:pt x="2797" y="563"/>
                  </a:cubicBezTo>
                  <a:cubicBezTo>
                    <a:pt x="2801" y="534"/>
                    <a:pt x="2837" y="538"/>
                    <a:pt x="2837" y="520"/>
                  </a:cubicBezTo>
                  <a:cubicBezTo>
                    <a:pt x="2844" y="529"/>
                    <a:pt x="2858" y="529"/>
                    <a:pt x="2864" y="536"/>
                  </a:cubicBezTo>
                  <a:cubicBezTo>
                    <a:pt x="2867" y="529"/>
                    <a:pt x="2867" y="522"/>
                    <a:pt x="2878" y="525"/>
                  </a:cubicBezTo>
                  <a:cubicBezTo>
                    <a:pt x="2885" y="504"/>
                    <a:pt x="2864" y="507"/>
                    <a:pt x="2860" y="498"/>
                  </a:cubicBezTo>
                  <a:cubicBezTo>
                    <a:pt x="2885" y="500"/>
                    <a:pt x="2887" y="493"/>
                    <a:pt x="2889" y="489"/>
                  </a:cubicBezTo>
                  <a:cubicBezTo>
                    <a:pt x="2898" y="489"/>
                    <a:pt x="2894" y="498"/>
                    <a:pt x="2898" y="502"/>
                  </a:cubicBezTo>
                  <a:cubicBezTo>
                    <a:pt x="2867" y="498"/>
                    <a:pt x="2896" y="527"/>
                    <a:pt x="2871" y="536"/>
                  </a:cubicBezTo>
                  <a:lnTo>
                    <a:pt x="2898" y="536"/>
                  </a:lnTo>
                  <a:cubicBezTo>
                    <a:pt x="2914" y="529"/>
                    <a:pt x="2894" y="525"/>
                    <a:pt x="2907" y="522"/>
                  </a:cubicBezTo>
                  <a:cubicBezTo>
                    <a:pt x="2916" y="538"/>
                    <a:pt x="2937" y="525"/>
                    <a:pt x="2959" y="525"/>
                  </a:cubicBezTo>
                  <a:cubicBezTo>
                    <a:pt x="2964" y="516"/>
                    <a:pt x="2957" y="500"/>
                    <a:pt x="2968" y="498"/>
                  </a:cubicBezTo>
                  <a:cubicBezTo>
                    <a:pt x="2959" y="518"/>
                    <a:pt x="2993" y="507"/>
                    <a:pt x="2986" y="522"/>
                  </a:cubicBezTo>
                  <a:cubicBezTo>
                    <a:pt x="2973" y="529"/>
                    <a:pt x="2957" y="531"/>
                    <a:pt x="2941" y="529"/>
                  </a:cubicBezTo>
                  <a:cubicBezTo>
                    <a:pt x="2950" y="538"/>
                    <a:pt x="2964" y="543"/>
                    <a:pt x="2977" y="543"/>
                  </a:cubicBezTo>
                  <a:cubicBezTo>
                    <a:pt x="2984" y="538"/>
                    <a:pt x="2991" y="534"/>
                    <a:pt x="2998" y="529"/>
                  </a:cubicBezTo>
                  <a:cubicBezTo>
                    <a:pt x="2998" y="529"/>
                    <a:pt x="3004" y="536"/>
                    <a:pt x="3007" y="536"/>
                  </a:cubicBezTo>
                  <a:cubicBezTo>
                    <a:pt x="3011" y="536"/>
                    <a:pt x="3016" y="527"/>
                    <a:pt x="3027" y="527"/>
                  </a:cubicBezTo>
                  <a:cubicBezTo>
                    <a:pt x="3050" y="527"/>
                    <a:pt x="3059" y="531"/>
                    <a:pt x="3068" y="520"/>
                  </a:cubicBezTo>
                  <a:cubicBezTo>
                    <a:pt x="3081" y="525"/>
                    <a:pt x="3070" y="525"/>
                    <a:pt x="3077" y="534"/>
                  </a:cubicBezTo>
                  <a:lnTo>
                    <a:pt x="3104" y="529"/>
                  </a:lnTo>
                  <a:cubicBezTo>
                    <a:pt x="3106" y="527"/>
                    <a:pt x="3104" y="522"/>
                    <a:pt x="3113" y="522"/>
                  </a:cubicBezTo>
                  <a:cubicBezTo>
                    <a:pt x="3120" y="513"/>
                    <a:pt x="3086" y="509"/>
                    <a:pt x="3104" y="502"/>
                  </a:cubicBezTo>
                  <a:cubicBezTo>
                    <a:pt x="3111" y="502"/>
                    <a:pt x="3108" y="504"/>
                    <a:pt x="3104" y="509"/>
                  </a:cubicBezTo>
                  <a:cubicBezTo>
                    <a:pt x="3122" y="509"/>
                    <a:pt x="3138" y="504"/>
                    <a:pt x="3151" y="500"/>
                  </a:cubicBezTo>
                  <a:cubicBezTo>
                    <a:pt x="3174" y="504"/>
                    <a:pt x="3196" y="507"/>
                    <a:pt x="3219" y="502"/>
                  </a:cubicBezTo>
                  <a:cubicBezTo>
                    <a:pt x="3210" y="507"/>
                    <a:pt x="3194" y="509"/>
                    <a:pt x="3194" y="516"/>
                  </a:cubicBezTo>
                  <a:cubicBezTo>
                    <a:pt x="3208" y="511"/>
                    <a:pt x="3221" y="509"/>
                    <a:pt x="3235" y="509"/>
                  </a:cubicBezTo>
                  <a:cubicBezTo>
                    <a:pt x="3233" y="504"/>
                    <a:pt x="3228" y="502"/>
                    <a:pt x="3248" y="500"/>
                  </a:cubicBezTo>
                  <a:cubicBezTo>
                    <a:pt x="3248" y="502"/>
                    <a:pt x="3242" y="502"/>
                    <a:pt x="3242" y="507"/>
                  </a:cubicBezTo>
                  <a:cubicBezTo>
                    <a:pt x="3262" y="507"/>
                    <a:pt x="3246" y="500"/>
                    <a:pt x="3260" y="498"/>
                  </a:cubicBezTo>
                  <a:cubicBezTo>
                    <a:pt x="3309" y="495"/>
                    <a:pt x="3357" y="489"/>
                    <a:pt x="3402" y="475"/>
                  </a:cubicBezTo>
                  <a:cubicBezTo>
                    <a:pt x="3400" y="475"/>
                    <a:pt x="3422" y="470"/>
                    <a:pt x="3409" y="473"/>
                  </a:cubicBezTo>
                  <a:cubicBezTo>
                    <a:pt x="3395" y="475"/>
                    <a:pt x="3368" y="482"/>
                    <a:pt x="3343" y="484"/>
                  </a:cubicBezTo>
                  <a:cubicBezTo>
                    <a:pt x="3368" y="480"/>
                    <a:pt x="3373" y="480"/>
                    <a:pt x="3357" y="480"/>
                  </a:cubicBezTo>
                  <a:lnTo>
                    <a:pt x="3404" y="473"/>
                  </a:lnTo>
                  <a:cubicBezTo>
                    <a:pt x="3391" y="475"/>
                    <a:pt x="3377" y="475"/>
                    <a:pt x="3364" y="475"/>
                  </a:cubicBezTo>
                  <a:cubicBezTo>
                    <a:pt x="3375" y="473"/>
                    <a:pt x="3413" y="473"/>
                    <a:pt x="3418" y="470"/>
                  </a:cubicBezTo>
                  <a:lnTo>
                    <a:pt x="3373" y="470"/>
                  </a:lnTo>
                  <a:lnTo>
                    <a:pt x="3391" y="470"/>
                  </a:lnTo>
                  <a:cubicBezTo>
                    <a:pt x="3377" y="470"/>
                    <a:pt x="3348" y="470"/>
                    <a:pt x="3350" y="468"/>
                  </a:cubicBezTo>
                  <a:cubicBezTo>
                    <a:pt x="3384" y="470"/>
                    <a:pt x="3339" y="464"/>
                    <a:pt x="3336" y="459"/>
                  </a:cubicBezTo>
                  <a:cubicBezTo>
                    <a:pt x="3343" y="461"/>
                    <a:pt x="3352" y="464"/>
                    <a:pt x="3359" y="464"/>
                  </a:cubicBezTo>
                  <a:cubicBezTo>
                    <a:pt x="3364" y="461"/>
                    <a:pt x="3330" y="457"/>
                    <a:pt x="3339" y="455"/>
                  </a:cubicBezTo>
                  <a:cubicBezTo>
                    <a:pt x="3307" y="450"/>
                    <a:pt x="3287" y="439"/>
                    <a:pt x="3278" y="443"/>
                  </a:cubicBezTo>
                  <a:cubicBezTo>
                    <a:pt x="3307" y="448"/>
                    <a:pt x="3298" y="452"/>
                    <a:pt x="3318" y="457"/>
                  </a:cubicBezTo>
                  <a:cubicBezTo>
                    <a:pt x="3296" y="455"/>
                    <a:pt x="3289" y="450"/>
                    <a:pt x="3262" y="448"/>
                  </a:cubicBezTo>
                  <a:cubicBezTo>
                    <a:pt x="3262" y="446"/>
                    <a:pt x="3271" y="448"/>
                    <a:pt x="3262" y="443"/>
                  </a:cubicBezTo>
                  <a:cubicBezTo>
                    <a:pt x="3255" y="441"/>
                    <a:pt x="3215" y="430"/>
                    <a:pt x="3201" y="439"/>
                  </a:cubicBezTo>
                  <a:cubicBezTo>
                    <a:pt x="3201" y="432"/>
                    <a:pt x="3185" y="428"/>
                    <a:pt x="3174" y="423"/>
                  </a:cubicBezTo>
                  <a:cubicBezTo>
                    <a:pt x="3165" y="419"/>
                    <a:pt x="3169" y="430"/>
                    <a:pt x="3163" y="430"/>
                  </a:cubicBezTo>
                  <a:cubicBezTo>
                    <a:pt x="3138" y="428"/>
                    <a:pt x="3156" y="421"/>
                    <a:pt x="3147" y="419"/>
                  </a:cubicBezTo>
                  <a:cubicBezTo>
                    <a:pt x="3135" y="428"/>
                    <a:pt x="3140" y="410"/>
                    <a:pt x="3124" y="412"/>
                  </a:cubicBezTo>
                  <a:cubicBezTo>
                    <a:pt x="3120" y="416"/>
                    <a:pt x="3120" y="423"/>
                    <a:pt x="3111" y="425"/>
                  </a:cubicBezTo>
                  <a:cubicBezTo>
                    <a:pt x="3108" y="414"/>
                    <a:pt x="3088" y="428"/>
                    <a:pt x="3090" y="414"/>
                  </a:cubicBezTo>
                  <a:cubicBezTo>
                    <a:pt x="3097" y="414"/>
                    <a:pt x="3104" y="416"/>
                    <a:pt x="3102" y="410"/>
                  </a:cubicBezTo>
                  <a:cubicBezTo>
                    <a:pt x="3059" y="414"/>
                    <a:pt x="3018" y="405"/>
                    <a:pt x="2980" y="385"/>
                  </a:cubicBezTo>
                  <a:cubicBezTo>
                    <a:pt x="2964" y="389"/>
                    <a:pt x="2986" y="400"/>
                    <a:pt x="2971" y="400"/>
                  </a:cubicBezTo>
                  <a:cubicBezTo>
                    <a:pt x="2955" y="403"/>
                    <a:pt x="2939" y="394"/>
                    <a:pt x="2928" y="380"/>
                  </a:cubicBezTo>
                  <a:cubicBezTo>
                    <a:pt x="2901" y="380"/>
                    <a:pt x="2871" y="376"/>
                    <a:pt x="2844" y="364"/>
                  </a:cubicBezTo>
                  <a:cubicBezTo>
                    <a:pt x="2837" y="380"/>
                    <a:pt x="2869" y="380"/>
                    <a:pt x="2851" y="391"/>
                  </a:cubicBezTo>
                  <a:cubicBezTo>
                    <a:pt x="2883" y="407"/>
                    <a:pt x="2921" y="396"/>
                    <a:pt x="2932" y="419"/>
                  </a:cubicBezTo>
                  <a:cubicBezTo>
                    <a:pt x="2923" y="419"/>
                    <a:pt x="2916" y="423"/>
                    <a:pt x="2907" y="425"/>
                  </a:cubicBezTo>
                  <a:cubicBezTo>
                    <a:pt x="2903" y="414"/>
                    <a:pt x="2916" y="410"/>
                    <a:pt x="2887" y="407"/>
                  </a:cubicBezTo>
                  <a:cubicBezTo>
                    <a:pt x="2885" y="416"/>
                    <a:pt x="2894" y="421"/>
                    <a:pt x="2885" y="423"/>
                  </a:cubicBezTo>
                  <a:cubicBezTo>
                    <a:pt x="2864" y="400"/>
                    <a:pt x="2822" y="382"/>
                    <a:pt x="2808" y="407"/>
                  </a:cubicBezTo>
                  <a:cubicBezTo>
                    <a:pt x="2822" y="394"/>
                    <a:pt x="2797" y="398"/>
                    <a:pt x="2813" y="380"/>
                  </a:cubicBezTo>
                  <a:cubicBezTo>
                    <a:pt x="2790" y="378"/>
                    <a:pt x="2790" y="378"/>
                    <a:pt x="2799" y="362"/>
                  </a:cubicBezTo>
                  <a:cubicBezTo>
                    <a:pt x="2783" y="358"/>
                    <a:pt x="2785" y="369"/>
                    <a:pt x="2776" y="358"/>
                  </a:cubicBezTo>
                  <a:cubicBezTo>
                    <a:pt x="2765" y="376"/>
                    <a:pt x="2794" y="364"/>
                    <a:pt x="2783" y="382"/>
                  </a:cubicBezTo>
                  <a:cubicBezTo>
                    <a:pt x="2772" y="367"/>
                    <a:pt x="2763" y="394"/>
                    <a:pt x="2743" y="387"/>
                  </a:cubicBezTo>
                  <a:cubicBezTo>
                    <a:pt x="2745" y="362"/>
                    <a:pt x="2722" y="387"/>
                    <a:pt x="2711" y="371"/>
                  </a:cubicBezTo>
                  <a:cubicBezTo>
                    <a:pt x="2704" y="389"/>
                    <a:pt x="2706" y="394"/>
                    <a:pt x="2700" y="398"/>
                  </a:cubicBezTo>
                  <a:cubicBezTo>
                    <a:pt x="2691" y="391"/>
                    <a:pt x="2675" y="387"/>
                    <a:pt x="2682" y="364"/>
                  </a:cubicBezTo>
                  <a:cubicBezTo>
                    <a:pt x="2709" y="367"/>
                    <a:pt x="2731" y="358"/>
                    <a:pt x="2749" y="342"/>
                  </a:cubicBezTo>
                  <a:cubicBezTo>
                    <a:pt x="2747" y="339"/>
                    <a:pt x="2740" y="339"/>
                    <a:pt x="2740" y="333"/>
                  </a:cubicBezTo>
                  <a:cubicBezTo>
                    <a:pt x="2722" y="326"/>
                    <a:pt x="2722" y="351"/>
                    <a:pt x="2704" y="344"/>
                  </a:cubicBezTo>
                  <a:cubicBezTo>
                    <a:pt x="2706" y="337"/>
                    <a:pt x="2713" y="335"/>
                    <a:pt x="2706" y="326"/>
                  </a:cubicBezTo>
                  <a:cubicBezTo>
                    <a:pt x="2686" y="333"/>
                    <a:pt x="2654" y="337"/>
                    <a:pt x="2648" y="308"/>
                  </a:cubicBezTo>
                  <a:cubicBezTo>
                    <a:pt x="2672" y="297"/>
                    <a:pt x="2691" y="279"/>
                    <a:pt x="2722" y="299"/>
                  </a:cubicBezTo>
                  <a:cubicBezTo>
                    <a:pt x="2722" y="308"/>
                    <a:pt x="2709" y="301"/>
                    <a:pt x="2709" y="315"/>
                  </a:cubicBezTo>
                  <a:cubicBezTo>
                    <a:pt x="2740" y="315"/>
                    <a:pt x="2740" y="346"/>
                    <a:pt x="2754" y="317"/>
                  </a:cubicBezTo>
                  <a:lnTo>
                    <a:pt x="2749" y="342"/>
                  </a:lnTo>
                  <a:cubicBezTo>
                    <a:pt x="2770" y="335"/>
                    <a:pt x="2788" y="335"/>
                    <a:pt x="2806" y="342"/>
                  </a:cubicBezTo>
                  <a:cubicBezTo>
                    <a:pt x="2801" y="353"/>
                    <a:pt x="2815" y="355"/>
                    <a:pt x="2806" y="369"/>
                  </a:cubicBezTo>
                  <a:cubicBezTo>
                    <a:pt x="2826" y="380"/>
                    <a:pt x="2813" y="351"/>
                    <a:pt x="2826" y="355"/>
                  </a:cubicBezTo>
                  <a:cubicBezTo>
                    <a:pt x="2849" y="362"/>
                    <a:pt x="2871" y="364"/>
                    <a:pt x="2894" y="364"/>
                  </a:cubicBezTo>
                  <a:cubicBezTo>
                    <a:pt x="2898" y="355"/>
                    <a:pt x="2889" y="353"/>
                    <a:pt x="2885" y="349"/>
                  </a:cubicBezTo>
                  <a:cubicBezTo>
                    <a:pt x="2901" y="339"/>
                    <a:pt x="2914" y="355"/>
                    <a:pt x="2923" y="360"/>
                  </a:cubicBezTo>
                  <a:cubicBezTo>
                    <a:pt x="2932" y="346"/>
                    <a:pt x="3014" y="364"/>
                    <a:pt x="3014" y="380"/>
                  </a:cubicBezTo>
                  <a:cubicBezTo>
                    <a:pt x="2995" y="378"/>
                    <a:pt x="2991" y="364"/>
                    <a:pt x="2984" y="378"/>
                  </a:cubicBezTo>
                  <a:cubicBezTo>
                    <a:pt x="2998" y="385"/>
                    <a:pt x="3014" y="389"/>
                    <a:pt x="3027" y="391"/>
                  </a:cubicBezTo>
                  <a:cubicBezTo>
                    <a:pt x="3027" y="385"/>
                    <a:pt x="3034" y="382"/>
                    <a:pt x="3041" y="382"/>
                  </a:cubicBezTo>
                  <a:cubicBezTo>
                    <a:pt x="3038" y="398"/>
                    <a:pt x="3065" y="382"/>
                    <a:pt x="3068" y="400"/>
                  </a:cubicBezTo>
                  <a:cubicBezTo>
                    <a:pt x="3075" y="387"/>
                    <a:pt x="3086" y="389"/>
                    <a:pt x="3108" y="398"/>
                  </a:cubicBezTo>
                  <a:cubicBezTo>
                    <a:pt x="3115" y="391"/>
                    <a:pt x="3135" y="394"/>
                    <a:pt x="3133" y="387"/>
                  </a:cubicBezTo>
                  <a:cubicBezTo>
                    <a:pt x="3149" y="394"/>
                    <a:pt x="3133" y="396"/>
                    <a:pt x="3158" y="405"/>
                  </a:cubicBezTo>
                  <a:cubicBezTo>
                    <a:pt x="3149" y="400"/>
                    <a:pt x="3142" y="405"/>
                    <a:pt x="3151" y="410"/>
                  </a:cubicBezTo>
                  <a:cubicBezTo>
                    <a:pt x="3192" y="410"/>
                    <a:pt x="3264" y="439"/>
                    <a:pt x="3309" y="441"/>
                  </a:cubicBezTo>
                  <a:cubicBezTo>
                    <a:pt x="3305" y="441"/>
                    <a:pt x="3300" y="441"/>
                    <a:pt x="3309" y="446"/>
                  </a:cubicBezTo>
                  <a:cubicBezTo>
                    <a:pt x="3323" y="446"/>
                    <a:pt x="3339" y="450"/>
                    <a:pt x="3352" y="457"/>
                  </a:cubicBezTo>
                  <a:cubicBezTo>
                    <a:pt x="3352" y="457"/>
                    <a:pt x="3339" y="452"/>
                    <a:pt x="3341" y="457"/>
                  </a:cubicBezTo>
                  <a:cubicBezTo>
                    <a:pt x="3368" y="461"/>
                    <a:pt x="3352" y="457"/>
                    <a:pt x="3348" y="452"/>
                  </a:cubicBezTo>
                  <a:cubicBezTo>
                    <a:pt x="3357" y="457"/>
                    <a:pt x="3366" y="461"/>
                    <a:pt x="3375" y="464"/>
                  </a:cubicBezTo>
                  <a:cubicBezTo>
                    <a:pt x="3384" y="464"/>
                    <a:pt x="3379" y="461"/>
                    <a:pt x="3361" y="452"/>
                  </a:cubicBezTo>
                  <a:cubicBezTo>
                    <a:pt x="3359" y="450"/>
                    <a:pt x="3386" y="464"/>
                    <a:pt x="3377" y="459"/>
                  </a:cubicBezTo>
                  <a:cubicBezTo>
                    <a:pt x="3350" y="446"/>
                    <a:pt x="3375" y="455"/>
                    <a:pt x="3377" y="459"/>
                  </a:cubicBezTo>
                  <a:cubicBezTo>
                    <a:pt x="3370" y="455"/>
                    <a:pt x="3330" y="434"/>
                    <a:pt x="3357" y="446"/>
                  </a:cubicBezTo>
                  <a:cubicBezTo>
                    <a:pt x="3334" y="432"/>
                    <a:pt x="3307" y="421"/>
                    <a:pt x="3282" y="410"/>
                  </a:cubicBezTo>
                  <a:cubicBezTo>
                    <a:pt x="3285" y="400"/>
                    <a:pt x="3285" y="400"/>
                    <a:pt x="3280" y="398"/>
                  </a:cubicBezTo>
                  <a:close/>
                  <a:moveTo>
                    <a:pt x="882" y="482"/>
                  </a:moveTo>
                  <a:cubicBezTo>
                    <a:pt x="863" y="495"/>
                    <a:pt x="863" y="461"/>
                    <a:pt x="845" y="459"/>
                  </a:cubicBezTo>
                  <a:cubicBezTo>
                    <a:pt x="845" y="446"/>
                    <a:pt x="863" y="461"/>
                    <a:pt x="872" y="459"/>
                  </a:cubicBezTo>
                  <a:cubicBezTo>
                    <a:pt x="866" y="439"/>
                    <a:pt x="811" y="455"/>
                    <a:pt x="830" y="414"/>
                  </a:cubicBezTo>
                  <a:cubicBezTo>
                    <a:pt x="843" y="416"/>
                    <a:pt x="834" y="421"/>
                    <a:pt x="832" y="428"/>
                  </a:cubicBezTo>
                  <a:cubicBezTo>
                    <a:pt x="839" y="423"/>
                    <a:pt x="852" y="432"/>
                    <a:pt x="852" y="412"/>
                  </a:cubicBezTo>
                  <a:cubicBezTo>
                    <a:pt x="877" y="412"/>
                    <a:pt x="859" y="448"/>
                    <a:pt x="886" y="448"/>
                  </a:cubicBezTo>
                  <a:cubicBezTo>
                    <a:pt x="872" y="459"/>
                    <a:pt x="886" y="461"/>
                    <a:pt x="879" y="482"/>
                  </a:cubicBezTo>
                  <a:close/>
                  <a:moveTo>
                    <a:pt x="2639" y="202"/>
                  </a:moveTo>
                  <a:cubicBezTo>
                    <a:pt x="2652" y="209"/>
                    <a:pt x="2634" y="227"/>
                    <a:pt x="2625" y="218"/>
                  </a:cubicBezTo>
                  <a:cubicBezTo>
                    <a:pt x="2627" y="211"/>
                    <a:pt x="2634" y="211"/>
                    <a:pt x="2636" y="202"/>
                  </a:cubicBezTo>
                  <a:close/>
                  <a:moveTo>
                    <a:pt x="3142" y="360"/>
                  </a:moveTo>
                  <a:cubicBezTo>
                    <a:pt x="3160" y="367"/>
                    <a:pt x="3142" y="364"/>
                    <a:pt x="3151" y="376"/>
                  </a:cubicBezTo>
                  <a:lnTo>
                    <a:pt x="3133" y="371"/>
                  </a:lnTo>
                  <a:cubicBezTo>
                    <a:pt x="3138" y="369"/>
                    <a:pt x="3142" y="364"/>
                    <a:pt x="3140" y="360"/>
                  </a:cubicBezTo>
                  <a:close/>
                  <a:moveTo>
                    <a:pt x="2259" y="134"/>
                  </a:moveTo>
                  <a:cubicBezTo>
                    <a:pt x="2259" y="118"/>
                    <a:pt x="2286" y="129"/>
                    <a:pt x="2273" y="145"/>
                  </a:cubicBezTo>
                  <a:lnTo>
                    <a:pt x="2264" y="143"/>
                  </a:lnTo>
                  <a:cubicBezTo>
                    <a:pt x="2264" y="136"/>
                    <a:pt x="2259" y="134"/>
                    <a:pt x="2257" y="134"/>
                  </a:cubicBezTo>
                  <a:close/>
                  <a:moveTo>
                    <a:pt x="2092" y="102"/>
                  </a:moveTo>
                  <a:cubicBezTo>
                    <a:pt x="2103" y="123"/>
                    <a:pt x="2067" y="129"/>
                    <a:pt x="2047" y="120"/>
                  </a:cubicBezTo>
                  <a:cubicBezTo>
                    <a:pt x="2054" y="96"/>
                    <a:pt x="2081" y="118"/>
                    <a:pt x="2090" y="100"/>
                  </a:cubicBezTo>
                  <a:close/>
                  <a:moveTo>
                    <a:pt x="1625" y="75"/>
                  </a:moveTo>
                  <a:cubicBezTo>
                    <a:pt x="1629" y="66"/>
                    <a:pt x="1638" y="62"/>
                    <a:pt x="1649" y="62"/>
                  </a:cubicBezTo>
                  <a:cubicBezTo>
                    <a:pt x="1661" y="75"/>
                    <a:pt x="1638" y="93"/>
                    <a:pt x="1649" y="96"/>
                  </a:cubicBezTo>
                  <a:cubicBezTo>
                    <a:pt x="1640" y="114"/>
                    <a:pt x="1631" y="78"/>
                    <a:pt x="1622" y="75"/>
                  </a:cubicBezTo>
                  <a:close/>
                  <a:moveTo>
                    <a:pt x="2815" y="288"/>
                  </a:moveTo>
                  <a:cubicBezTo>
                    <a:pt x="2822" y="294"/>
                    <a:pt x="2833" y="299"/>
                    <a:pt x="2846" y="301"/>
                  </a:cubicBezTo>
                  <a:cubicBezTo>
                    <a:pt x="2862" y="310"/>
                    <a:pt x="2835" y="306"/>
                    <a:pt x="2828" y="301"/>
                  </a:cubicBezTo>
                  <a:cubicBezTo>
                    <a:pt x="2826" y="306"/>
                    <a:pt x="2828" y="306"/>
                    <a:pt x="2833" y="308"/>
                  </a:cubicBezTo>
                  <a:cubicBezTo>
                    <a:pt x="2822" y="324"/>
                    <a:pt x="2808" y="297"/>
                    <a:pt x="2813" y="285"/>
                  </a:cubicBezTo>
                  <a:close/>
                  <a:moveTo>
                    <a:pt x="2966" y="337"/>
                  </a:moveTo>
                  <a:cubicBezTo>
                    <a:pt x="2975" y="346"/>
                    <a:pt x="2973" y="339"/>
                    <a:pt x="2989" y="344"/>
                  </a:cubicBezTo>
                  <a:cubicBezTo>
                    <a:pt x="2989" y="351"/>
                    <a:pt x="2957" y="351"/>
                    <a:pt x="2966" y="337"/>
                  </a:cubicBezTo>
                  <a:close/>
                  <a:moveTo>
                    <a:pt x="3115" y="382"/>
                  </a:moveTo>
                  <a:cubicBezTo>
                    <a:pt x="3104" y="387"/>
                    <a:pt x="3099" y="382"/>
                    <a:pt x="3086" y="378"/>
                  </a:cubicBezTo>
                  <a:cubicBezTo>
                    <a:pt x="3095" y="371"/>
                    <a:pt x="3099" y="376"/>
                    <a:pt x="3113" y="380"/>
                  </a:cubicBezTo>
                  <a:close/>
                  <a:moveTo>
                    <a:pt x="3192" y="400"/>
                  </a:moveTo>
                  <a:cubicBezTo>
                    <a:pt x="3210" y="412"/>
                    <a:pt x="3163" y="398"/>
                    <a:pt x="3192" y="400"/>
                  </a:cubicBezTo>
                  <a:close/>
                  <a:moveTo>
                    <a:pt x="1656" y="89"/>
                  </a:moveTo>
                  <a:lnTo>
                    <a:pt x="1667" y="89"/>
                  </a:lnTo>
                  <a:lnTo>
                    <a:pt x="1665" y="107"/>
                  </a:lnTo>
                  <a:lnTo>
                    <a:pt x="1654" y="107"/>
                  </a:lnTo>
                  <a:close/>
                  <a:moveTo>
                    <a:pt x="2092" y="161"/>
                  </a:moveTo>
                  <a:cubicBezTo>
                    <a:pt x="2074" y="186"/>
                    <a:pt x="2074" y="129"/>
                    <a:pt x="2092" y="161"/>
                  </a:cubicBezTo>
                  <a:close/>
                  <a:moveTo>
                    <a:pt x="1997" y="145"/>
                  </a:moveTo>
                  <a:cubicBezTo>
                    <a:pt x="2013" y="148"/>
                    <a:pt x="2031" y="148"/>
                    <a:pt x="2036" y="159"/>
                  </a:cubicBezTo>
                  <a:cubicBezTo>
                    <a:pt x="2031" y="170"/>
                    <a:pt x="1986" y="170"/>
                    <a:pt x="1997" y="143"/>
                  </a:cubicBezTo>
                  <a:close/>
                  <a:moveTo>
                    <a:pt x="2794" y="306"/>
                  </a:moveTo>
                  <a:cubicBezTo>
                    <a:pt x="2790" y="312"/>
                    <a:pt x="2781" y="315"/>
                    <a:pt x="2774" y="312"/>
                  </a:cubicBezTo>
                  <a:cubicBezTo>
                    <a:pt x="2776" y="306"/>
                    <a:pt x="2785" y="301"/>
                    <a:pt x="2792" y="303"/>
                  </a:cubicBezTo>
                  <a:close/>
                  <a:moveTo>
                    <a:pt x="1742" y="125"/>
                  </a:moveTo>
                  <a:cubicBezTo>
                    <a:pt x="1719" y="154"/>
                    <a:pt x="1728" y="98"/>
                    <a:pt x="1742" y="125"/>
                  </a:cubicBezTo>
                  <a:close/>
                  <a:moveTo>
                    <a:pt x="1963" y="148"/>
                  </a:moveTo>
                  <a:cubicBezTo>
                    <a:pt x="1972" y="148"/>
                    <a:pt x="1970" y="157"/>
                    <a:pt x="1977" y="159"/>
                  </a:cubicBezTo>
                  <a:cubicBezTo>
                    <a:pt x="1975" y="166"/>
                    <a:pt x="1970" y="166"/>
                    <a:pt x="1970" y="175"/>
                  </a:cubicBezTo>
                  <a:lnTo>
                    <a:pt x="1959" y="172"/>
                  </a:lnTo>
                  <a:close/>
                  <a:moveTo>
                    <a:pt x="2408" y="236"/>
                  </a:moveTo>
                  <a:cubicBezTo>
                    <a:pt x="2411" y="227"/>
                    <a:pt x="2415" y="233"/>
                    <a:pt x="2413" y="236"/>
                  </a:cubicBezTo>
                  <a:cubicBezTo>
                    <a:pt x="2431" y="245"/>
                    <a:pt x="2440" y="227"/>
                    <a:pt x="2447" y="242"/>
                  </a:cubicBezTo>
                  <a:cubicBezTo>
                    <a:pt x="2442" y="256"/>
                    <a:pt x="2422" y="238"/>
                    <a:pt x="2422" y="258"/>
                  </a:cubicBezTo>
                  <a:cubicBezTo>
                    <a:pt x="2406" y="258"/>
                    <a:pt x="2417" y="238"/>
                    <a:pt x="2406" y="233"/>
                  </a:cubicBezTo>
                  <a:close/>
                  <a:moveTo>
                    <a:pt x="2557" y="265"/>
                  </a:moveTo>
                  <a:cubicBezTo>
                    <a:pt x="2573" y="258"/>
                    <a:pt x="2562" y="297"/>
                    <a:pt x="2593" y="301"/>
                  </a:cubicBezTo>
                  <a:cubicBezTo>
                    <a:pt x="2587" y="308"/>
                    <a:pt x="2582" y="315"/>
                    <a:pt x="2582" y="326"/>
                  </a:cubicBezTo>
                  <a:cubicBezTo>
                    <a:pt x="2571" y="326"/>
                    <a:pt x="2569" y="317"/>
                    <a:pt x="2562" y="315"/>
                  </a:cubicBezTo>
                  <a:cubicBezTo>
                    <a:pt x="2582" y="308"/>
                    <a:pt x="2575" y="283"/>
                    <a:pt x="2548" y="285"/>
                  </a:cubicBezTo>
                  <a:cubicBezTo>
                    <a:pt x="2546" y="274"/>
                    <a:pt x="2573" y="272"/>
                    <a:pt x="2557" y="265"/>
                  </a:cubicBezTo>
                  <a:close/>
                  <a:moveTo>
                    <a:pt x="2580" y="269"/>
                  </a:moveTo>
                  <a:cubicBezTo>
                    <a:pt x="2582" y="263"/>
                    <a:pt x="2591" y="267"/>
                    <a:pt x="2598" y="267"/>
                  </a:cubicBezTo>
                  <a:lnTo>
                    <a:pt x="2596" y="288"/>
                  </a:lnTo>
                  <a:cubicBezTo>
                    <a:pt x="2580" y="288"/>
                    <a:pt x="2587" y="272"/>
                    <a:pt x="2580" y="269"/>
                  </a:cubicBezTo>
                  <a:close/>
                  <a:moveTo>
                    <a:pt x="1701" y="197"/>
                  </a:moveTo>
                  <a:cubicBezTo>
                    <a:pt x="1701" y="179"/>
                    <a:pt x="1708" y="175"/>
                    <a:pt x="1713" y="163"/>
                  </a:cubicBezTo>
                  <a:cubicBezTo>
                    <a:pt x="1688" y="179"/>
                    <a:pt x="1699" y="150"/>
                    <a:pt x="1674" y="152"/>
                  </a:cubicBezTo>
                  <a:cubicBezTo>
                    <a:pt x="1679" y="134"/>
                    <a:pt x="1697" y="123"/>
                    <a:pt x="1715" y="123"/>
                  </a:cubicBezTo>
                  <a:cubicBezTo>
                    <a:pt x="1683" y="152"/>
                    <a:pt x="1717" y="143"/>
                    <a:pt x="1731" y="159"/>
                  </a:cubicBezTo>
                  <a:cubicBezTo>
                    <a:pt x="1731" y="188"/>
                    <a:pt x="1710" y="168"/>
                    <a:pt x="1708" y="190"/>
                  </a:cubicBezTo>
                  <a:cubicBezTo>
                    <a:pt x="1706" y="213"/>
                    <a:pt x="1726" y="172"/>
                    <a:pt x="1717" y="209"/>
                  </a:cubicBezTo>
                  <a:cubicBezTo>
                    <a:pt x="1706" y="206"/>
                    <a:pt x="1708" y="197"/>
                    <a:pt x="1699" y="195"/>
                  </a:cubicBezTo>
                  <a:close/>
                  <a:moveTo>
                    <a:pt x="1652" y="123"/>
                  </a:moveTo>
                  <a:cubicBezTo>
                    <a:pt x="1647" y="145"/>
                    <a:pt x="1631" y="148"/>
                    <a:pt x="1625" y="136"/>
                  </a:cubicBezTo>
                  <a:cubicBezTo>
                    <a:pt x="1627" y="125"/>
                    <a:pt x="1638" y="116"/>
                    <a:pt x="1649" y="120"/>
                  </a:cubicBezTo>
                  <a:close/>
                  <a:moveTo>
                    <a:pt x="1774" y="148"/>
                  </a:moveTo>
                  <a:cubicBezTo>
                    <a:pt x="1776" y="136"/>
                    <a:pt x="1785" y="141"/>
                    <a:pt x="1792" y="141"/>
                  </a:cubicBezTo>
                  <a:cubicBezTo>
                    <a:pt x="1792" y="161"/>
                    <a:pt x="1778" y="157"/>
                    <a:pt x="1778" y="181"/>
                  </a:cubicBezTo>
                  <a:cubicBezTo>
                    <a:pt x="1771" y="159"/>
                    <a:pt x="1751" y="193"/>
                    <a:pt x="1740" y="168"/>
                  </a:cubicBezTo>
                  <a:cubicBezTo>
                    <a:pt x="1744" y="152"/>
                    <a:pt x="1789" y="168"/>
                    <a:pt x="1771" y="145"/>
                  </a:cubicBezTo>
                  <a:close/>
                  <a:moveTo>
                    <a:pt x="2350" y="240"/>
                  </a:moveTo>
                  <a:cubicBezTo>
                    <a:pt x="2372" y="215"/>
                    <a:pt x="2365" y="265"/>
                    <a:pt x="2350" y="240"/>
                  </a:cubicBezTo>
                  <a:close/>
                  <a:moveTo>
                    <a:pt x="2365" y="249"/>
                  </a:moveTo>
                  <a:cubicBezTo>
                    <a:pt x="2383" y="254"/>
                    <a:pt x="2386" y="229"/>
                    <a:pt x="2406" y="242"/>
                  </a:cubicBezTo>
                  <a:cubicBezTo>
                    <a:pt x="2399" y="260"/>
                    <a:pt x="2383" y="274"/>
                    <a:pt x="2365" y="281"/>
                  </a:cubicBezTo>
                  <a:cubicBezTo>
                    <a:pt x="2365" y="294"/>
                    <a:pt x="2379" y="297"/>
                    <a:pt x="2370" y="319"/>
                  </a:cubicBezTo>
                  <a:cubicBezTo>
                    <a:pt x="2390" y="308"/>
                    <a:pt x="2401" y="288"/>
                    <a:pt x="2404" y="265"/>
                  </a:cubicBezTo>
                  <a:cubicBezTo>
                    <a:pt x="2422" y="274"/>
                    <a:pt x="2429" y="256"/>
                    <a:pt x="2435" y="269"/>
                  </a:cubicBezTo>
                  <a:cubicBezTo>
                    <a:pt x="2435" y="285"/>
                    <a:pt x="2429" y="292"/>
                    <a:pt x="2415" y="290"/>
                  </a:cubicBezTo>
                  <a:cubicBezTo>
                    <a:pt x="2415" y="281"/>
                    <a:pt x="2424" y="285"/>
                    <a:pt x="2429" y="283"/>
                  </a:cubicBezTo>
                  <a:cubicBezTo>
                    <a:pt x="2429" y="274"/>
                    <a:pt x="2420" y="276"/>
                    <a:pt x="2413" y="274"/>
                  </a:cubicBezTo>
                  <a:cubicBezTo>
                    <a:pt x="2413" y="317"/>
                    <a:pt x="2424" y="310"/>
                    <a:pt x="2449" y="330"/>
                  </a:cubicBezTo>
                  <a:cubicBezTo>
                    <a:pt x="2447" y="342"/>
                    <a:pt x="2426" y="367"/>
                    <a:pt x="2453" y="367"/>
                  </a:cubicBezTo>
                  <a:cubicBezTo>
                    <a:pt x="2447" y="391"/>
                    <a:pt x="2415" y="371"/>
                    <a:pt x="2422" y="349"/>
                  </a:cubicBezTo>
                  <a:cubicBezTo>
                    <a:pt x="2370" y="351"/>
                    <a:pt x="2316" y="346"/>
                    <a:pt x="2264" y="333"/>
                  </a:cubicBezTo>
                  <a:cubicBezTo>
                    <a:pt x="2270" y="288"/>
                    <a:pt x="2336" y="339"/>
                    <a:pt x="2338" y="306"/>
                  </a:cubicBezTo>
                  <a:cubicBezTo>
                    <a:pt x="2345" y="292"/>
                    <a:pt x="2347" y="306"/>
                    <a:pt x="2354" y="308"/>
                  </a:cubicBezTo>
                  <a:cubicBezTo>
                    <a:pt x="2363" y="288"/>
                    <a:pt x="2365" y="267"/>
                    <a:pt x="2363" y="249"/>
                  </a:cubicBezTo>
                  <a:close/>
                  <a:moveTo>
                    <a:pt x="2252" y="339"/>
                  </a:moveTo>
                  <a:cubicBezTo>
                    <a:pt x="2228" y="344"/>
                    <a:pt x="2239" y="315"/>
                    <a:pt x="2216" y="319"/>
                  </a:cubicBezTo>
                  <a:cubicBezTo>
                    <a:pt x="2234" y="303"/>
                    <a:pt x="2203" y="290"/>
                    <a:pt x="2223" y="272"/>
                  </a:cubicBezTo>
                  <a:cubicBezTo>
                    <a:pt x="2230" y="301"/>
                    <a:pt x="2246" y="335"/>
                    <a:pt x="2268" y="310"/>
                  </a:cubicBezTo>
                  <a:close/>
                  <a:moveTo>
                    <a:pt x="2422" y="364"/>
                  </a:moveTo>
                  <a:cubicBezTo>
                    <a:pt x="2411" y="387"/>
                    <a:pt x="2440" y="371"/>
                    <a:pt x="2429" y="394"/>
                  </a:cubicBezTo>
                  <a:cubicBezTo>
                    <a:pt x="2420" y="394"/>
                    <a:pt x="2411" y="364"/>
                    <a:pt x="2399" y="382"/>
                  </a:cubicBezTo>
                  <a:cubicBezTo>
                    <a:pt x="2383" y="371"/>
                    <a:pt x="2411" y="360"/>
                    <a:pt x="2420" y="362"/>
                  </a:cubicBezTo>
                  <a:close/>
                  <a:moveTo>
                    <a:pt x="2465" y="254"/>
                  </a:moveTo>
                  <a:cubicBezTo>
                    <a:pt x="2474" y="272"/>
                    <a:pt x="2467" y="279"/>
                    <a:pt x="2460" y="303"/>
                  </a:cubicBezTo>
                  <a:cubicBezTo>
                    <a:pt x="2451" y="303"/>
                    <a:pt x="2451" y="292"/>
                    <a:pt x="2440" y="292"/>
                  </a:cubicBezTo>
                  <a:lnTo>
                    <a:pt x="2447" y="258"/>
                  </a:lnTo>
                  <a:cubicBezTo>
                    <a:pt x="2451" y="258"/>
                    <a:pt x="2458" y="260"/>
                    <a:pt x="2460" y="251"/>
                  </a:cubicBezTo>
                  <a:close/>
                  <a:moveTo>
                    <a:pt x="1819" y="152"/>
                  </a:moveTo>
                  <a:cubicBezTo>
                    <a:pt x="1817" y="175"/>
                    <a:pt x="1801" y="190"/>
                    <a:pt x="1792" y="175"/>
                  </a:cubicBezTo>
                  <a:cubicBezTo>
                    <a:pt x="1792" y="150"/>
                    <a:pt x="1803" y="148"/>
                    <a:pt x="1817" y="150"/>
                  </a:cubicBezTo>
                  <a:close/>
                  <a:moveTo>
                    <a:pt x="2164" y="222"/>
                  </a:moveTo>
                  <a:cubicBezTo>
                    <a:pt x="2171" y="199"/>
                    <a:pt x="2176" y="231"/>
                    <a:pt x="2187" y="227"/>
                  </a:cubicBezTo>
                  <a:cubicBezTo>
                    <a:pt x="2180" y="245"/>
                    <a:pt x="2164" y="224"/>
                    <a:pt x="2162" y="220"/>
                  </a:cubicBezTo>
                  <a:close/>
                  <a:moveTo>
                    <a:pt x="2560" y="301"/>
                  </a:moveTo>
                  <a:lnTo>
                    <a:pt x="2553" y="333"/>
                  </a:lnTo>
                  <a:cubicBezTo>
                    <a:pt x="2542" y="294"/>
                    <a:pt x="2528" y="344"/>
                    <a:pt x="2508" y="339"/>
                  </a:cubicBezTo>
                  <a:cubicBezTo>
                    <a:pt x="2508" y="333"/>
                    <a:pt x="2501" y="333"/>
                    <a:pt x="2496" y="330"/>
                  </a:cubicBezTo>
                  <a:cubicBezTo>
                    <a:pt x="2512" y="315"/>
                    <a:pt x="2494" y="292"/>
                    <a:pt x="2476" y="285"/>
                  </a:cubicBezTo>
                  <a:cubicBezTo>
                    <a:pt x="2508" y="267"/>
                    <a:pt x="2526" y="294"/>
                    <a:pt x="2557" y="299"/>
                  </a:cubicBezTo>
                  <a:close/>
                  <a:moveTo>
                    <a:pt x="448" y="127"/>
                  </a:moveTo>
                  <a:cubicBezTo>
                    <a:pt x="439" y="120"/>
                    <a:pt x="428" y="127"/>
                    <a:pt x="412" y="129"/>
                  </a:cubicBezTo>
                  <a:cubicBezTo>
                    <a:pt x="398" y="134"/>
                    <a:pt x="455" y="102"/>
                    <a:pt x="443" y="125"/>
                  </a:cubicBezTo>
                  <a:close/>
                  <a:moveTo>
                    <a:pt x="1410" y="129"/>
                  </a:moveTo>
                  <a:cubicBezTo>
                    <a:pt x="1417" y="111"/>
                    <a:pt x="1442" y="127"/>
                    <a:pt x="1444" y="134"/>
                  </a:cubicBezTo>
                  <a:cubicBezTo>
                    <a:pt x="1430" y="141"/>
                    <a:pt x="1412" y="175"/>
                    <a:pt x="1401" y="154"/>
                  </a:cubicBezTo>
                  <a:cubicBezTo>
                    <a:pt x="1403" y="138"/>
                    <a:pt x="1442" y="132"/>
                    <a:pt x="1408" y="129"/>
                  </a:cubicBezTo>
                  <a:close/>
                  <a:moveTo>
                    <a:pt x="2300" y="245"/>
                  </a:moveTo>
                  <a:cubicBezTo>
                    <a:pt x="2318" y="256"/>
                    <a:pt x="2295" y="265"/>
                    <a:pt x="2298" y="292"/>
                  </a:cubicBezTo>
                  <a:cubicBezTo>
                    <a:pt x="2286" y="285"/>
                    <a:pt x="2302" y="254"/>
                    <a:pt x="2280" y="258"/>
                  </a:cubicBezTo>
                  <a:cubicBezTo>
                    <a:pt x="2280" y="245"/>
                    <a:pt x="2293" y="256"/>
                    <a:pt x="2295" y="245"/>
                  </a:cubicBezTo>
                  <a:close/>
                  <a:moveTo>
                    <a:pt x="1586" y="148"/>
                  </a:moveTo>
                  <a:cubicBezTo>
                    <a:pt x="1597" y="168"/>
                    <a:pt x="1570" y="197"/>
                    <a:pt x="1555" y="195"/>
                  </a:cubicBezTo>
                  <a:cubicBezTo>
                    <a:pt x="1548" y="154"/>
                    <a:pt x="1582" y="186"/>
                    <a:pt x="1582" y="148"/>
                  </a:cubicBezTo>
                  <a:close/>
                  <a:moveTo>
                    <a:pt x="2259" y="247"/>
                  </a:moveTo>
                  <a:cubicBezTo>
                    <a:pt x="2261" y="256"/>
                    <a:pt x="2280" y="251"/>
                    <a:pt x="2270" y="272"/>
                  </a:cubicBezTo>
                  <a:cubicBezTo>
                    <a:pt x="2264" y="256"/>
                    <a:pt x="2257" y="269"/>
                    <a:pt x="2243" y="267"/>
                  </a:cubicBezTo>
                  <a:cubicBezTo>
                    <a:pt x="2243" y="256"/>
                    <a:pt x="2252" y="256"/>
                    <a:pt x="2255" y="245"/>
                  </a:cubicBezTo>
                  <a:close/>
                  <a:moveTo>
                    <a:pt x="2056" y="222"/>
                  </a:moveTo>
                  <a:cubicBezTo>
                    <a:pt x="2069" y="222"/>
                    <a:pt x="2072" y="238"/>
                    <a:pt x="2081" y="242"/>
                  </a:cubicBezTo>
                  <a:cubicBezTo>
                    <a:pt x="2072" y="254"/>
                    <a:pt x="2054" y="231"/>
                    <a:pt x="2042" y="260"/>
                  </a:cubicBezTo>
                  <a:cubicBezTo>
                    <a:pt x="2033" y="249"/>
                    <a:pt x="2040" y="236"/>
                    <a:pt x="2051" y="220"/>
                  </a:cubicBezTo>
                  <a:close/>
                  <a:moveTo>
                    <a:pt x="2151" y="236"/>
                  </a:moveTo>
                  <a:cubicBezTo>
                    <a:pt x="2149" y="263"/>
                    <a:pt x="2139" y="272"/>
                    <a:pt x="2121" y="265"/>
                  </a:cubicBezTo>
                  <a:cubicBezTo>
                    <a:pt x="2119" y="297"/>
                    <a:pt x="2158" y="265"/>
                    <a:pt x="2155" y="303"/>
                  </a:cubicBezTo>
                  <a:cubicBezTo>
                    <a:pt x="2124" y="288"/>
                    <a:pt x="2117" y="321"/>
                    <a:pt x="2085" y="308"/>
                  </a:cubicBezTo>
                  <a:cubicBezTo>
                    <a:pt x="2108" y="279"/>
                    <a:pt x="2069" y="274"/>
                    <a:pt x="2092" y="236"/>
                  </a:cubicBezTo>
                  <a:cubicBezTo>
                    <a:pt x="2119" y="231"/>
                    <a:pt x="2119" y="238"/>
                    <a:pt x="2146" y="236"/>
                  </a:cubicBezTo>
                  <a:close/>
                  <a:moveTo>
                    <a:pt x="1649" y="172"/>
                  </a:moveTo>
                  <a:cubicBezTo>
                    <a:pt x="1674" y="177"/>
                    <a:pt x="1695" y="197"/>
                    <a:pt x="1699" y="222"/>
                  </a:cubicBezTo>
                  <a:cubicBezTo>
                    <a:pt x="1686" y="197"/>
                    <a:pt x="1636" y="218"/>
                    <a:pt x="1647" y="172"/>
                  </a:cubicBezTo>
                  <a:close/>
                  <a:moveTo>
                    <a:pt x="1769" y="188"/>
                  </a:moveTo>
                  <a:cubicBezTo>
                    <a:pt x="1765" y="197"/>
                    <a:pt x="1758" y="204"/>
                    <a:pt x="1749" y="202"/>
                  </a:cubicBezTo>
                  <a:cubicBezTo>
                    <a:pt x="1747" y="184"/>
                    <a:pt x="1756" y="186"/>
                    <a:pt x="1765" y="186"/>
                  </a:cubicBezTo>
                  <a:close/>
                  <a:moveTo>
                    <a:pt x="2182" y="249"/>
                  </a:moveTo>
                  <a:cubicBezTo>
                    <a:pt x="2185" y="267"/>
                    <a:pt x="2162" y="274"/>
                    <a:pt x="2153" y="260"/>
                  </a:cubicBezTo>
                  <a:cubicBezTo>
                    <a:pt x="2153" y="242"/>
                    <a:pt x="2167" y="245"/>
                    <a:pt x="2180" y="249"/>
                  </a:cubicBezTo>
                  <a:close/>
                  <a:moveTo>
                    <a:pt x="1390" y="152"/>
                  </a:moveTo>
                  <a:cubicBezTo>
                    <a:pt x="1396" y="154"/>
                    <a:pt x="1392" y="168"/>
                    <a:pt x="1390" y="177"/>
                  </a:cubicBezTo>
                  <a:lnTo>
                    <a:pt x="1374" y="177"/>
                  </a:lnTo>
                  <a:cubicBezTo>
                    <a:pt x="1372" y="157"/>
                    <a:pt x="1383" y="163"/>
                    <a:pt x="1385" y="152"/>
                  </a:cubicBezTo>
                  <a:close/>
                  <a:moveTo>
                    <a:pt x="1640" y="188"/>
                  </a:moveTo>
                  <a:cubicBezTo>
                    <a:pt x="1638" y="199"/>
                    <a:pt x="1640" y="204"/>
                    <a:pt x="1645" y="206"/>
                  </a:cubicBezTo>
                  <a:cubicBezTo>
                    <a:pt x="1638" y="220"/>
                    <a:pt x="1631" y="211"/>
                    <a:pt x="1634" y="197"/>
                  </a:cubicBezTo>
                  <a:cubicBezTo>
                    <a:pt x="1618" y="220"/>
                    <a:pt x="1597" y="206"/>
                    <a:pt x="1584" y="190"/>
                  </a:cubicBezTo>
                  <a:cubicBezTo>
                    <a:pt x="1602" y="170"/>
                    <a:pt x="1613" y="181"/>
                    <a:pt x="1638" y="188"/>
                  </a:cubicBezTo>
                  <a:close/>
                  <a:moveTo>
                    <a:pt x="2657" y="344"/>
                  </a:moveTo>
                  <a:cubicBezTo>
                    <a:pt x="2639" y="349"/>
                    <a:pt x="2623" y="353"/>
                    <a:pt x="2607" y="362"/>
                  </a:cubicBezTo>
                  <a:cubicBezTo>
                    <a:pt x="2614" y="339"/>
                    <a:pt x="2636" y="328"/>
                    <a:pt x="2652" y="342"/>
                  </a:cubicBezTo>
                  <a:close/>
                  <a:moveTo>
                    <a:pt x="3135" y="421"/>
                  </a:moveTo>
                  <a:lnTo>
                    <a:pt x="3147" y="423"/>
                  </a:lnTo>
                  <a:lnTo>
                    <a:pt x="3147" y="430"/>
                  </a:lnTo>
                  <a:lnTo>
                    <a:pt x="3135" y="428"/>
                  </a:lnTo>
                  <a:close/>
                  <a:moveTo>
                    <a:pt x="461" y="154"/>
                  </a:moveTo>
                  <a:cubicBezTo>
                    <a:pt x="452" y="166"/>
                    <a:pt x="470" y="127"/>
                    <a:pt x="491" y="132"/>
                  </a:cubicBezTo>
                  <a:lnTo>
                    <a:pt x="489" y="143"/>
                  </a:lnTo>
                  <a:cubicBezTo>
                    <a:pt x="489" y="150"/>
                    <a:pt x="498" y="148"/>
                    <a:pt x="504" y="148"/>
                  </a:cubicBezTo>
                  <a:cubicBezTo>
                    <a:pt x="502" y="152"/>
                    <a:pt x="498" y="152"/>
                    <a:pt x="495" y="157"/>
                  </a:cubicBezTo>
                  <a:lnTo>
                    <a:pt x="484" y="157"/>
                  </a:lnTo>
                  <a:cubicBezTo>
                    <a:pt x="486" y="143"/>
                    <a:pt x="468" y="143"/>
                    <a:pt x="461" y="154"/>
                  </a:cubicBezTo>
                  <a:close/>
                  <a:moveTo>
                    <a:pt x="2273" y="279"/>
                  </a:moveTo>
                  <a:lnTo>
                    <a:pt x="2284" y="281"/>
                  </a:lnTo>
                  <a:lnTo>
                    <a:pt x="2280" y="297"/>
                  </a:lnTo>
                  <a:lnTo>
                    <a:pt x="2268" y="294"/>
                  </a:lnTo>
                  <a:close/>
                  <a:moveTo>
                    <a:pt x="2677" y="360"/>
                  </a:moveTo>
                  <a:cubicBezTo>
                    <a:pt x="2668" y="346"/>
                    <a:pt x="2670" y="360"/>
                    <a:pt x="2657" y="355"/>
                  </a:cubicBezTo>
                  <a:cubicBezTo>
                    <a:pt x="2650" y="335"/>
                    <a:pt x="2691" y="342"/>
                    <a:pt x="2677" y="360"/>
                  </a:cubicBezTo>
                  <a:close/>
                  <a:moveTo>
                    <a:pt x="2887" y="382"/>
                  </a:moveTo>
                  <a:cubicBezTo>
                    <a:pt x="2871" y="394"/>
                    <a:pt x="2853" y="371"/>
                    <a:pt x="2887" y="382"/>
                  </a:cubicBezTo>
                  <a:close/>
                  <a:moveTo>
                    <a:pt x="2982" y="398"/>
                  </a:moveTo>
                  <a:cubicBezTo>
                    <a:pt x="3016" y="410"/>
                    <a:pt x="2932" y="428"/>
                    <a:pt x="2941" y="400"/>
                  </a:cubicBezTo>
                  <a:cubicBezTo>
                    <a:pt x="2957" y="403"/>
                    <a:pt x="2980" y="410"/>
                    <a:pt x="2982" y="398"/>
                  </a:cubicBezTo>
                  <a:close/>
                  <a:moveTo>
                    <a:pt x="3262" y="446"/>
                  </a:moveTo>
                  <a:cubicBezTo>
                    <a:pt x="3273" y="441"/>
                    <a:pt x="3269" y="450"/>
                    <a:pt x="3278" y="450"/>
                  </a:cubicBezTo>
                  <a:cubicBezTo>
                    <a:pt x="3266" y="455"/>
                    <a:pt x="3271" y="446"/>
                    <a:pt x="3262" y="446"/>
                  </a:cubicBezTo>
                  <a:close/>
                  <a:moveTo>
                    <a:pt x="197" y="161"/>
                  </a:moveTo>
                  <a:lnTo>
                    <a:pt x="215" y="159"/>
                  </a:lnTo>
                  <a:cubicBezTo>
                    <a:pt x="215" y="161"/>
                    <a:pt x="208" y="161"/>
                    <a:pt x="204" y="163"/>
                  </a:cubicBezTo>
                  <a:cubicBezTo>
                    <a:pt x="211" y="166"/>
                    <a:pt x="220" y="166"/>
                    <a:pt x="197" y="168"/>
                  </a:cubicBezTo>
                  <a:close/>
                  <a:moveTo>
                    <a:pt x="1403" y="177"/>
                  </a:moveTo>
                  <a:close/>
                  <a:moveTo>
                    <a:pt x="563" y="136"/>
                  </a:moveTo>
                  <a:cubicBezTo>
                    <a:pt x="570" y="150"/>
                    <a:pt x="586" y="134"/>
                    <a:pt x="581" y="152"/>
                  </a:cubicBezTo>
                  <a:cubicBezTo>
                    <a:pt x="572" y="150"/>
                    <a:pt x="559" y="150"/>
                    <a:pt x="563" y="136"/>
                  </a:cubicBezTo>
                  <a:close/>
                  <a:moveTo>
                    <a:pt x="791" y="143"/>
                  </a:moveTo>
                  <a:lnTo>
                    <a:pt x="802" y="143"/>
                  </a:lnTo>
                  <a:lnTo>
                    <a:pt x="800" y="157"/>
                  </a:lnTo>
                  <a:lnTo>
                    <a:pt x="789" y="157"/>
                  </a:lnTo>
                  <a:close/>
                  <a:moveTo>
                    <a:pt x="818" y="143"/>
                  </a:moveTo>
                  <a:cubicBezTo>
                    <a:pt x="834" y="152"/>
                    <a:pt x="836" y="145"/>
                    <a:pt x="859" y="143"/>
                  </a:cubicBezTo>
                  <a:cubicBezTo>
                    <a:pt x="854" y="157"/>
                    <a:pt x="836" y="148"/>
                    <a:pt x="836" y="168"/>
                  </a:cubicBezTo>
                  <a:cubicBezTo>
                    <a:pt x="823" y="168"/>
                    <a:pt x="816" y="161"/>
                    <a:pt x="818" y="143"/>
                  </a:cubicBezTo>
                  <a:close/>
                  <a:moveTo>
                    <a:pt x="909" y="148"/>
                  </a:moveTo>
                  <a:lnTo>
                    <a:pt x="938" y="148"/>
                  </a:lnTo>
                  <a:cubicBezTo>
                    <a:pt x="936" y="168"/>
                    <a:pt x="922" y="170"/>
                    <a:pt x="915" y="179"/>
                  </a:cubicBezTo>
                  <a:cubicBezTo>
                    <a:pt x="909" y="175"/>
                    <a:pt x="911" y="159"/>
                    <a:pt x="911" y="148"/>
                  </a:cubicBezTo>
                  <a:close/>
                  <a:moveTo>
                    <a:pt x="990" y="150"/>
                  </a:moveTo>
                  <a:cubicBezTo>
                    <a:pt x="994" y="150"/>
                    <a:pt x="992" y="159"/>
                    <a:pt x="992" y="166"/>
                  </a:cubicBezTo>
                  <a:cubicBezTo>
                    <a:pt x="999" y="159"/>
                    <a:pt x="1008" y="157"/>
                    <a:pt x="1017" y="159"/>
                  </a:cubicBezTo>
                  <a:cubicBezTo>
                    <a:pt x="1013" y="166"/>
                    <a:pt x="1008" y="172"/>
                    <a:pt x="1008" y="181"/>
                  </a:cubicBezTo>
                  <a:cubicBezTo>
                    <a:pt x="994" y="177"/>
                    <a:pt x="974" y="166"/>
                    <a:pt x="990" y="152"/>
                  </a:cubicBezTo>
                  <a:close/>
                  <a:moveTo>
                    <a:pt x="1322" y="186"/>
                  </a:moveTo>
                  <a:cubicBezTo>
                    <a:pt x="1299" y="213"/>
                    <a:pt x="1306" y="159"/>
                    <a:pt x="1322" y="186"/>
                  </a:cubicBezTo>
                  <a:close/>
                  <a:moveTo>
                    <a:pt x="2481" y="342"/>
                  </a:moveTo>
                  <a:cubicBezTo>
                    <a:pt x="2483" y="330"/>
                    <a:pt x="2487" y="349"/>
                    <a:pt x="2492" y="335"/>
                  </a:cubicBezTo>
                  <a:cubicBezTo>
                    <a:pt x="2505" y="346"/>
                    <a:pt x="2481" y="369"/>
                    <a:pt x="2465" y="360"/>
                  </a:cubicBezTo>
                  <a:cubicBezTo>
                    <a:pt x="2458" y="337"/>
                    <a:pt x="2499" y="355"/>
                    <a:pt x="2481" y="342"/>
                  </a:cubicBezTo>
                  <a:close/>
                  <a:moveTo>
                    <a:pt x="3142" y="432"/>
                  </a:moveTo>
                  <a:cubicBezTo>
                    <a:pt x="3149" y="434"/>
                    <a:pt x="3149" y="439"/>
                    <a:pt x="3158" y="441"/>
                  </a:cubicBezTo>
                  <a:cubicBezTo>
                    <a:pt x="3158" y="443"/>
                    <a:pt x="3156" y="443"/>
                    <a:pt x="3151" y="441"/>
                  </a:cubicBezTo>
                  <a:lnTo>
                    <a:pt x="3140" y="441"/>
                  </a:lnTo>
                  <a:close/>
                  <a:moveTo>
                    <a:pt x="662" y="152"/>
                  </a:moveTo>
                  <a:cubicBezTo>
                    <a:pt x="662" y="141"/>
                    <a:pt x="685" y="152"/>
                    <a:pt x="678" y="163"/>
                  </a:cubicBezTo>
                  <a:cubicBezTo>
                    <a:pt x="665" y="166"/>
                    <a:pt x="671" y="154"/>
                    <a:pt x="662" y="154"/>
                  </a:cubicBezTo>
                  <a:close/>
                  <a:moveTo>
                    <a:pt x="1083" y="172"/>
                  </a:moveTo>
                  <a:cubicBezTo>
                    <a:pt x="1073" y="188"/>
                    <a:pt x="1046" y="181"/>
                    <a:pt x="1042" y="177"/>
                  </a:cubicBezTo>
                  <a:cubicBezTo>
                    <a:pt x="1037" y="170"/>
                    <a:pt x="1076" y="163"/>
                    <a:pt x="1085" y="172"/>
                  </a:cubicBezTo>
                  <a:close/>
                  <a:moveTo>
                    <a:pt x="1105" y="172"/>
                  </a:moveTo>
                  <a:cubicBezTo>
                    <a:pt x="1110" y="163"/>
                    <a:pt x="1121" y="168"/>
                    <a:pt x="1130" y="168"/>
                  </a:cubicBezTo>
                  <a:cubicBezTo>
                    <a:pt x="1125" y="177"/>
                    <a:pt x="1119" y="179"/>
                    <a:pt x="1114" y="188"/>
                  </a:cubicBezTo>
                  <a:cubicBezTo>
                    <a:pt x="1110" y="188"/>
                    <a:pt x="1114" y="175"/>
                    <a:pt x="1107" y="175"/>
                  </a:cubicBezTo>
                  <a:close/>
                  <a:moveTo>
                    <a:pt x="1189" y="258"/>
                  </a:moveTo>
                  <a:cubicBezTo>
                    <a:pt x="1189" y="229"/>
                    <a:pt x="1198" y="215"/>
                    <a:pt x="1214" y="213"/>
                  </a:cubicBezTo>
                  <a:cubicBezTo>
                    <a:pt x="1216" y="193"/>
                    <a:pt x="1195" y="199"/>
                    <a:pt x="1189" y="188"/>
                  </a:cubicBezTo>
                  <a:cubicBezTo>
                    <a:pt x="1202" y="166"/>
                    <a:pt x="1234" y="175"/>
                    <a:pt x="1245" y="186"/>
                  </a:cubicBezTo>
                  <a:cubicBezTo>
                    <a:pt x="1241" y="190"/>
                    <a:pt x="1234" y="195"/>
                    <a:pt x="1227" y="199"/>
                  </a:cubicBezTo>
                  <a:cubicBezTo>
                    <a:pt x="1227" y="211"/>
                    <a:pt x="1238" y="206"/>
                    <a:pt x="1247" y="209"/>
                  </a:cubicBezTo>
                  <a:cubicBezTo>
                    <a:pt x="1243" y="218"/>
                    <a:pt x="1238" y="224"/>
                    <a:pt x="1227" y="222"/>
                  </a:cubicBezTo>
                  <a:cubicBezTo>
                    <a:pt x="1232" y="229"/>
                    <a:pt x="1234" y="267"/>
                    <a:pt x="1241" y="249"/>
                  </a:cubicBezTo>
                  <a:cubicBezTo>
                    <a:pt x="1247" y="251"/>
                    <a:pt x="1243" y="256"/>
                    <a:pt x="1241" y="256"/>
                  </a:cubicBezTo>
                  <a:lnTo>
                    <a:pt x="1238" y="272"/>
                  </a:lnTo>
                  <a:cubicBezTo>
                    <a:pt x="1238" y="247"/>
                    <a:pt x="1204" y="254"/>
                    <a:pt x="1189" y="260"/>
                  </a:cubicBezTo>
                  <a:close/>
                  <a:moveTo>
                    <a:pt x="3260" y="450"/>
                  </a:moveTo>
                  <a:cubicBezTo>
                    <a:pt x="3264" y="450"/>
                    <a:pt x="3264" y="452"/>
                    <a:pt x="3264" y="455"/>
                  </a:cubicBezTo>
                  <a:cubicBezTo>
                    <a:pt x="3271" y="455"/>
                    <a:pt x="3280" y="455"/>
                    <a:pt x="3287" y="455"/>
                  </a:cubicBezTo>
                  <a:cubicBezTo>
                    <a:pt x="3271" y="457"/>
                    <a:pt x="3257" y="457"/>
                    <a:pt x="3242" y="457"/>
                  </a:cubicBezTo>
                  <a:cubicBezTo>
                    <a:pt x="3242" y="455"/>
                    <a:pt x="3253" y="455"/>
                    <a:pt x="3260" y="452"/>
                  </a:cubicBezTo>
                  <a:close/>
                  <a:moveTo>
                    <a:pt x="450" y="157"/>
                  </a:moveTo>
                  <a:cubicBezTo>
                    <a:pt x="443" y="159"/>
                    <a:pt x="439" y="168"/>
                    <a:pt x="446" y="168"/>
                  </a:cubicBezTo>
                  <a:cubicBezTo>
                    <a:pt x="437" y="188"/>
                    <a:pt x="428" y="152"/>
                    <a:pt x="450" y="159"/>
                  </a:cubicBezTo>
                  <a:close/>
                  <a:moveTo>
                    <a:pt x="2711" y="394"/>
                  </a:moveTo>
                  <a:cubicBezTo>
                    <a:pt x="2711" y="382"/>
                    <a:pt x="2752" y="387"/>
                    <a:pt x="2740" y="403"/>
                  </a:cubicBezTo>
                  <a:cubicBezTo>
                    <a:pt x="2724" y="405"/>
                    <a:pt x="2729" y="391"/>
                    <a:pt x="2711" y="394"/>
                  </a:cubicBezTo>
                  <a:close/>
                  <a:moveTo>
                    <a:pt x="355" y="163"/>
                  </a:moveTo>
                  <a:lnTo>
                    <a:pt x="373" y="163"/>
                  </a:lnTo>
                  <a:lnTo>
                    <a:pt x="373" y="170"/>
                  </a:lnTo>
                  <a:lnTo>
                    <a:pt x="355" y="170"/>
                  </a:lnTo>
                  <a:close/>
                  <a:moveTo>
                    <a:pt x="631" y="166"/>
                  </a:moveTo>
                  <a:cubicBezTo>
                    <a:pt x="631" y="157"/>
                    <a:pt x="665" y="159"/>
                    <a:pt x="653" y="172"/>
                  </a:cubicBezTo>
                  <a:cubicBezTo>
                    <a:pt x="640" y="177"/>
                    <a:pt x="638" y="170"/>
                    <a:pt x="631" y="168"/>
                  </a:cubicBezTo>
                  <a:close/>
                  <a:moveTo>
                    <a:pt x="1035" y="181"/>
                  </a:moveTo>
                  <a:cubicBezTo>
                    <a:pt x="1035" y="202"/>
                    <a:pt x="1022" y="195"/>
                    <a:pt x="1019" y="211"/>
                  </a:cubicBezTo>
                  <a:cubicBezTo>
                    <a:pt x="1008" y="209"/>
                    <a:pt x="1024" y="177"/>
                    <a:pt x="1035" y="184"/>
                  </a:cubicBezTo>
                  <a:close/>
                  <a:moveTo>
                    <a:pt x="2627" y="382"/>
                  </a:moveTo>
                  <a:lnTo>
                    <a:pt x="2639" y="382"/>
                  </a:lnTo>
                  <a:cubicBezTo>
                    <a:pt x="2639" y="391"/>
                    <a:pt x="2632" y="391"/>
                    <a:pt x="2630" y="400"/>
                  </a:cubicBezTo>
                  <a:lnTo>
                    <a:pt x="2618" y="398"/>
                  </a:lnTo>
                  <a:cubicBezTo>
                    <a:pt x="2618" y="391"/>
                    <a:pt x="2625" y="391"/>
                    <a:pt x="2627" y="382"/>
                  </a:cubicBezTo>
                  <a:close/>
                  <a:moveTo>
                    <a:pt x="1089" y="202"/>
                  </a:moveTo>
                  <a:cubicBezTo>
                    <a:pt x="1098" y="181"/>
                    <a:pt x="1105" y="213"/>
                    <a:pt x="1123" y="204"/>
                  </a:cubicBezTo>
                  <a:cubicBezTo>
                    <a:pt x="1116" y="215"/>
                    <a:pt x="1105" y="220"/>
                    <a:pt x="1092" y="218"/>
                  </a:cubicBezTo>
                  <a:cubicBezTo>
                    <a:pt x="1096" y="211"/>
                    <a:pt x="1094" y="204"/>
                    <a:pt x="1089" y="204"/>
                  </a:cubicBezTo>
                  <a:close/>
                  <a:moveTo>
                    <a:pt x="2998" y="432"/>
                  </a:moveTo>
                  <a:cubicBezTo>
                    <a:pt x="3007" y="434"/>
                    <a:pt x="3009" y="441"/>
                    <a:pt x="3007" y="450"/>
                  </a:cubicBezTo>
                  <a:cubicBezTo>
                    <a:pt x="2998" y="448"/>
                    <a:pt x="2995" y="443"/>
                    <a:pt x="2998" y="434"/>
                  </a:cubicBezTo>
                  <a:close/>
                  <a:moveTo>
                    <a:pt x="382" y="170"/>
                  </a:moveTo>
                  <a:cubicBezTo>
                    <a:pt x="396" y="168"/>
                    <a:pt x="389" y="186"/>
                    <a:pt x="376" y="181"/>
                  </a:cubicBezTo>
                  <a:lnTo>
                    <a:pt x="378" y="172"/>
                  </a:lnTo>
                  <a:cubicBezTo>
                    <a:pt x="382" y="175"/>
                    <a:pt x="382" y="172"/>
                    <a:pt x="385" y="170"/>
                  </a:cubicBezTo>
                  <a:close/>
                  <a:moveTo>
                    <a:pt x="565" y="175"/>
                  </a:moveTo>
                  <a:cubicBezTo>
                    <a:pt x="572" y="163"/>
                    <a:pt x="599" y="175"/>
                    <a:pt x="613" y="172"/>
                  </a:cubicBezTo>
                  <a:cubicBezTo>
                    <a:pt x="608" y="175"/>
                    <a:pt x="606" y="181"/>
                    <a:pt x="604" y="186"/>
                  </a:cubicBezTo>
                  <a:cubicBezTo>
                    <a:pt x="592" y="175"/>
                    <a:pt x="583" y="195"/>
                    <a:pt x="563" y="190"/>
                  </a:cubicBezTo>
                  <a:cubicBezTo>
                    <a:pt x="568" y="188"/>
                    <a:pt x="574" y="179"/>
                    <a:pt x="565" y="177"/>
                  </a:cubicBezTo>
                  <a:close/>
                  <a:moveTo>
                    <a:pt x="1180" y="211"/>
                  </a:moveTo>
                  <a:cubicBezTo>
                    <a:pt x="1175" y="220"/>
                    <a:pt x="1171" y="224"/>
                    <a:pt x="1159" y="224"/>
                  </a:cubicBezTo>
                  <a:cubicBezTo>
                    <a:pt x="1162" y="211"/>
                    <a:pt x="1171" y="211"/>
                    <a:pt x="1182" y="211"/>
                  </a:cubicBezTo>
                  <a:close/>
                  <a:moveTo>
                    <a:pt x="2158" y="333"/>
                  </a:moveTo>
                  <a:cubicBezTo>
                    <a:pt x="2178" y="342"/>
                    <a:pt x="2200" y="344"/>
                    <a:pt x="2221" y="342"/>
                  </a:cubicBezTo>
                  <a:cubicBezTo>
                    <a:pt x="2216" y="364"/>
                    <a:pt x="2198" y="362"/>
                    <a:pt x="2191" y="378"/>
                  </a:cubicBezTo>
                  <a:cubicBezTo>
                    <a:pt x="2187" y="355"/>
                    <a:pt x="2178" y="371"/>
                    <a:pt x="2162" y="358"/>
                  </a:cubicBezTo>
                  <a:cubicBezTo>
                    <a:pt x="2151" y="389"/>
                    <a:pt x="2171" y="391"/>
                    <a:pt x="2189" y="394"/>
                  </a:cubicBezTo>
                  <a:cubicBezTo>
                    <a:pt x="2169" y="412"/>
                    <a:pt x="2130" y="403"/>
                    <a:pt x="2094" y="414"/>
                  </a:cubicBezTo>
                  <a:cubicBezTo>
                    <a:pt x="2097" y="405"/>
                    <a:pt x="2094" y="400"/>
                    <a:pt x="2092" y="398"/>
                  </a:cubicBezTo>
                  <a:cubicBezTo>
                    <a:pt x="2099" y="373"/>
                    <a:pt x="2101" y="407"/>
                    <a:pt x="2112" y="400"/>
                  </a:cubicBezTo>
                  <a:cubicBezTo>
                    <a:pt x="2126" y="394"/>
                    <a:pt x="2108" y="387"/>
                    <a:pt x="2124" y="376"/>
                  </a:cubicBezTo>
                  <a:cubicBezTo>
                    <a:pt x="2126" y="355"/>
                    <a:pt x="2112" y="387"/>
                    <a:pt x="2101" y="373"/>
                  </a:cubicBezTo>
                  <a:cubicBezTo>
                    <a:pt x="2108" y="353"/>
                    <a:pt x="2137" y="346"/>
                    <a:pt x="2144" y="355"/>
                  </a:cubicBezTo>
                  <a:cubicBezTo>
                    <a:pt x="2121" y="373"/>
                    <a:pt x="2146" y="364"/>
                    <a:pt x="2130" y="403"/>
                  </a:cubicBezTo>
                  <a:cubicBezTo>
                    <a:pt x="2146" y="382"/>
                    <a:pt x="2155" y="360"/>
                    <a:pt x="2160" y="335"/>
                  </a:cubicBezTo>
                  <a:close/>
                  <a:moveTo>
                    <a:pt x="2275" y="355"/>
                  </a:moveTo>
                  <a:cubicBezTo>
                    <a:pt x="2282" y="349"/>
                    <a:pt x="2289" y="353"/>
                    <a:pt x="2298" y="360"/>
                  </a:cubicBezTo>
                  <a:cubicBezTo>
                    <a:pt x="2295" y="364"/>
                    <a:pt x="2291" y="367"/>
                    <a:pt x="2289" y="373"/>
                  </a:cubicBezTo>
                  <a:lnTo>
                    <a:pt x="2277" y="373"/>
                  </a:lnTo>
                  <a:cubicBezTo>
                    <a:pt x="2282" y="364"/>
                    <a:pt x="2280" y="360"/>
                    <a:pt x="2275" y="358"/>
                  </a:cubicBezTo>
                  <a:close/>
                  <a:moveTo>
                    <a:pt x="2765" y="412"/>
                  </a:moveTo>
                  <a:lnTo>
                    <a:pt x="2783" y="414"/>
                  </a:lnTo>
                  <a:lnTo>
                    <a:pt x="2781" y="425"/>
                  </a:lnTo>
                  <a:lnTo>
                    <a:pt x="2763" y="423"/>
                  </a:lnTo>
                  <a:close/>
                  <a:moveTo>
                    <a:pt x="84" y="186"/>
                  </a:moveTo>
                  <a:lnTo>
                    <a:pt x="71" y="190"/>
                  </a:lnTo>
                  <a:cubicBezTo>
                    <a:pt x="57" y="193"/>
                    <a:pt x="64" y="188"/>
                    <a:pt x="84" y="188"/>
                  </a:cubicBezTo>
                  <a:close/>
                  <a:moveTo>
                    <a:pt x="407" y="175"/>
                  </a:moveTo>
                  <a:lnTo>
                    <a:pt x="423" y="175"/>
                  </a:lnTo>
                  <a:lnTo>
                    <a:pt x="423" y="181"/>
                  </a:lnTo>
                  <a:lnTo>
                    <a:pt x="405" y="181"/>
                  </a:lnTo>
                  <a:close/>
                  <a:moveTo>
                    <a:pt x="516" y="175"/>
                  </a:moveTo>
                  <a:cubicBezTo>
                    <a:pt x="525" y="175"/>
                    <a:pt x="525" y="179"/>
                    <a:pt x="531" y="179"/>
                  </a:cubicBezTo>
                  <a:cubicBezTo>
                    <a:pt x="527" y="184"/>
                    <a:pt x="522" y="188"/>
                    <a:pt x="529" y="188"/>
                  </a:cubicBezTo>
                  <a:cubicBezTo>
                    <a:pt x="527" y="199"/>
                    <a:pt x="511" y="188"/>
                    <a:pt x="507" y="188"/>
                  </a:cubicBezTo>
                  <a:cubicBezTo>
                    <a:pt x="511" y="186"/>
                    <a:pt x="513" y="181"/>
                    <a:pt x="516" y="175"/>
                  </a:cubicBezTo>
                  <a:close/>
                  <a:moveTo>
                    <a:pt x="753" y="190"/>
                  </a:moveTo>
                  <a:cubicBezTo>
                    <a:pt x="751" y="204"/>
                    <a:pt x="728" y="190"/>
                    <a:pt x="719" y="193"/>
                  </a:cubicBezTo>
                  <a:cubicBezTo>
                    <a:pt x="730" y="177"/>
                    <a:pt x="735" y="188"/>
                    <a:pt x="753" y="190"/>
                  </a:cubicBezTo>
                  <a:close/>
                  <a:moveTo>
                    <a:pt x="2350" y="367"/>
                  </a:moveTo>
                  <a:cubicBezTo>
                    <a:pt x="2350" y="389"/>
                    <a:pt x="2331" y="391"/>
                    <a:pt x="2325" y="378"/>
                  </a:cubicBezTo>
                  <a:cubicBezTo>
                    <a:pt x="2327" y="367"/>
                    <a:pt x="2336" y="364"/>
                    <a:pt x="2350" y="367"/>
                  </a:cubicBezTo>
                  <a:close/>
                  <a:moveTo>
                    <a:pt x="690" y="193"/>
                  </a:moveTo>
                  <a:cubicBezTo>
                    <a:pt x="703" y="172"/>
                    <a:pt x="699" y="202"/>
                    <a:pt x="694" y="204"/>
                  </a:cubicBezTo>
                  <a:cubicBezTo>
                    <a:pt x="690" y="204"/>
                    <a:pt x="687" y="195"/>
                    <a:pt x="690" y="193"/>
                  </a:cubicBezTo>
                  <a:close/>
                  <a:moveTo>
                    <a:pt x="2268" y="364"/>
                  </a:moveTo>
                  <a:cubicBezTo>
                    <a:pt x="2266" y="387"/>
                    <a:pt x="2246" y="369"/>
                    <a:pt x="2225" y="382"/>
                  </a:cubicBezTo>
                  <a:cubicBezTo>
                    <a:pt x="2230" y="394"/>
                    <a:pt x="2230" y="407"/>
                    <a:pt x="2225" y="421"/>
                  </a:cubicBezTo>
                  <a:cubicBezTo>
                    <a:pt x="2203" y="425"/>
                    <a:pt x="2200" y="410"/>
                    <a:pt x="2203" y="387"/>
                  </a:cubicBezTo>
                  <a:cubicBezTo>
                    <a:pt x="2219" y="423"/>
                    <a:pt x="2221" y="382"/>
                    <a:pt x="2234" y="367"/>
                  </a:cubicBezTo>
                  <a:cubicBezTo>
                    <a:pt x="2250" y="376"/>
                    <a:pt x="2255" y="362"/>
                    <a:pt x="2268" y="364"/>
                  </a:cubicBezTo>
                  <a:close/>
                  <a:moveTo>
                    <a:pt x="1006" y="222"/>
                  </a:moveTo>
                  <a:cubicBezTo>
                    <a:pt x="988" y="238"/>
                    <a:pt x="979" y="199"/>
                    <a:pt x="1006" y="222"/>
                  </a:cubicBezTo>
                  <a:close/>
                  <a:moveTo>
                    <a:pt x="1125" y="258"/>
                  </a:moveTo>
                  <a:lnTo>
                    <a:pt x="1098" y="254"/>
                  </a:lnTo>
                  <a:cubicBezTo>
                    <a:pt x="1103" y="238"/>
                    <a:pt x="1134" y="224"/>
                    <a:pt x="1125" y="260"/>
                  </a:cubicBezTo>
                  <a:close/>
                  <a:moveTo>
                    <a:pt x="1828" y="321"/>
                  </a:moveTo>
                  <a:cubicBezTo>
                    <a:pt x="1844" y="339"/>
                    <a:pt x="1850" y="351"/>
                    <a:pt x="1868" y="353"/>
                  </a:cubicBezTo>
                  <a:cubicBezTo>
                    <a:pt x="1853" y="380"/>
                    <a:pt x="1835" y="344"/>
                    <a:pt x="1821" y="362"/>
                  </a:cubicBezTo>
                  <a:cubicBezTo>
                    <a:pt x="1805" y="355"/>
                    <a:pt x="1830" y="344"/>
                    <a:pt x="1828" y="324"/>
                  </a:cubicBezTo>
                  <a:close/>
                  <a:moveTo>
                    <a:pt x="1986" y="342"/>
                  </a:moveTo>
                  <a:cubicBezTo>
                    <a:pt x="1972" y="369"/>
                    <a:pt x="1934" y="382"/>
                    <a:pt x="1918" y="367"/>
                  </a:cubicBezTo>
                  <a:cubicBezTo>
                    <a:pt x="1936" y="326"/>
                    <a:pt x="1961" y="369"/>
                    <a:pt x="1986" y="344"/>
                  </a:cubicBezTo>
                  <a:close/>
                  <a:moveTo>
                    <a:pt x="443" y="188"/>
                  </a:moveTo>
                  <a:cubicBezTo>
                    <a:pt x="450" y="188"/>
                    <a:pt x="446" y="193"/>
                    <a:pt x="443" y="193"/>
                  </a:cubicBezTo>
                  <a:cubicBezTo>
                    <a:pt x="443" y="199"/>
                    <a:pt x="457" y="197"/>
                    <a:pt x="466" y="199"/>
                  </a:cubicBezTo>
                  <a:cubicBezTo>
                    <a:pt x="457" y="211"/>
                    <a:pt x="434" y="209"/>
                    <a:pt x="412" y="209"/>
                  </a:cubicBezTo>
                  <a:cubicBezTo>
                    <a:pt x="423" y="204"/>
                    <a:pt x="439" y="204"/>
                    <a:pt x="443" y="190"/>
                  </a:cubicBezTo>
                  <a:close/>
                  <a:moveTo>
                    <a:pt x="2609" y="425"/>
                  </a:moveTo>
                  <a:lnTo>
                    <a:pt x="2621" y="425"/>
                  </a:lnTo>
                  <a:lnTo>
                    <a:pt x="2618" y="437"/>
                  </a:lnTo>
                  <a:lnTo>
                    <a:pt x="2607" y="437"/>
                  </a:lnTo>
                  <a:close/>
                  <a:moveTo>
                    <a:pt x="1008" y="245"/>
                  </a:moveTo>
                  <a:cubicBezTo>
                    <a:pt x="1022" y="220"/>
                    <a:pt x="1022" y="263"/>
                    <a:pt x="1010" y="267"/>
                  </a:cubicBezTo>
                  <a:cubicBezTo>
                    <a:pt x="990" y="267"/>
                    <a:pt x="1026" y="247"/>
                    <a:pt x="1008" y="247"/>
                  </a:cubicBezTo>
                  <a:close/>
                  <a:moveTo>
                    <a:pt x="2923" y="461"/>
                  </a:moveTo>
                  <a:cubicBezTo>
                    <a:pt x="2928" y="455"/>
                    <a:pt x="2939" y="457"/>
                    <a:pt x="2948" y="457"/>
                  </a:cubicBezTo>
                  <a:cubicBezTo>
                    <a:pt x="2944" y="461"/>
                    <a:pt x="2941" y="466"/>
                    <a:pt x="2939" y="470"/>
                  </a:cubicBezTo>
                  <a:lnTo>
                    <a:pt x="2928" y="470"/>
                  </a:lnTo>
                  <a:cubicBezTo>
                    <a:pt x="2930" y="466"/>
                    <a:pt x="2928" y="464"/>
                    <a:pt x="2923" y="464"/>
                  </a:cubicBezTo>
                  <a:close/>
                  <a:moveTo>
                    <a:pt x="1778" y="339"/>
                  </a:moveTo>
                  <a:cubicBezTo>
                    <a:pt x="1776" y="353"/>
                    <a:pt x="1762" y="339"/>
                    <a:pt x="1760" y="355"/>
                  </a:cubicBezTo>
                  <a:cubicBezTo>
                    <a:pt x="1742" y="344"/>
                    <a:pt x="1769" y="333"/>
                    <a:pt x="1778" y="342"/>
                  </a:cubicBezTo>
                  <a:close/>
                  <a:moveTo>
                    <a:pt x="2065" y="378"/>
                  </a:moveTo>
                  <a:cubicBezTo>
                    <a:pt x="2085" y="373"/>
                    <a:pt x="2067" y="412"/>
                    <a:pt x="2090" y="405"/>
                  </a:cubicBezTo>
                  <a:cubicBezTo>
                    <a:pt x="2079" y="425"/>
                    <a:pt x="2060" y="405"/>
                    <a:pt x="2058" y="419"/>
                  </a:cubicBezTo>
                  <a:cubicBezTo>
                    <a:pt x="2042" y="412"/>
                    <a:pt x="2067" y="394"/>
                    <a:pt x="2065" y="380"/>
                  </a:cubicBezTo>
                  <a:close/>
                  <a:moveTo>
                    <a:pt x="2252" y="400"/>
                  </a:moveTo>
                  <a:lnTo>
                    <a:pt x="2261" y="400"/>
                  </a:lnTo>
                  <a:lnTo>
                    <a:pt x="2259" y="416"/>
                  </a:lnTo>
                  <a:lnTo>
                    <a:pt x="2248" y="416"/>
                  </a:lnTo>
                  <a:close/>
                  <a:moveTo>
                    <a:pt x="1378" y="297"/>
                  </a:moveTo>
                  <a:cubicBezTo>
                    <a:pt x="1390" y="326"/>
                    <a:pt x="1390" y="330"/>
                    <a:pt x="1424" y="328"/>
                  </a:cubicBezTo>
                  <a:cubicBezTo>
                    <a:pt x="1419" y="342"/>
                    <a:pt x="1426" y="344"/>
                    <a:pt x="1433" y="346"/>
                  </a:cubicBezTo>
                  <a:cubicBezTo>
                    <a:pt x="1428" y="371"/>
                    <a:pt x="1415" y="380"/>
                    <a:pt x="1410" y="410"/>
                  </a:cubicBezTo>
                  <a:cubicBezTo>
                    <a:pt x="1408" y="380"/>
                    <a:pt x="1387" y="373"/>
                    <a:pt x="1360" y="403"/>
                  </a:cubicBezTo>
                  <a:cubicBezTo>
                    <a:pt x="1349" y="382"/>
                    <a:pt x="1383" y="369"/>
                    <a:pt x="1392" y="358"/>
                  </a:cubicBezTo>
                  <a:cubicBezTo>
                    <a:pt x="1394" y="324"/>
                    <a:pt x="1363" y="360"/>
                    <a:pt x="1354" y="335"/>
                  </a:cubicBezTo>
                  <a:cubicBezTo>
                    <a:pt x="1358" y="315"/>
                    <a:pt x="1374" y="324"/>
                    <a:pt x="1378" y="299"/>
                  </a:cubicBezTo>
                  <a:close/>
                  <a:moveTo>
                    <a:pt x="2781" y="457"/>
                  </a:moveTo>
                  <a:cubicBezTo>
                    <a:pt x="2801" y="459"/>
                    <a:pt x="2792" y="473"/>
                    <a:pt x="2815" y="464"/>
                  </a:cubicBezTo>
                  <a:cubicBezTo>
                    <a:pt x="2810" y="468"/>
                    <a:pt x="2806" y="473"/>
                    <a:pt x="2813" y="475"/>
                  </a:cubicBezTo>
                  <a:cubicBezTo>
                    <a:pt x="2799" y="493"/>
                    <a:pt x="2779" y="473"/>
                    <a:pt x="2781" y="459"/>
                  </a:cubicBezTo>
                  <a:close/>
                  <a:moveTo>
                    <a:pt x="961" y="254"/>
                  </a:moveTo>
                  <a:cubicBezTo>
                    <a:pt x="967" y="256"/>
                    <a:pt x="963" y="267"/>
                    <a:pt x="963" y="276"/>
                  </a:cubicBezTo>
                  <a:lnTo>
                    <a:pt x="945" y="274"/>
                  </a:lnTo>
                  <a:cubicBezTo>
                    <a:pt x="949" y="267"/>
                    <a:pt x="956" y="267"/>
                    <a:pt x="961" y="256"/>
                  </a:cubicBezTo>
                  <a:close/>
                  <a:moveTo>
                    <a:pt x="2702" y="457"/>
                  </a:moveTo>
                  <a:cubicBezTo>
                    <a:pt x="2711" y="461"/>
                    <a:pt x="2702" y="468"/>
                    <a:pt x="2697" y="475"/>
                  </a:cubicBezTo>
                  <a:cubicBezTo>
                    <a:pt x="2688" y="473"/>
                    <a:pt x="2697" y="466"/>
                    <a:pt x="2700" y="459"/>
                  </a:cubicBezTo>
                  <a:close/>
                  <a:moveTo>
                    <a:pt x="2736" y="459"/>
                  </a:moveTo>
                  <a:cubicBezTo>
                    <a:pt x="2752" y="482"/>
                    <a:pt x="2709" y="493"/>
                    <a:pt x="2693" y="498"/>
                  </a:cubicBezTo>
                  <a:cubicBezTo>
                    <a:pt x="2700" y="468"/>
                    <a:pt x="2740" y="493"/>
                    <a:pt x="2733" y="461"/>
                  </a:cubicBezTo>
                  <a:close/>
                  <a:moveTo>
                    <a:pt x="3151" y="475"/>
                  </a:moveTo>
                  <a:cubicBezTo>
                    <a:pt x="3158" y="475"/>
                    <a:pt x="3154" y="480"/>
                    <a:pt x="3160" y="480"/>
                  </a:cubicBezTo>
                  <a:cubicBezTo>
                    <a:pt x="3156" y="489"/>
                    <a:pt x="3138" y="484"/>
                    <a:pt x="3126" y="484"/>
                  </a:cubicBezTo>
                  <a:cubicBezTo>
                    <a:pt x="3129" y="480"/>
                    <a:pt x="3151" y="484"/>
                    <a:pt x="3151" y="477"/>
                  </a:cubicBezTo>
                  <a:close/>
                  <a:moveTo>
                    <a:pt x="1101" y="308"/>
                  </a:moveTo>
                  <a:cubicBezTo>
                    <a:pt x="1092" y="303"/>
                    <a:pt x="1098" y="288"/>
                    <a:pt x="1107" y="294"/>
                  </a:cubicBezTo>
                  <a:cubicBezTo>
                    <a:pt x="1110" y="288"/>
                    <a:pt x="1107" y="288"/>
                    <a:pt x="1105" y="285"/>
                  </a:cubicBezTo>
                  <a:cubicBezTo>
                    <a:pt x="1105" y="279"/>
                    <a:pt x="1107" y="279"/>
                    <a:pt x="1112" y="279"/>
                  </a:cubicBezTo>
                  <a:lnTo>
                    <a:pt x="1123" y="281"/>
                  </a:lnTo>
                  <a:cubicBezTo>
                    <a:pt x="1119" y="306"/>
                    <a:pt x="1105" y="312"/>
                    <a:pt x="1110" y="324"/>
                  </a:cubicBezTo>
                  <a:cubicBezTo>
                    <a:pt x="1083" y="358"/>
                    <a:pt x="1116" y="285"/>
                    <a:pt x="1101" y="310"/>
                  </a:cubicBezTo>
                  <a:close/>
                  <a:moveTo>
                    <a:pt x="1173" y="288"/>
                  </a:moveTo>
                  <a:cubicBezTo>
                    <a:pt x="1171" y="303"/>
                    <a:pt x="1164" y="310"/>
                    <a:pt x="1153" y="308"/>
                  </a:cubicBezTo>
                  <a:cubicBezTo>
                    <a:pt x="1159" y="303"/>
                    <a:pt x="1159" y="281"/>
                    <a:pt x="1173" y="290"/>
                  </a:cubicBezTo>
                  <a:close/>
                  <a:moveTo>
                    <a:pt x="1279" y="301"/>
                  </a:moveTo>
                  <a:cubicBezTo>
                    <a:pt x="1274" y="310"/>
                    <a:pt x="1270" y="319"/>
                    <a:pt x="1268" y="330"/>
                  </a:cubicBezTo>
                  <a:cubicBezTo>
                    <a:pt x="1254" y="330"/>
                    <a:pt x="1254" y="317"/>
                    <a:pt x="1243" y="312"/>
                  </a:cubicBezTo>
                  <a:cubicBezTo>
                    <a:pt x="1247" y="301"/>
                    <a:pt x="1256" y="306"/>
                    <a:pt x="1254" y="312"/>
                  </a:cubicBezTo>
                  <a:cubicBezTo>
                    <a:pt x="1263" y="312"/>
                    <a:pt x="1263" y="292"/>
                    <a:pt x="1279" y="303"/>
                  </a:cubicBezTo>
                  <a:close/>
                  <a:moveTo>
                    <a:pt x="1695" y="364"/>
                  </a:moveTo>
                  <a:cubicBezTo>
                    <a:pt x="1708" y="344"/>
                    <a:pt x="1692" y="398"/>
                    <a:pt x="1674" y="378"/>
                  </a:cubicBezTo>
                  <a:cubicBezTo>
                    <a:pt x="1672" y="385"/>
                    <a:pt x="1674" y="387"/>
                    <a:pt x="1679" y="387"/>
                  </a:cubicBezTo>
                  <a:cubicBezTo>
                    <a:pt x="1679" y="394"/>
                    <a:pt x="1674" y="394"/>
                    <a:pt x="1672" y="394"/>
                  </a:cubicBezTo>
                  <a:lnTo>
                    <a:pt x="1661" y="394"/>
                  </a:lnTo>
                  <a:cubicBezTo>
                    <a:pt x="1661" y="362"/>
                    <a:pt x="1677" y="369"/>
                    <a:pt x="1686" y="355"/>
                  </a:cubicBezTo>
                  <a:cubicBezTo>
                    <a:pt x="1690" y="355"/>
                    <a:pt x="1688" y="367"/>
                    <a:pt x="1688" y="373"/>
                  </a:cubicBezTo>
                  <a:cubicBezTo>
                    <a:pt x="1692" y="376"/>
                    <a:pt x="1692" y="371"/>
                    <a:pt x="1695" y="367"/>
                  </a:cubicBezTo>
                  <a:close/>
                  <a:moveTo>
                    <a:pt x="1735" y="360"/>
                  </a:moveTo>
                  <a:lnTo>
                    <a:pt x="1747" y="360"/>
                  </a:lnTo>
                  <a:lnTo>
                    <a:pt x="1744" y="378"/>
                  </a:lnTo>
                  <a:lnTo>
                    <a:pt x="1733" y="376"/>
                  </a:lnTo>
                  <a:close/>
                  <a:moveTo>
                    <a:pt x="2582" y="455"/>
                  </a:moveTo>
                  <a:lnTo>
                    <a:pt x="2593" y="455"/>
                  </a:lnTo>
                  <a:cubicBezTo>
                    <a:pt x="2591" y="461"/>
                    <a:pt x="2593" y="466"/>
                    <a:pt x="2596" y="468"/>
                  </a:cubicBezTo>
                  <a:cubicBezTo>
                    <a:pt x="2593" y="477"/>
                    <a:pt x="2582" y="473"/>
                    <a:pt x="2573" y="473"/>
                  </a:cubicBezTo>
                  <a:cubicBezTo>
                    <a:pt x="2578" y="468"/>
                    <a:pt x="2580" y="461"/>
                    <a:pt x="2580" y="457"/>
                  </a:cubicBezTo>
                  <a:close/>
                  <a:moveTo>
                    <a:pt x="699" y="249"/>
                  </a:moveTo>
                  <a:cubicBezTo>
                    <a:pt x="678" y="245"/>
                    <a:pt x="714" y="227"/>
                    <a:pt x="710" y="245"/>
                  </a:cubicBezTo>
                  <a:cubicBezTo>
                    <a:pt x="723" y="263"/>
                    <a:pt x="699" y="236"/>
                    <a:pt x="696" y="251"/>
                  </a:cubicBezTo>
                  <a:close/>
                  <a:moveTo>
                    <a:pt x="791" y="247"/>
                  </a:moveTo>
                  <a:cubicBezTo>
                    <a:pt x="809" y="247"/>
                    <a:pt x="807" y="267"/>
                    <a:pt x="827" y="265"/>
                  </a:cubicBezTo>
                  <a:cubicBezTo>
                    <a:pt x="823" y="279"/>
                    <a:pt x="802" y="263"/>
                    <a:pt x="802" y="281"/>
                  </a:cubicBezTo>
                  <a:cubicBezTo>
                    <a:pt x="796" y="272"/>
                    <a:pt x="780" y="269"/>
                    <a:pt x="789" y="249"/>
                  </a:cubicBezTo>
                  <a:close/>
                  <a:moveTo>
                    <a:pt x="1022" y="276"/>
                  </a:moveTo>
                  <a:cubicBezTo>
                    <a:pt x="1037" y="290"/>
                    <a:pt x="1060" y="297"/>
                    <a:pt x="1080" y="299"/>
                  </a:cubicBezTo>
                  <a:cubicBezTo>
                    <a:pt x="1076" y="312"/>
                    <a:pt x="1078" y="321"/>
                    <a:pt x="1087" y="321"/>
                  </a:cubicBezTo>
                  <a:cubicBezTo>
                    <a:pt x="1076" y="321"/>
                    <a:pt x="1046" y="330"/>
                    <a:pt x="1035" y="321"/>
                  </a:cubicBezTo>
                  <a:cubicBezTo>
                    <a:pt x="1040" y="315"/>
                    <a:pt x="1046" y="308"/>
                    <a:pt x="1055" y="310"/>
                  </a:cubicBezTo>
                  <a:cubicBezTo>
                    <a:pt x="1058" y="285"/>
                    <a:pt x="1013" y="306"/>
                    <a:pt x="1019" y="276"/>
                  </a:cubicBezTo>
                  <a:close/>
                  <a:moveTo>
                    <a:pt x="1656" y="360"/>
                  </a:moveTo>
                  <a:cubicBezTo>
                    <a:pt x="1661" y="360"/>
                    <a:pt x="1661" y="362"/>
                    <a:pt x="1661" y="369"/>
                  </a:cubicBezTo>
                  <a:lnTo>
                    <a:pt x="1658" y="385"/>
                  </a:lnTo>
                  <a:cubicBezTo>
                    <a:pt x="1645" y="387"/>
                    <a:pt x="1645" y="378"/>
                    <a:pt x="1636" y="373"/>
                  </a:cubicBezTo>
                  <a:cubicBezTo>
                    <a:pt x="1638" y="362"/>
                    <a:pt x="1652" y="373"/>
                    <a:pt x="1654" y="360"/>
                  </a:cubicBezTo>
                  <a:close/>
                  <a:moveTo>
                    <a:pt x="3244" y="477"/>
                  </a:moveTo>
                  <a:cubicBezTo>
                    <a:pt x="3257" y="477"/>
                    <a:pt x="3269" y="477"/>
                    <a:pt x="3264" y="482"/>
                  </a:cubicBezTo>
                  <a:cubicBezTo>
                    <a:pt x="3255" y="482"/>
                    <a:pt x="3253" y="486"/>
                    <a:pt x="3242" y="486"/>
                  </a:cubicBezTo>
                  <a:close/>
                  <a:moveTo>
                    <a:pt x="992" y="281"/>
                  </a:moveTo>
                  <a:cubicBezTo>
                    <a:pt x="1008" y="290"/>
                    <a:pt x="997" y="292"/>
                    <a:pt x="992" y="308"/>
                  </a:cubicBezTo>
                  <a:cubicBezTo>
                    <a:pt x="974" y="312"/>
                    <a:pt x="972" y="299"/>
                    <a:pt x="958" y="297"/>
                  </a:cubicBezTo>
                  <a:cubicBezTo>
                    <a:pt x="961" y="279"/>
                    <a:pt x="994" y="312"/>
                    <a:pt x="990" y="281"/>
                  </a:cubicBezTo>
                  <a:close/>
                  <a:moveTo>
                    <a:pt x="1548" y="355"/>
                  </a:moveTo>
                  <a:cubicBezTo>
                    <a:pt x="1564" y="376"/>
                    <a:pt x="1525" y="371"/>
                    <a:pt x="1516" y="376"/>
                  </a:cubicBezTo>
                  <a:cubicBezTo>
                    <a:pt x="1516" y="349"/>
                    <a:pt x="1541" y="373"/>
                    <a:pt x="1546" y="355"/>
                  </a:cubicBezTo>
                  <a:close/>
                  <a:moveTo>
                    <a:pt x="1902" y="400"/>
                  </a:moveTo>
                  <a:cubicBezTo>
                    <a:pt x="1920" y="407"/>
                    <a:pt x="1934" y="414"/>
                    <a:pt x="1936" y="439"/>
                  </a:cubicBezTo>
                  <a:cubicBezTo>
                    <a:pt x="1909" y="441"/>
                    <a:pt x="1900" y="425"/>
                    <a:pt x="1900" y="400"/>
                  </a:cubicBezTo>
                  <a:close/>
                  <a:moveTo>
                    <a:pt x="1744" y="389"/>
                  </a:moveTo>
                  <a:cubicBezTo>
                    <a:pt x="1758" y="391"/>
                    <a:pt x="1740" y="416"/>
                    <a:pt x="1737" y="423"/>
                  </a:cubicBezTo>
                  <a:cubicBezTo>
                    <a:pt x="1731" y="419"/>
                    <a:pt x="1731" y="407"/>
                    <a:pt x="1724" y="403"/>
                  </a:cubicBezTo>
                  <a:cubicBezTo>
                    <a:pt x="1726" y="391"/>
                    <a:pt x="1740" y="403"/>
                    <a:pt x="1742" y="389"/>
                  </a:cubicBezTo>
                  <a:close/>
                  <a:moveTo>
                    <a:pt x="2160" y="439"/>
                  </a:moveTo>
                  <a:cubicBezTo>
                    <a:pt x="2167" y="443"/>
                    <a:pt x="2169" y="450"/>
                    <a:pt x="2167" y="464"/>
                  </a:cubicBezTo>
                  <a:cubicBezTo>
                    <a:pt x="2160" y="459"/>
                    <a:pt x="2155" y="452"/>
                    <a:pt x="2158" y="439"/>
                  </a:cubicBezTo>
                  <a:close/>
                  <a:moveTo>
                    <a:pt x="3095" y="509"/>
                  </a:moveTo>
                  <a:cubicBezTo>
                    <a:pt x="3084" y="509"/>
                    <a:pt x="3084" y="507"/>
                    <a:pt x="3084" y="502"/>
                  </a:cubicBezTo>
                  <a:cubicBezTo>
                    <a:pt x="3072" y="502"/>
                    <a:pt x="3075" y="511"/>
                    <a:pt x="3059" y="511"/>
                  </a:cubicBezTo>
                  <a:cubicBezTo>
                    <a:pt x="3050" y="504"/>
                    <a:pt x="3059" y="502"/>
                    <a:pt x="3063" y="493"/>
                  </a:cubicBezTo>
                  <a:cubicBezTo>
                    <a:pt x="3065" y="509"/>
                    <a:pt x="3086" y="493"/>
                    <a:pt x="3093" y="509"/>
                  </a:cubicBezTo>
                  <a:close/>
                  <a:moveTo>
                    <a:pt x="1302" y="346"/>
                  </a:moveTo>
                  <a:cubicBezTo>
                    <a:pt x="1306" y="355"/>
                    <a:pt x="1322" y="351"/>
                    <a:pt x="1315" y="373"/>
                  </a:cubicBezTo>
                  <a:cubicBezTo>
                    <a:pt x="1297" y="376"/>
                    <a:pt x="1295" y="367"/>
                    <a:pt x="1299" y="346"/>
                  </a:cubicBezTo>
                  <a:close/>
                  <a:moveTo>
                    <a:pt x="1500" y="373"/>
                  </a:moveTo>
                  <a:cubicBezTo>
                    <a:pt x="1530" y="389"/>
                    <a:pt x="1471" y="410"/>
                    <a:pt x="1500" y="373"/>
                  </a:cubicBezTo>
                  <a:close/>
                  <a:moveTo>
                    <a:pt x="1769" y="410"/>
                  </a:moveTo>
                  <a:cubicBezTo>
                    <a:pt x="1796" y="407"/>
                    <a:pt x="1798" y="428"/>
                    <a:pt x="1823" y="425"/>
                  </a:cubicBezTo>
                  <a:cubicBezTo>
                    <a:pt x="1810" y="470"/>
                    <a:pt x="1785" y="425"/>
                    <a:pt x="1758" y="443"/>
                  </a:cubicBezTo>
                  <a:cubicBezTo>
                    <a:pt x="1765" y="432"/>
                    <a:pt x="1767" y="421"/>
                    <a:pt x="1767" y="410"/>
                  </a:cubicBezTo>
                  <a:close/>
                  <a:moveTo>
                    <a:pt x="2180" y="466"/>
                  </a:moveTo>
                  <a:cubicBezTo>
                    <a:pt x="2194" y="439"/>
                    <a:pt x="2187" y="482"/>
                    <a:pt x="2182" y="482"/>
                  </a:cubicBezTo>
                  <a:cubicBezTo>
                    <a:pt x="2178" y="484"/>
                    <a:pt x="2176" y="468"/>
                    <a:pt x="2178" y="464"/>
                  </a:cubicBezTo>
                  <a:close/>
                  <a:moveTo>
                    <a:pt x="3334" y="480"/>
                  </a:moveTo>
                  <a:cubicBezTo>
                    <a:pt x="3355" y="477"/>
                    <a:pt x="3327" y="482"/>
                    <a:pt x="3327" y="484"/>
                  </a:cubicBezTo>
                  <a:lnTo>
                    <a:pt x="3323" y="484"/>
                  </a:lnTo>
                  <a:cubicBezTo>
                    <a:pt x="3305" y="482"/>
                    <a:pt x="3332" y="482"/>
                    <a:pt x="3332" y="477"/>
                  </a:cubicBezTo>
                  <a:close/>
                  <a:moveTo>
                    <a:pt x="730" y="274"/>
                  </a:moveTo>
                  <a:cubicBezTo>
                    <a:pt x="741" y="274"/>
                    <a:pt x="739" y="285"/>
                    <a:pt x="737" y="294"/>
                  </a:cubicBezTo>
                  <a:lnTo>
                    <a:pt x="721" y="292"/>
                  </a:lnTo>
                  <a:cubicBezTo>
                    <a:pt x="726" y="288"/>
                    <a:pt x="728" y="281"/>
                    <a:pt x="726" y="274"/>
                  </a:cubicBezTo>
                  <a:close/>
                  <a:moveTo>
                    <a:pt x="868" y="308"/>
                  </a:moveTo>
                  <a:cubicBezTo>
                    <a:pt x="868" y="308"/>
                    <a:pt x="872" y="290"/>
                    <a:pt x="875" y="294"/>
                  </a:cubicBezTo>
                  <a:cubicBezTo>
                    <a:pt x="879" y="308"/>
                    <a:pt x="825" y="333"/>
                    <a:pt x="866" y="306"/>
                  </a:cubicBezTo>
                  <a:close/>
                  <a:moveTo>
                    <a:pt x="1166" y="344"/>
                  </a:moveTo>
                  <a:cubicBezTo>
                    <a:pt x="1171" y="328"/>
                    <a:pt x="1198" y="342"/>
                    <a:pt x="1200" y="349"/>
                  </a:cubicBezTo>
                  <a:cubicBezTo>
                    <a:pt x="1189" y="367"/>
                    <a:pt x="1182" y="335"/>
                    <a:pt x="1164" y="342"/>
                  </a:cubicBezTo>
                  <a:close/>
                  <a:moveTo>
                    <a:pt x="2508" y="500"/>
                  </a:moveTo>
                  <a:cubicBezTo>
                    <a:pt x="2514" y="484"/>
                    <a:pt x="2521" y="511"/>
                    <a:pt x="2528" y="513"/>
                  </a:cubicBezTo>
                  <a:cubicBezTo>
                    <a:pt x="2512" y="534"/>
                    <a:pt x="2510" y="500"/>
                    <a:pt x="2503" y="498"/>
                  </a:cubicBezTo>
                  <a:close/>
                  <a:moveTo>
                    <a:pt x="3230" y="493"/>
                  </a:moveTo>
                  <a:cubicBezTo>
                    <a:pt x="3210" y="504"/>
                    <a:pt x="3212" y="489"/>
                    <a:pt x="3230" y="493"/>
                  </a:cubicBezTo>
                  <a:close/>
                  <a:moveTo>
                    <a:pt x="2706" y="543"/>
                  </a:moveTo>
                  <a:cubicBezTo>
                    <a:pt x="2706" y="538"/>
                    <a:pt x="2700" y="538"/>
                    <a:pt x="2695" y="538"/>
                  </a:cubicBezTo>
                  <a:cubicBezTo>
                    <a:pt x="2711" y="531"/>
                    <a:pt x="2724" y="516"/>
                    <a:pt x="2693" y="520"/>
                  </a:cubicBezTo>
                  <a:cubicBezTo>
                    <a:pt x="2700" y="511"/>
                    <a:pt x="2713" y="511"/>
                    <a:pt x="2722" y="509"/>
                  </a:cubicBezTo>
                  <a:cubicBezTo>
                    <a:pt x="2720" y="518"/>
                    <a:pt x="2724" y="520"/>
                    <a:pt x="2733" y="520"/>
                  </a:cubicBezTo>
                  <a:cubicBezTo>
                    <a:pt x="2715" y="545"/>
                    <a:pt x="2736" y="536"/>
                    <a:pt x="2704" y="550"/>
                  </a:cubicBezTo>
                  <a:cubicBezTo>
                    <a:pt x="2695" y="547"/>
                    <a:pt x="2700" y="543"/>
                    <a:pt x="2702" y="543"/>
                  </a:cubicBezTo>
                  <a:close/>
                  <a:moveTo>
                    <a:pt x="2239" y="486"/>
                  </a:moveTo>
                  <a:cubicBezTo>
                    <a:pt x="2248" y="507"/>
                    <a:pt x="2280" y="529"/>
                    <a:pt x="2300" y="500"/>
                  </a:cubicBezTo>
                  <a:cubicBezTo>
                    <a:pt x="2316" y="513"/>
                    <a:pt x="2284" y="518"/>
                    <a:pt x="2289" y="536"/>
                  </a:cubicBezTo>
                  <a:cubicBezTo>
                    <a:pt x="2250" y="538"/>
                    <a:pt x="2241" y="513"/>
                    <a:pt x="2237" y="486"/>
                  </a:cubicBezTo>
                  <a:close/>
                  <a:moveTo>
                    <a:pt x="2460" y="504"/>
                  </a:moveTo>
                  <a:cubicBezTo>
                    <a:pt x="2469" y="513"/>
                    <a:pt x="2469" y="529"/>
                    <a:pt x="2460" y="538"/>
                  </a:cubicBezTo>
                  <a:cubicBezTo>
                    <a:pt x="2456" y="516"/>
                    <a:pt x="2453" y="518"/>
                    <a:pt x="2429" y="522"/>
                  </a:cubicBezTo>
                  <a:cubicBezTo>
                    <a:pt x="2431" y="504"/>
                    <a:pt x="2451" y="516"/>
                    <a:pt x="2458" y="502"/>
                  </a:cubicBezTo>
                  <a:close/>
                  <a:moveTo>
                    <a:pt x="2794" y="520"/>
                  </a:moveTo>
                  <a:cubicBezTo>
                    <a:pt x="2781" y="529"/>
                    <a:pt x="2765" y="534"/>
                    <a:pt x="2747" y="536"/>
                  </a:cubicBezTo>
                  <a:cubicBezTo>
                    <a:pt x="2761" y="520"/>
                    <a:pt x="2770" y="511"/>
                    <a:pt x="2792" y="520"/>
                  </a:cubicBezTo>
                  <a:close/>
                  <a:moveTo>
                    <a:pt x="265" y="229"/>
                  </a:moveTo>
                  <a:cubicBezTo>
                    <a:pt x="265" y="238"/>
                    <a:pt x="256" y="238"/>
                    <a:pt x="240" y="233"/>
                  </a:cubicBezTo>
                  <a:cubicBezTo>
                    <a:pt x="247" y="233"/>
                    <a:pt x="249" y="227"/>
                    <a:pt x="263" y="229"/>
                  </a:cubicBezTo>
                  <a:close/>
                  <a:moveTo>
                    <a:pt x="1092" y="371"/>
                  </a:moveTo>
                  <a:cubicBezTo>
                    <a:pt x="1064" y="373"/>
                    <a:pt x="1089" y="335"/>
                    <a:pt x="1092" y="371"/>
                  </a:cubicBezTo>
                  <a:close/>
                  <a:moveTo>
                    <a:pt x="1460" y="419"/>
                  </a:moveTo>
                  <a:lnTo>
                    <a:pt x="1471" y="421"/>
                  </a:lnTo>
                  <a:lnTo>
                    <a:pt x="1466" y="437"/>
                  </a:lnTo>
                  <a:lnTo>
                    <a:pt x="1455" y="434"/>
                  </a:lnTo>
                  <a:close/>
                  <a:moveTo>
                    <a:pt x="1891" y="475"/>
                  </a:moveTo>
                  <a:cubicBezTo>
                    <a:pt x="1907" y="489"/>
                    <a:pt x="1934" y="486"/>
                    <a:pt x="1929" y="522"/>
                  </a:cubicBezTo>
                  <a:cubicBezTo>
                    <a:pt x="1914" y="516"/>
                    <a:pt x="1914" y="545"/>
                    <a:pt x="1893" y="534"/>
                  </a:cubicBezTo>
                  <a:cubicBezTo>
                    <a:pt x="1887" y="516"/>
                    <a:pt x="1884" y="495"/>
                    <a:pt x="1887" y="475"/>
                  </a:cubicBezTo>
                  <a:close/>
                  <a:moveTo>
                    <a:pt x="227" y="231"/>
                  </a:moveTo>
                  <a:cubicBezTo>
                    <a:pt x="224" y="233"/>
                    <a:pt x="211" y="231"/>
                    <a:pt x="204" y="229"/>
                  </a:cubicBezTo>
                  <a:cubicBezTo>
                    <a:pt x="202" y="224"/>
                    <a:pt x="215" y="227"/>
                    <a:pt x="222" y="231"/>
                  </a:cubicBezTo>
                  <a:close/>
                  <a:moveTo>
                    <a:pt x="299" y="240"/>
                  </a:moveTo>
                  <a:lnTo>
                    <a:pt x="317" y="242"/>
                  </a:lnTo>
                  <a:lnTo>
                    <a:pt x="317" y="249"/>
                  </a:lnTo>
                  <a:lnTo>
                    <a:pt x="299" y="245"/>
                  </a:lnTo>
                  <a:close/>
                  <a:moveTo>
                    <a:pt x="1548" y="439"/>
                  </a:moveTo>
                  <a:cubicBezTo>
                    <a:pt x="1557" y="439"/>
                    <a:pt x="1557" y="448"/>
                    <a:pt x="1564" y="450"/>
                  </a:cubicBezTo>
                  <a:cubicBezTo>
                    <a:pt x="1561" y="457"/>
                    <a:pt x="1557" y="457"/>
                    <a:pt x="1555" y="466"/>
                  </a:cubicBezTo>
                  <a:lnTo>
                    <a:pt x="1543" y="466"/>
                  </a:lnTo>
                  <a:close/>
                  <a:moveTo>
                    <a:pt x="1688" y="468"/>
                  </a:moveTo>
                  <a:cubicBezTo>
                    <a:pt x="1670" y="493"/>
                    <a:pt x="1670" y="434"/>
                    <a:pt x="1688" y="468"/>
                  </a:cubicBezTo>
                  <a:close/>
                  <a:moveTo>
                    <a:pt x="1993" y="495"/>
                  </a:moveTo>
                  <a:lnTo>
                    <a:pt x="2004" y="498"/>
                  </a:lnTo>
                  <a:lnTo>
                    <a:pt x="2002" y="513"/>
                  </a:lnTo>
                  <a:lnTo>
                    <a:pt x="1990" y="513"/>
                  </a:lnTo>
                  <a:close/>
                  <a:moveTo>
                    <a:pt x="321" y="251"/>
                  </a:moveTo>
                  <a:cubicBezTo>
                    <a:pt x="324" y="247"/>
                    <a:pt x="335" y="251"/>
                    <a:pt x="344" y="251"/>
                  </a:cubicBezTo>
                  <a:cubicBezTo>
                    <a:pt x="339" y="254"/>
                    <a:pt x="335" y="256"/>
                    <a:pt x="344" y="258"/>
                  </a:cubicBezTo>
                  <a:cubicBezTo>
                    <a:pt x="330" y="267"/>
                    <a:pt x="324" y="249"/>
                    <a:pt x="317" y="249"/>
                  </a:cubicBezTo>
                  <a:close/>
                  <a:moveTo>
                    <a:pt x="2119" y="525"/>
                  </a:moveTo>
                  <a:cubicBezTo>
                    <a:pt x="2106" y="536"/>
                    <a:pt x="2088" y="536"/>
                    <a:pt x="2072" y="529"/>
                  </a:cubicBezTo>
                  <a:cubicBezTo>
                    <a:pt x="2090" y="513"/>
                    <a:pt x="2103" y="513"/>
                    <a:pt x="2115" y="522"/>
                  </a:cubicBezTo>
                  <a:close/>
                  <a:moveTo>
                    <a:pt x="157" y="227"/>
                  </a:moveTo>
                  <a:cubicBezTo>
                    <a:pt x="157" y="222"/>
                    <a:pt x="188" y="229"/>
                    <a:pt x="175" y="231"/>
                  </a:cubicBezTo>
                  <a:cubicBezTo>
                    <a:pt x="168" y="227"/>
                    <a:pt x="161" y="224"/>
                    <a:pt x="154" y="224"/>
                  </a:cubicBezTo>
                  <a:close/>
                  <a:moveTo>
                    <a:pt x="1661" y="482"/>
                  </a:moveTo>
                  <a:cubicBezTo>
                    <a:pt x="1679" y="486"/>
                    <a:pt x="1686" y="500"/>
                    <a:pt x="1683" y="527"/>
                  </a:cubicBezTo>
                  <a:cubicBezTo>
                    <a:pt x="1654" y="507"/>
                    <a:pt x="1658" y="522"/>
                    <a:pt x="1649" y="556"/>
                  </a:cubicBezTo>
                  <a:cubicBezTo>
                    <a:pt x="1643" y="536"/>
                    <a:pt x="1640" y="543"/>
                    <a:pt x="1629" y="563"/>
                  </a:cubicBezTo>
                  <a:cubicBezTo>
                    <a:pt x="1629" y="550"/>
                    <a:pt x="1616" y="547"/>
                    <a:pt x="1620" y="527"/>
                  </a:cubicBezTo>
                  <a:lnTo>
                    <a:pt x="1647" y="531"/>
                  </a:lnTo>
                  <a:cubicBezTo>
                    <a:pt x="1654" y="513"/>
                    <a:pt x="1643" y="513"/>
                    <a:pt x="1634" y="511"/>
                  </a:cubicBezTo>
                  <a:cubicBezTo>
                    <a:pt x="1631" y="484"/>
                    <a:pt x="1658" y="511"/>
                    <a:pt x="1656" y="480"/>
                  </a:cubicBezTo>
                  <a:close/>
                  <a:moveTo>
                    <a:pt x="1999" y="520"/>
                  </a:moveTo>
                  <a:cubicBezTo>
                    <a:pt x="1999" y="543"/>
                    <a:pt x="1988" y="547"/>
                    <a:pt x="1972" y="543"/>
                  </a:cubicBezTo>
                  <a:cubicBezTo>
                    <a:pt x="1981" y="531"/>
                    <a:pt x="1986" y="518"/>
                    <a:pt x="1999" y="520"/>
                  </a:cubicBezTo>
                  <a:close/>
                  <a:moveTo>
                    <a:pt x="1383" y="473"/>
                  </a:moveTo>
                  <a:cubicBezTo>
                    <a:pt x="1424" y="457"/>
                    <a:pt x="1460" y="504"/>
                    <a:pt x="1503" y="509"/>
                  </a:cubicBezTo>
                  <a:cubicBezTo>
                    <a:pt x="1480" y="538"/>
                    <a:pt x="1453" y="504"/>
                    <a:pt x="1433" y="516"/>
                  </a:cubicBezTo>
                  <a:cubicBezTo>
                    <a:pt x="1424" y="516"/>
                    <a:pt x="1435" y="556"/>
                    <a:pt x="1410" y="545"/>
                  </a:cubicBezTo>
                  <a:cubicBezTo>
                    <a:pt x="1417" y="525"/>
                    <a:pt x="1419" y="495"/>
                    <a:pt x="1435" y="500"/>
                  </a:cubicBezTo>
                  <a:cubicBezTo>
                    <a:pt x="1419" y="461"/>
                    <a:pt x="1403" y="518"/>
                    <a:pt x="1394" y="534"/>
                  </a:cubicBezTo>
                  <a:cubicBezTo>
                    <a:pt x="1387" y="516"/>
                    <a:pt x="1369" y="498"/>
                    <a:pt x="1401" y="493"/>
                  </a:cubicBezTo>
                  <a:cubicBezTo>
                    <a:pt x="1399" y="484"/>
                    <a:pt x="1392" y="475"/>
                    <a:pt x="1383" y="475"/>
                  </a:cubicBezTo>
                  <a:close/>
                  <a:moveTo>
                    <a:pt x="1753" y="518"/>
                  </a:moveTo>
                  <a:cubicBezTo>
                    <a:pt x="1749" y="529"/>
                    <a:pt x="1744" y="534"/>
                    <a:pt x="1733" y="534"/>
                  </a:cubicBezTo>
                  <a:cubicBezTo>
                    <a:pt x="1735" y="516"/>
                    <a:pt x="1747" y="518"/>
                    <a:pt x="1753" y="518"/>
                  </a:cubicBezTo>
                  <a:close/>
                  <a:moveTo>
                    <a:pt x="592" y="342"/>
                  </a:moveTo>
                  <a:cubicBezTo>
                    <a:pt x="590" y="335"/>
                    <a:pt x="583" y="330"/>
                    <a:pt x="579" y="328"/>
                  </a:cubicBezTo>
                  <a:cubicBezTo>
                    <a:pt x="583" y="312"/>
                    <a:pt x="588" y="335"/>
                    <a:pt x="601" y="333"/>
                  </a:cubicBezTo>
                  <a:cubicBezTo>
                    <a:pt x="601" y="351"/>
                    <a:pt x="588" y="346"/>
                    <a:pt x="583" y="355"/>
                  </a:cubicBezTo>
                  <a:cubicBezTo>
                    <a:pt x="574" y="355"/>
                    <a:pt x="588" y="342"/>
                    <a:pt x="592" y="342"/>
                  </a:cubicBezTo>
                  <a:close/>
                  <a:moveTo>
                    <a:pt x="1801" y="550"/>
                  </a:moveTo>
                  <a:cubicBezTo>
                    <a:pt x="1783" y="574"/>
                    <a:pt x="1783" y="518"/>
                    <a:pt x="1801" y="550"/>
                  </a:cubicBezTo>
                  <a:close/>
                  <a:moveTo>
                    <a:pt x="272" y="260"/>
                  </a:moveTo>
                  <a:cubicBezTo>
                    <a:pt x="283" y="260"/>
                    <a:pt x="283" y="267"/>
                    <a:pt x="283" y="269"/>
                  </a:cubicBezTo>
                  <a:cubicBezTo>
                    <a:pt x="278" y="269"/>
                    <a:pt x="276" y="269"/>
                    <a:pt x="276" y="269"/>
                  </a:cubicBezTo>
                  <a:cubicBezTo>
                    <a:pt x="269" y="269"/>
                    <a:pt x="272" y="267"/>
                    <a:pt x="272" y="263"/>
                  </a:cubicBezTo>
                  <a:close/>
                  <a:moveTo>
                    <a:pt x="721" y="371"/>
                  </a:moveTo>
                  <a:cubicBezTo>
                    <a:pt x="703" y="387"/>
                    <a:pt x="696" y="349"/>
                    <a:pt x="721" y="371"/>
                  </a:cubicBezTo>
                  <a:close/>
                  <a:moveTo>
                    <a:pt x="839" y="389"/>
                  </a:moveTo>
                  <a:cubicBezTo>
                    <a:pt x="854" y="410"/>
                    <a:pt x="807" y="398"/>
                    <a:pt x="839" y="389"/>
                  </a:cubicBezTo>
                  <a:close/>
                  <a:moveTo>
                    <a:pt x="1665" y="531"/>
                  </a:moveTo>
                  <a:cubicBezTo>
                    <a:pt x="1683" y="538"/>
                    <a:pt x="1661" y="554"/>
                    <a:pt x="1672" y="559"/>
                  </a:cubicBezTo>
                  <a:cubicBezTo>
                    <a:pt x="1667" y="577"/>
                    <a:pt x="1649" y="541"/>
                    <a:pt x="1665" y="534"/>
                  </a:cubicBezTo>
                  <a:close/>
                  <a:moveTo>
                    <a:pt x="1767" y="545"/>
                  </a:moveTo>
                  <a:lnTo>
                    <a:pt x="1778" y="545"/>
                  </a:lnTo>
                  <a:cubicBezTo>
                    <a:pt x="1776" y="552"/>
                    <a:pt x="1778" y="554"/>
                    <a:pt x="1783" y="554"/>
                  </a:cubicBezTo>
                  <a:cubicBezTo>
                    <a:pt x="1771" y="572"/>
                    <a:pt x="1753" y="574"/>
                    <a:pt x="1737" y="583"/>
                  </a:cubicBezTo>
                  <a:lnTo>
                    <a:pt x="1740" y="556"/>
                  </a:lnTo>
                  <a:cubicBezTo>
                    <a:pt x="1751" y="541"/>
                    <a:pt x="1760" y="583"/>
                    <a:pt x="1767" y="545"/>
                  </a:cubicBezTo>
                  <a:close/>
                  <a:moveTo>
                    <a:pt x="1812" y="552"/>
                  </a:moveTo>
                  <a:cubicBezTo>
                    <a:pt x="1821" y="550"/>
                    <a:pt x="1819" y="559"/>
                    <a:pt x="1828" y="561"/>
                  </a:cubicBezTo>
                  <a:cubicBezTo>
                    <a:pt x="1823" y="572"/>
                    <a:pt x="1810" y="561"/>
                    <a:pt x="1807" y="577"/>
                  </a:cubicBezTo>
                  <a:cubicBezTo>
                    <a:pt x="1798" y="572"/>
                    <a:pt x="1812" y="565"/>
                    <a:pt x="1812" y="552"/>
                  </a:cubicBezTo>
                  <a:close/>
                  <a:moveTo>
                    <a:pt x="1042" y="439"/>
                  </a:moveTo>
                  <a:cubicBezTo>
                    <a:pt x="1049" y="441"/>
                    <a:pt x="1044" y="452"/>
                    <a:pt x="1044" y="461"/>
                  </a:cubicBezTo>
                  <a:lnTo>
                    <a:pt x="1022" y="457"/>
                  </a:lnTo>
                  <a:cubicBezTo>
                    <a:pt x="1024" y="448"/>
                    <a:pt x="1033" y="452"/>
                    <a:pt x="1040" y="452"/>
                  </a:cubicBezTo>
                  <a:close/>
                  <a:moveTo>
                    <a:pt x="430" y="321"/>
                  </a:moveTo>
                  <a:cubicBezTo>
                    <a:pt x="414" y="312"/>
                    <a:pt x="396" y="315"/>
                    <a:pt x="369" y="303"/>
                  </a:cubicBezTo>
                  <a:cubicBezTo>
                    <a:pt x="351" y="303"/>
                    <a:pt x="367" y="324"/>
                    <a:pt x="337" y="317"/>
                  </a:cubicBezTo>
                  <a:cubicBezTo>
                    <a:pt x="349" y="290"/>
                    <a:pt x="299" y="299"/>
                    <a:pt x="299" y="281"/>
                  </a:cubicBezTo>
                  <a:lnTo>
                    <a:pt x="349" y="288"/>
                  </a:lnTo>
                  <a:cubicBezTo>
                    <a:pt x="342" y="315"/>
                    <a:pt x="421" y="288"/>
                    <a:pt x="430" y="321"/>
                  </a:cubicBezTo>
                  <a:close/>
                  <a:moveTo>
                    <a:pt x="981" y="434"/>
                  </a:moveTo>
                  <a:cubicBezTo>
                    <a:pt x="992" y="434"/>
                    <a:pt x="997" y="470"/>
                    <a:pt x="1013" y="448"/>
                  </a:cubicBezTo>
                  <a:cubicBezTo>
                    <a:pt x="1017" y="468"/>
                    <a:pt x="1017" y="489"/>
                    <a:pt x="1013" y="509"/>
                  </a:cubicBezTo>
                  <a:cubicBezTo>
                    <a:pt x="997" y="482"/>
                    <a:pt x="967" y="450"/>
                    <a:pt x="938" y="468"/>
                  </a:cubicBezTo>
                  <a:cubicBezTo>
                    <a:pt x="933" y="450"/>
                    <a:pt x="945" y="448"/>
                    <a:pt x="938" y="441"/>
                  </a:cubicBezTo>
                  <a:cubicBezTo>
                    <a:pt x="956" y="425"/>
                    <a:pt x="963" y="468"/>
                    <a:pt x="981" y="432"/>
                  </a:cubicBezTo>
                  <a:close/>
                  <a:moveTo>
                    <a:pt x="592" y="376"/>
                  </a:moveTo>
                  <a:cubicBezTo>
                    <a:pt x="586" y="373"/>
                    <a:pt x="570" y="385"/>
                    <a:pt x="583" y="389"/>
                  </a:cubicBezTo>
                  <a:cubicBezTo>
                    <a:pt x="556" y="405"/>
                    <a:pt x="529" y="369"/>
                    <a:pt x="491" y="362"/>
                  </a:cubicBezTo>
                  <a:cubicBezTo>
                    <a:pt x="495" y="353"/>
                    <a:pt x="536" y="367"/>
                    <a:pt x="511" y="349"/>
                  </a:cubicBezTo>
                  <a:cubicBezTo>
                    <a:pt x="529" y="337"/>
                    <a:pt x="556" y="362"/>
                    <a:pt x="563" y="373"/>
                  </a:cubicBezTo>
                  <a:cubicBezTo>
                    <a:pt x="572" y="373"/>
                    <a:pt x="565" y="367"/>
                    <a:pt x="559" y="367"/>
                  </a:cubicBezTo>
                  <a:cubicBezTo>
                    <a:pt x="595" y="360"/>
                    <a:pt x="633" y="364"/>
                    <a:pt x="667" y="378"/>
                  </a:cubicBezTo>
                  <a:cubicBezTo>
                    <a:pt x="662" y="385"/>
                    <a:pt x="622" y="373"/>
                    <a:pt x="642" y="394"/>
                  </a:cubicBezTo>
                  <a:cubicBezTo>
                    <a:pt x="640" y="398"/>
                    <a:pt x="601" y="382"/>
                    <a:pt x="592" y="376"/>
                  </a:cubicBezTo>
                  <a:close/>
                  <a:moveTo>
                    <a:pt x="1157" y="477"/>
                  </a:moveTo>
                  <a:cubicBezTo>
                    <a:pt x="1162" y="477"/>
                    <a:pt x="1162" y="484"/>
                    <a:pt x="1157" y="484"/>
                  </a:cubicBezTo>
                  <a:cubicBezTo>
                    <a:pt x="1157" y="495"/>
                    <a:pt x="1166" y="495"/>
                    <a:pt x="1168" y="486"/>
                  </a:cubicBezTo>
                  <a:cubicBezTo>
                    <a:pt x="1177" y="491"/>
                    <a:pt x="1162" y="500"/>
                    <a:pt x="1171" y="502"/>
                  </a:cubicBezTo>
                  <a:cubicBezTo>
                    <a:pt x="1166" y="518"/>
                    <a:pt x="1148" y="504"/>
                    <a:pt x="1150" y="531"/>
                  </a:cubicBezTo>
                  <a:cubicBezTo>
                    <a:pt x="1141" y="525"/>
                    <a:pt x="1137" y="518"/>
                    <a:pt x="1130" y="511"/>
                  </a:cubicBezTo>
                  <a:lnTo>
                    <a:pt x="1134" y="489"/>
                  </a:lnTo>
                  <a:cubicBezTo>
                    <a:pt x="1119" y="475"/>
                    <a:pt x="1148" y="486"/>
                    <a:pt x="1137" y="504"/>
                  </a:cubicBezTo>
                  <a:cubicBezTo>
                    <a:pt x="1155" y="498"/>
                    <a:pt x="1139" y="484"/>
                    <a:pt x="1157" y="475"/>
                  </a:cubicBezTo>
                  <a:close/>
                  <a:moveTo>
                    <a:pt x="1530" y="556"/>
                  </a:moveTo>
                  <a:cubicBezTo>
                    <a:pt x="1521" y="538"/>
                    <a:pt x="1505" y="563"/>
                    <a:pt x="1485" y="550"/>
                  </a:cubicBezTo>
                  <a:cubicBezTo>
                    <a:pt x="1489" y="534"/>
                    <a:pt x="1536" y="522"/>
                    <a:pt x="1530" y="556"/>
                  </a:cubicBezTo>
                  <a:close/>
                  <a:moveTo>
                    <a:pt x="1543" y="543"/>
                  </a:moveTo>
                  <a:cubicBezTo>
                    <a:pt x="1546" y="552"/>
                    <a:pt x="1564" y="547"/>
                    <a:pt x="1555" y="570"/>
                  </a:cubicBezTo>
                  <a:cubicBezTo>
                    <a:pt x="1552" y="559"/>
                    <a:pt x="1536" y="563"/>
                    <a:pt x="1543" y="541"/>
                  </a:cubicBezTo>
                  <a:close/>
                  <a:moveTo>
                    <a:pt x="138" y="238"/>
                  </a:moveTo>
                  <a:cubicBezTo>
                    <a:pt x="166" y="245"/>
                    <a:pt x="120" y="242"/>
                    <a:pt x="157" y="254"/>
                  </a:cubicBezTo>
                  <a:cubicBezTo>
                    <a:pt x="154" y="256"/>
                    <a:pt x="147" y="254"/>
                    <a:pt x="145" y="254"/>
                  </a:cubicBezTo>
                  <a:cubicBezTo>
                    <a:pt x="127" y="245"/>
                    <a:pt x="143" y="245"/>
                    <a:pt x="125" y="238"/>
                  </a:cubicBezTo>
                  <a:cubicBezTo>
                    <a:pt x="127" y="236"/>
                    <a:pt x="141" y="240"/>
                    <a:pt x="138" y="236"/>
                  </a:cubicBezTo>
                  <a:close/>
                  <a:moveTo>
                    <a:pt x="297" y="285"/>
                  </a:moveTo>
                  <a:cubicBezTo>
                    <a:pt x="278" y="285"/>
                    <a:pt x="263" y="283"/>
                    <a:pt x="247" y="276"/>
                  </a:cubicBezTo>
                  <a:cubicBezTo>
                    <a:pt x="258" y="267"/>
                    <a:pt x="272" y="276"/>
                    <a:pt x="297" y="283"/>
                  </a:cubicBezTo>
                  <a:close/>
                  <a:moveTo>
                    <a:pt x="1577" y="572"/>
                  </a:moveTo>
                  <a:cubicBezTo>
                    <a:pt x="1582" y="552"/>
                    <a:pt x="1606" y="552"/>
                    <a:pt x="1593" y="583"/>
                  </a:cubicBezTo>
                  <a:lnTo>
                    <a:pt x="1604" y="586"/>
                  </a:lnTo>
                  <a:cubicBezTo>
                    <a:pt x="1611" y="608"/>
                    <a:pt x="1586" y="574"/>
                    <a:pt x="1577" y="572"/>
                  </a:cubicBezTo>
                  <a:close/>
                  <a:moveTo>
                    <a:pt x="468" y="333"/>
                  </a:moveTo>
                  <a:cubicBezTo>
                    <a:pt x="479" y="333"/>
                    <a:pt x="491" y="337"/>
                    <a:pt x="500" y="346"/>
                  </a:cubicBezTo>
                  <a:cubicBezTo>
                    <a:pt x="491" y="346"/>
                    <a:pt x="457" y="351"/>
                    <a:pt x="468" y="330"/>
                  </a:cubicBezTo>
                  <a:close/>
                  <a:moveTo>
                    <a:pt x="1320" y="541"/>
                  </a:moveTo>
                  <a:cubicBezTo>
                    <a:pt x="1322" y="529"/>
                    <a:pt x="1333" y="536"/>
                    <a:pt x="1342" y="536"/>
                  </a:cubicBezTo>
                  <a:cubicBezTo>
                    <a:pt x="1338" y="556"/>
                    <a:pt x="1349" y="554"/>
                    <a:pt x="1338" y="568"/>
                  </a:cubicBezTo>
                  <a:cubicBezTo>
                    <a:pt x="1317" y="570"/>
                    <a:pt x="1335" y="538"/>
                    <a:pt x="1320" y="538"/>
                  </a:cubicBezTo>
                  <a:close/>
                  <a:moveTo>
                    <a:pt x="371" y="321"/>
                  </a:moveTo>
                  <a:cubicBezTo>
                    <a:pt x="373" y="315"/>
                    <a:pt x="398" y="328"/>
                    <a:pt x="391" y="335"/>
                  </a:cubicBezTo>
                  <a:cubicBezTo>
                    <a:pt x="376" y="333"/>
                    <a:pt x="382" y="324"/>
                    <a:pt x="371" y="319"/>
                  </a:cubicBezTo>
                  <a:close/>
                  <a:moveTo>
                    <a:pt x="443" y="344"/>
                  </a:moveTo>
                  <a:cubicBezTo>
                    <a:pt x="439" y="346"/>
                    <a:pt x="434" y="351"/>
                    <a:pt x="434" y="355"/>
                  </a:cubicBezTo>
                  <a:cubicBezTo>
                    <a:pt x="430" y="349"/>
                    <a:pt x="414" y="346"/>
                    <a:pt x="421" y="337"/>
                  </a:cubicBezTo>
                  <a:cubicBezTo>
                    <a:pt x="437" y="342"/>
                    <a:pt x="432" y="333"/>
                    <a:pt x="443" y="342"/>
                  </a:cubicBezTo>
                  <a:close/>
                  <a:moveTo>
                    <a:pt x="317" y="303"/>
                  </a:moveTo>
                  <a:lnTo>
                    <a:pt x="328" y="308"/>
                  </a:lnTo>
                  <a:lnTo>
                    <a:pt x="328" y="315"/>
                  </a:lnTo>
                  <a:lnTo>
                    <a:pt x="317" y="310"/>
                  </a:lnTo>
                  <a:close/>
                  <a:moveTo>
                    <a:pt x="981" y="502"/>
                  </a:moveTo>
                  <a:cubicBezTo>
                    <a:pt x="979" y="509"/>
                    <a:pt x="970" y="513"/>
                    <a:pt x="961" y="511"/>
                  </a:cubicBezTo>
                  <a:cubicBezTo>
                    <a:pt x="961" y="493"/>
                    <a:pt x="972" y="498"/>
                    <a:pt x="981" y="50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6653450" y="2997025"/>
              <a:ext cx="400" cy="250"/>
            </a:xfrm>
            <a:custGeom>
              <a:rect b="b" l="l" r="r" t="t"/>
              <a:pathLst>
                <a:path extrusionOk="0" h="10" w="16">
                  <a:moveTo>
                    <a:pt x="7" y="3"/>
                  </a:moveTo>
                  <a:lnTo>
                    <a:pt x="16" y="0"/>
                  </a:lnTo>
                  <a:lnTo>
                    <a:pt x="16" y="5"/>
                  </a:lnTo>
                  <a:cubicBezTo>
                    <a:pt x="11" y="5"/>
                    <a:pt x="7" y="7"/>
                    <a:pt x="2" y="9"/>
                  </a:cubicBezTo>
                  <a:cubicBezTo>
                    <a:pt x="0" y="7"/>
                    <a:pt x="7" y="5"/>
                    <a:pt x="7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6655750" y="3000075"/>
              <a:ext cx="425" cy="300"/>
            </a:xfrm>
            <a:custGeom>
              <a:rect b="b" l="l" r="r" t="t"/>
              <a:pathLst>
                <a:path extrusionOk="0" h="12" w="17">
                  <a:moveTo>
                    <a:pt x="3" y="0"/>
                  </a:moveTo>
                  <a:lnTo>
                    <a:pt x="14" y="5"/>
                  </a:lnTo>
                  <a:cubicBezTo>
                    <a:pt x="17" y="12"/>
                    <a:pt x="7" y="5"/>
                    <a:pt x="5" y="9"/>
                  </a:cubicBezTo>
                  <a:cubicBezTo>
                    <a:pt x="1" y="7"/>
                    <a:pt x="3" y="3"/>
                    <a:pt x="3" y="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6651700" y="2990200"/>
              <a:ext cx="61175" cy="16150"/>
            </a:xfrm>
            <a:custGeom>
              <a:rect b="b" l="l" r="r" t="t"/>
              <a:pathLst>
                <a:path extrusionOk="0" h="646" w="2447">
                  <a:moveTo>
                    <a:pt x="2335" y="278"/>
                  </a:moveTo>
                  <a:cubicBezTo>
                    <a:pt x="2322" y="278"/>
                    <a:pt x="2349" y="287"/>
                    <a:pt x="2347" y="291"/>
                  </a:cubicBezTo>
                  <a:cubicBezTo>
                    <a:pt x="2335" y="287"/>
                    <a:pt x="2329" y="282"/>
                    <a:pt x="2324" y="273"/>
                  </a:cubicBezTo>
                  <a:cubicBezTo>
                    <a:pt x="2290" y="264"/>
                    <a:pt x="2288" y="262"/>
                    <a:pt x="2259" y="255"/>
                  </a:cubicBezTo>
                  <a:cubicBezTo>
                    <a:pt x="2259" y="251"/>
                    <a:pt x="2261" y="249"/>
                    <a:pt x="2263" y="249"/>
                  </a:cubicBezTo>
                  <a:cubicBezTo>
                    <a:pt x="2231" y="224"/>
                    <a:pt x="2191" y="210"/>
                    <a:pt x="2168" y="221"/>
                  </a:cubicBezTo>
                  <a:lnTo>
                    <a:pt x="2094" y="181"/>
                  </a:lnTo>
                  <a:cubicBezTo>
                    <a:pt x="2055" y="192"/>
                    <a:pt x="2012" y="176"/>
                    <a:pt x="1988" y="142"/>
                  </a:cubicBezTo>
                  <a:cubicBezTo>
                    <a:pt x="1981" y="156"/>
                    <a:pt x="2006" y="165"/>
                    <a:pt x="1994" y="167"/>
                  </a:cubicBezTo>
                  <a:cubicBezTo>
                    <a:pt x="1985" y="151"/>
                    <a:pt x="1967" y="133"/>
                    <a:pt x="1951" y="140"/>
                  </a:cubicBezTo>
                  <a:cubicBezTo>
                    <a:pt x="1951" y="113"/>
                    <a:pt x="1929" y="140"/>
                    <a:pt x="1920" y="120"/>
                  </a:cubicBezTo>
                  <a:cubicBezTo>
                    <a:pt x="1909" y="136"/>
                    <a:pt x="1884" y="136"/>
                    <a:pt x="1872" y="120"/>
                  </a:cubicBezTo>
                  <a:cubicBezTo>
                    <a:pt x="1861" y="120"/>
                    <a:pt x="1852" y="163"/>
                    <a:pt x="1841" y="138"/>
                  </a:cubicBezTo>
                  <a:cubicBezTo>
                    <a:pt x="1845" y="127"/>
                    <a:pt x="1854" y="136"/>
                    <a:pt x="1848" y="118"/>
                  </a:cubicBezTo>
                  <a:cubicBezTo>
                    <a:pt x="1827" y="113"/>
                    <a:pt x="1845" y="140"/>
                    <a:pt x="1829" y="140"/>
                  </a:cubicBezTo>
                  <a:cubicBezTo>
                    <a:pt x="1823" y="131"/>
                    <a:pt x="1816" y="122"/>
                    <a:pt x="1807" y="115"/>
                  </a:cubicBezTo>
                  <a:cubicBezTo>
                    <a:pt x="1787" y="131"/>
                    <a:pt x="1755" y="133"/>
                    <a:pt x="1735" y="118"/>
                  </a:cubicBezTo>
                  <a:cubicBezTo>
                    <a:pt x="1739" y="118"/>
                    <a:pt x="1748" y="122"/>
                    <a:pt x="1746" y="106"/>
                  </a:cubicBezTo>
                  <a:cubicBezTo>
                    <a:pt x="1732" y="88"/>
                    <a:pt x="1719" y="77"/>
                    <a:pt x="1705" y="106"/>
                  </a:cubicBezTo>
                  <a:cubicBezTo>
                    <a:pt x="1705" y="97"/>
                    <a:pt x="1710" y="86"/>
                    <a:pt x="1705" y="84"/>
                  </a:cubicBezTo>
                  <a:cubicBezTo>
                    <a:pt x="1696" y="88"/>
                    <a:pt x="1694" y="113"/>
                    <a:pt x="1683" y="108"/>
                  </a:cubicBezTo>
                  <a:cubicBezTo>
                    <a:pt x="1674" y="104"/>
                    <a:pt x="1683" y="84"/>
                    <a:pt x="1671" y="84"/>
                  </a:cubicBezTo>
                  <a:cubicBezTo>
                    <a:pt x="1662" y="95"/>
                    <a:pt x="1617" y="75"/>
                    <a:pt x="1638" y="106"/>
                  </a:cubicBezTo>
                  <a:cubicBezTo>
                    <a:pt x="1631" y="106"/>
                    <a:pt x="1628" y="108"/>
                    <a:pt x="1624" y="111"/>
                  </a:cubicBezTo>
                  <a:cubicBezTo>
                    <a:pt x="1622" y="97"/>
                    <a:pt x="1619" y="84"/>
                    <a:pt x="1615" y="70"/>
                  </a:cubicBezTo>
                  <a:cubicBezTo>
                    <a:pt x="1588" y="81"/>
                    <a:pt x="1567" y="61"/>
                    <a:pt x="1547" y="99"/>
                  </a:cubicBezTo>
                  <a:cubicBezTo>
                    <a:pt x="1556" y="59"/>
                    <a:pt x="1534" y="77"/>
                    <a:pt x="1527" y="79"/>
                  </a:cubicBezTo>
                  <a:cubicBezTo>
                    <a:pt x="1525" y="68"/>
                    <a:pt x="1525" y="57"/>
                    <a:pt x="1527" y="48"/>
                  </a:cubicBezTo>
                  <a:cubicBezTo>
                    <a:pt x="1477" y="50"/>
                    <a:pt x="1450" y="77"/>
                    <a:pt x="1398" y="61"/>
                  </a:cubicBezTo>
                  <a:cubicBezTo>
                    <a:pt x="1398" y="81"/>
                    <a:pt x="1396" y="102"/>
                    <a:pt x="1387" y="102"/>
                  </a:cubicBezTo>
                  <a:cubicBezTo>
                    <a:pt x="1387" y="90"/>
                    <a:pt x="1389" y="79"/>
                    <a:pt x="1394" y="68"/>
                  </a:cubicBezTo>
                  <a:cubicBezTo>
                    <a:pt x="1371" y="52"/>
                    <a:pt x="1371" y="75"/>
                    <a:pt x="1371" y="90"/>
                  </a:cubicBezTo>
                  <a:lnTo>
                    <a:pt x="1355" y="90"/>
                  </a:lnTo>
                  <a:cubicBezTo>
                    <a:pt x="1360" y="66"/>
                    <a:pt x="1351" y="68"/>
                    <a:pt x="1355" y="48"/>
                  </a:cubicBezTo>
                  <a:cubicBezTo>
                    <a:pt x="1335" y="48"/>
                    <a:pt x="1330" y="72"/>
                    <a:pt x="1315" y="43"/>
                  </a:cubicBezTo>
                  <a:cubicBezTo>
                    <a:pt x="1312" y="77"/>
                    <a:pt x="1278" y="43"/>
                    <a:pt x="1283" y="75"/>
                  </a:cubicBezTo>
                  <a:cubicBezTo>
                    <a:pt x="1281" y="63"/>
                    <a:pt x="1272" y="57"/>
                    <a:pt x="1260" y="54"/>
                  </a:cubicBezTo>
                  <a:cubicBezTo>
                    <a:pt x="1251" y="66"/>
                    <a:pt x="1256" y="72"/>
                    <a:pt x="1251" y="79"/>
                  </a:cubicBezTo>
                  <a:cubicBezTo>
                    <a:pt x="1240" y="81"/>
                    <a:pt x="1231" y="95"/>
                    <a:pt x="1231" y="70"/>
                  </a:cubicBezTo>
                  <a:cubicBezTo>
                    <a:pt x="1238" y="72"/>
                    <a:pt x="1247" y="38"/>
                    <a:pt x="1238" y="36"/>
                  </a:cubicBezTo>
                  <a:cubicBezTo>
                    <a:pt x="1233" y="79"/>
                    <a:pt x="1226" y="32"/>
                    <a:pt x="1217" y="34"/>
                  </a:cubicBezTo>
                  <a:cubicBezTo>
                    <a:pt x="1211" y="54"/>
                    <a:pt x="1224" y="77"/>
                    <a:pt x="1215" y="77"/>
                  </a:cubicBezTo>
                  <a:cubicBezTo>
                    <a:pt x="1186" y="68"/>
                    <a:pt x="1202" y="0"/>
                    <a:pt x="1170" y="41"/>
                  </a:cubicBezTo>
                  <a:cubicBezTo>
                    <a:pt x="1175" y="41"/>
                    <a:pt x="1184" y="38"/>
                    <a:pt x="1184" y="50"/>
                  </a:cubicBezTo>
                  <a:cubicBezTo>
                    <a:pt x="1170" y="52"/>
                    <a:pt x="1152" y="45"/>
                    <a:pt x="1145" y="29"/>
                  </a:cubicBezTo>
                  <a:cubicBezTo>
                    <a:pt x="1127" y="68"/>
                    <a:pt x="1107" y="57"/>
                    <a:pt x="1080" y="52"/>
                  </a:cubicBezTo>
                  <a:cubicBezTo>
                    <a:pt x="1068" y="97"/>
                    <a:pt x="1044" y="36"/>
                    <a:pt x="1034" y="86"/>
                  </a:cubicBezTo>
                  <a:cubicBezTo>
                    <a:pt x="1044" y="86"/>
                    <a:pt x="1046" y="75"/>
                    <a:pt x="1053" y="77"/>
                  </a:cubicBezTo>
                  <a:cubicBezTo>
                    <a:pt x="1046" y="102"/>
                    <a:pt x="1053" y="106"/>
                    <a:pt x="1053" y="127"/>
                  </a:cubicBezTo>
                  <a:cubicBezTo>
                    <a:pt x="1048" y="120"/>
                    <a:pt x="1041" y="115"/>
                    <a:pt x="1032" y="118"/>
                  </a:cubicBezTo>
                  <a:lnTo>
                    <a:pt x="1034" y="93"/>
                  </a:lnTo>
                  <a:cubicBezTo>
                    <a:pt x="1014" y="127"/>
                    <a:pt x="998" y="122"/>
                    <a:pt x="967" y="118"/>
                  </a:cubicBezTo>
                  <a:cubicBezTo>
                    <a:pt x="958" y="147"/>
                    <a:pt x="985" y="118"/>
                    <a:pt x="976" y="149"/>
                  </a:cubicBezTo>
                  <a:cubicBezTo>
                    <a:pt x="976" y="124"/>
                    <a:pt x="967" y="160"/>
                    <a:pt x="960" y="156"/>
                  </a:cubicBezTo>
                  <a:cubicBezTo>
                    <a:pt x="953" y="154"/>
                    <a:pt x="964" y="138"/>
                    <a:pt x="953" y="140"/>
                  </a:cubicBezTo>
                  <a:cubicBezTo>
                    <a:pt x="942" y="142"/>
                    <a:pt x="924" y="147"/>
                    <a:pt x="919" y="156"/>
                  </a:cubicBezTo>
                  <a:cubicBezTo>
                    <a:pt x="913" y="165"/>
                    <a:pt x="919" y="174"/>
                    <a:pt x="913" y="181"/>
                  </a:cubicBezTo>
                  <a:cubicBezTo>
                    <a:pt x="906" y="185"/>
                    <a:pt x="897" y="188"/>
                    <a:pt x="897" y="172"/>
                  </a:cubicBezTo>
                  <a:cubicBezTo>
                    <a:pt x="924" y="140"/>
                    <a:pt x="955" y="113"/>
                    <a:pt x="989" y="93"/>
                  </a:cubicBezTo>
                  <a:cubicBezTo>
                    <a:pt x="980" y="70"/>
                    <a:pt x="1007" y="88"/>
                    <a:pt x="1007" y="43"/>
                  </a:cubicBezTo>
                  <a:cubicBezTo>
                    <a:pt x="994" y="52"/>
                    <a:pt x="987" y="77"/>
                    <a:pt x="976" y="84"/>
                  </a:cubicBezTo>
                  <a:cubicBezTo>
                    <a:pt x="953" y="84"/>
                    <a:pt x="949" y="72"/>
                    <a:pt x="931" y="84"/>
                  </a:cubicBezTo>
                  <a:cubicBezTo>
                    <a:pt x="933" y="75"/>
                    <a:pt x="937" y="68"/>
                    <a:pt x="928" y="68"/>
                  </a:cubicBezTo>
                  <a:cubicBezTo>
                    <a:pt x="917" y="99"/>
                    <a:pt x="937" y="84"/>
                    <a:pt x="937" y="99"/>
                  </a:cubicBezTo>
                  <a:cubicBezTo>
                    <a:pt x="935" y="108"/>
                    <a:pt x="931" y="118"/>
                    <a:pt x="926" y="124"/>
                  </a:cubicBezTo>
                  <a:cubicBezTo>
                    <a:pt x="908" y="115"/>
                    <a:pt x="901" y="133"/>
                    <a:pt x="892" y="147"/>
                  </a:cubicBezTo>
                  <a:cubicBezTo>
                    <a:pt x="890" y="136"/>
                    <a:pt x="890" y="122"/>
                    <a:pt x="892" y="108"/>
                  </a:cubicBezTo>
                  <a:cubicBezTo>
                    <a:pt x="874" y="111"/>
                    <a:pt x="872" y="131"/>
                    <a:pt x="879" y="147"/>
                  </a:cubicBezTo>
                  <a:cubicBezTo>
                    <a:pt x="854" y="176"/>
                    <a:pt x="815" y="145"/>
                    <a:pt x="777" y="172"/>
                  </a:cubicBezTo>
                  <a:cubicBezTo>
                    <a:pt x="770" y="131"/>
                    <a:pt x="736" y="165"/>
                    <a:pt x="725" y="188"/>
                  </a:cubicBezTo>
                  <a:cubicBezTo>
                    <a:pt x="702" y="160"/>
                    <a:pt x="675" y="217"/>
                    <a:pt x="637" y="192"/>
                  </a:cubicBezTo>
                  <a:cubicBezTo>
                    <a:pt x="635" y="199"/>
                    <a:pt x="630" y="206"/>
                    <a:pt x="626" y="212"/>
                  </a:cubicBezTo>
                  <a:cubicBezTo>
                    <a:pt x="630" y="188"/>
                    <a:pt x="623" y="210"/>
                    <a:pt x="614" y="206"/>
                  </a:cubicBezTo>
                  <a:cubicBezTo>
                    <a:pt x="626" y="188"/>
                    <a:pt x="599" y="190"/>
                    <a:pt x="587" y="188"/>
                  </a:cubicBezTo>
                  <a:cubicBezTo>
                    <a:pt x="603" y="165"/>
                    <a:pt x="569" y="176"/>
                    <a:pt x="562" y="165"/>
                  </a:cubicBezTo>
                  <a:cubicBezTo>
                    <a:pt x="556" y="183"/>
                    <a:pt x="556" y="199"/>
                    <a:pt x="538" y="210"/>
                  </a:cubicBezTo>
                  <a:cubicBezTo>
                    <a:pt x="542" y="203"/>
                    <a:pt x="544" y="194"/>
                    <a:pt x="540" y="185"/>
                  </a:cubicBezTo>
                  <a:cubicBezTo>
                    <a:pt x="526" y="185"/>
                    <a:pt x="526" y="212"/>
                    <a:pt x="517" y="217"/>
                  </a:cubicBezTo>
                  <a:cubicBezTo>
                    <a:pt x="511" y="197"/>
                    <a:pt x="488" y="212"/>
                    <a:pt x="481" y="208"/>
                  </a:cubicBezTo>
                  <a:cubicBezTo>
                    <a:pt x="486" y="192"/>
                    <a:pt x="477" y="194"/>
                    <a:pt x="481" y="181"/>
                  </a:cubicBezTo>
                  <a:cubicBezTo>
                    <a:pt x="463" y="190"/>
                    <a:pt x="443" y="194"/>
                    <a:pt x="425" y="190"/>
                  </a:cubicBezTo>
                  <a:cubicBezTo>
                    <a:pt x="420" y="201"/>
                    <a:pt x="434" y="206"/>
                    <a:pt x="422" y="210"/>
                  </a:cubicBezTo>
                  <a:cubicBezTo>
                    <a:pt x="400" y="215"/>
                    <a:pt x="380" y="197"/>
                    <a:pt x="366" y="224"/>
                  </a:cubicBezTo>
                  <a:cubicBezTo>
                    <a:pt x="370" y="210"/>
                    <a:pt x="359" y="215"/>
                    <a:pt x="359" y="206"/>
                  </a:cubicBezTo>
                  <a:cubicBezTo>
                    <a:pt x="370" y="199"/>
                    <a:pt x="400" y="201"/>
                    <a:pt x="402" y="190"/>
                  </a:cubicBezTo>
                  <a:cubicBezTo>
                    <a:pt x="389" y="197"/>
                    <a:pt x="389" y="185"/>
                    <a:pt x="386" y="178"/>
                  </a:cubicBezTo>
                  <a:cubicBezTo>
                    <a:pt x="373" y="176"/>
                    <a:pt x="373" y="188"/>
                    <a:pt x="366" y="192"/>
                  </a:cubicBezTo>
                  <a:cubicBezTo>
                    <a:pt x="361" y="181"/>
                    <a:pt x="380" y="169"/>
                    <a:pt x="364" y="174"/>
                  </a:cubicBezTo>
                  <a:cubicBezTo>
                    <a:pt x="355" y="192"/>
                    <a:pt x="364" y="194"/>
                    <a:pt x="341" y="192"/>
                  </a:cubicBezTo>
                  <a:cubicBezTo>
                    <a:pt x="337" y="206"/>
                    <a:pt x="346" y="203"/>
                    <a:pt x="343" y="215"/>
                  </a:cubicBezTo>
                  <a:cubicBezTo>
                    <a:pt x="337" y="215"/>
                    <a:pt x="328" y="217"/>
                    <a:pt x="325" y="212"/>
                  </a:cubicBezTo>
                  <a:cubicBezTo>
                    <a:pt x="323" y="201"/>
                    <a:pt x="334" y="201"/>
                    <a:pt x="337" y="194"/>
                  </a:cubicBezTo>
                  <a:cubicBezTo>
                    <a:pt x="325" y="174"/>
                    <a:pt x="289" y="215"/>
                    <a:pt x="278" y="210"/>
                  </a:cubicBezTo>
                  <a:cubicBezTo>
                    <a:pt x="273" y="215"/>
                    <a:pt x="276" y="226"/>
                    <a:pt x="269" y="228"/>
                  </a:cubicBezTo>
                  <a:cubicBezTo>
                    <a:pt x="260" y="219"/>
                    <a:pt x="246" y="237"/>
                    <a:pt x="235" y="233"/>
                  </a:cubicBezTo>
                  <a:cubicBezTo>
                    <a:pt x="233" y="251"/>
                    <a:pt x="262" y="224"/>
                    <a:pt x="264" y="244"/>
                  </a:cubicBezTo>
                  <a:cubicBezTo>
                    <a:pt x="249" y="253"/>
                    <a:pt x="249" y="237"/>
                    <a:pt x="235" y="253"/>
                  </a:cubicBezTo>
                  <a:cubicBezTo>
                    <a:pt x="228" y="242"/>
                    <a:pt x="183" y="255"/>
                    <a:pt x="212" y="253"/>
                  </a:cubicBezTo>
                  <a:cubicBezTo>
                    <a:pt x="190" y="271"/>
                    <a:pt x="163" y="251"/>
                    <a:pt x="138" y="269"/>
                  </a:cubicBezTo>
                  <a:cubicBezTo>
                    <a:pt x="142" y="264"/>
                    <a:pt x="151" y="260"/>
                    <a:pt x="138" y="262"/>
                  </a:cubicBezTo>
                  <a:cubicBezTo>
                    <a:pt x="136" y="271"/>
                    <a:pt x="133" y="262"/>
                    <a:pt x="129" y="262"/>
                  </a:cubicBezTo>
                  <a:cubicBezTo>
                    <a:pt x="115" y="267"/>
                    <a:pt x="120" y="273"/>
                    <a:pt x="99" y="276"/>
                  </a:cubicBezTo>
                  <a:cubicBezTo>
                    <a:pt x="115" y="282"/>
                    <a:pt x="72" y="298"/>
                    <a:pt x="52" y="300"/>
                  </a:cubicBezTo>
                  <a:cubicBezTo>
                    <a:pt x="50" y="303"/>
                    <a:pt x="57" y="300"/>
                    <a:pt x="59" y="300"/>
                  </a:cubicBezTo>
                  <a:lnTo>
                    <a:pt x="34" y="307"/>
                  </a:lnTo>
                  <a:cubicBezTo>
                    <a:pt x="34" y="309"/>
                    <a:pt x="43" y="307"/>
                    <a:pt x="38" y="309"/>
                  </a:cubicBezTo>
                  <a:cubicBezTo>
                    <a:pt x="16" y="314"/>
                    <a:pt x="32" y="314"/>
                    <a:pt x="14" y="316"/>
                  </a:cubicBezTo>
                  <a:lnTo>
                    <a:pt x="25" y="316"/>
                  </a:lnTo>
                  <a:lnTo>
                    <a:pt x="14" y="316"/>
                  </a:lnTo>
                  <a:cubicBezTo>
                    <a:pt x="25" y="316"/>
                    <a:pt x="7" y="319"/>
                    <a:pt x="23" y="321"/>
                  </a:cubicBezTo>
                  <a:cubicBezTo>
                    <a:pt x="0" y="319"/>
                    <a:pt x="16" y="325"/>
                    <a:pt x="0" y="319"/>
                  </a:cubicBezTo>
                  <a:cubicBezTo>
                    <a:pt x="14" y="325"/>
                    <a:pt x="11" y="325"/>
                    <a:pt x="23" y="330"/>
                  </a:cubicBezTo>
                  <a:cubicBezTo>
                    <a:pt x="38" y="341"/>
                    <a:pt x="57" y="350"/>
                    <a:pt x="75" y="357"/>
                  </a:cubicBezTo>
                  <a:cubicBezTo>
                    <a:pt x="86" y="361"/>
                    <a:pt x="97" y="368"/>
                    <a:pt x="108" y="377"/>
                  </a:cubicBezTo>
                  <a:cubicBezTo>
                    <a:pt x="108" y="368"/>
                    <a:pt x="113" y="366"/>
                    <a:pt x="122" y="366"/>
                  </a:cubicBezTo>
                  <a:cubicBezTo>
                    <a:pt x="115" y="370"/>
                    <a:pt x="131" y="375"/>
                    <a:pt x="133" y="380"/>
                  </a:cubicBezTo>
                  <a:cubicBezTo>
                    <a:pt x="127" y="377"/>
                    <a:pt x="120" y="375"/>
                    <a:pt x="113" y="375"/>
                  </a:cubicBezTo>
                  <a:cubicBezTo>
                    <a:pt x="120" y="380"/>
                    <a:pt x="127" y="382"/>
                    <a:pt x="131" y="386"/>
                  </a:cubicBezTo>
                  <a:cubicBezTo>
                    <a:pt x="140" y="382"/>
                    <a:pt x="149" y="382"/>
                    <a:pt x="156" y="386"/>
                  </a:cubicBezTo>
                  <a:cubicBezTo>
                    <a:pt x="156" y="398"/>
                    <a:pt x="206" y="402"/>
                    <a:pt x="194" y="416"/>
                  </a:cubicBezTo>
                  <a:cubicBezTo>
                    <a:pt x="212" y="413"/>
                    <a:pt x="255" y="445"/>
                    <a:pt x="278" y="452"/>
                  </a:cubicBezTo>
                  <a:cubicBezTo>
                    <a:pt x="282" y="445"/>
                    <a:pt x="269" y="434"/>
                    <a:pt x="278" y="438"/>
                  </a:cubicBezTo>
                  <a:cubicBezTo>
                    <a:pt x="289" y="454"/>
                    <a:pt x="305" y="465"/>
                    <a:pt x="323" y="472"/>
                  </a:cubicBezTo>
                  <a:cubicBezTo>
                    <a:pt x="332" y="447"/>
                    <a:pt x="373" y="495"/>
                    <a:pt x="386" y="470"/>
                  </a:cubicBezTo>
                  <a:cubicBezTo>
                    <a:pt x="404" y="508"/>
                    <a:pt x="438" y="486"/>
                    <a:pt x="468" y="508"/>
                  </a:cubicBezTo>
                  <a:cubicBezTo>
                    <a:pt x="474" y="504"/>
                    <a:pt x="477" y="488"/>
                    <a:pt x="483" y="481"/>
                  </a:cubicBezTo>
                  <a:cubicBezTo>
                    <a:pt x="483" y="490"/>
                    <a:pt x="488" y="490"/>
                    <a:pt x="495" y="490"/>
                  </a:cubicBezTo>
                  <a:cubicBezTo>
                    <a:pt x="488" y="499"/>
                    <a:pt x="488" y="504"/>
                    <a:pt x="497" y="510"/>
                  </a:cubicBezTo>
                  <a:cubicBezTo>
                    <a:pt x="497" y="506"/>
                    <a:pt x="499" y="504"/>
                    <a:pt x="504" y="506"/>
                  </a:cubicBezTo>
                  <a:cubicBezTo>
                    <a:pt x="508" y="495"/>
                    <a:pt x="499" y="488"/>
                    <a:pt x="506" y="488"/>
                  </a:cubicBezTo>
                  <a:cubicBezTo>
                    <a:pt x="515" y="495"/>
                    <a:pt x="515" y="510"/>
                    <a:pt x="529" y="513"/>
                  </a:cubicBezTo>
                  <a:cubicBezTo>
                    <a:pt x="535" y="495"/>
                    <a:pt x="513" y="483"/>
                    <a:pt x="524" y="479"/>
                  </a:cubicBezTo>
                  <a:cubicBezTo>
                    <a:pt x="533" y="483"/>
                    <a:pt x="535" y="495"/>
                    <a:pt x="542" y="504"/>
                  </a:cubicBezTo>
                  <a:cubicBezTo>
                    <a:pt x="540" y="515"/>
                    <a:pt x="529" y="504"/>
                    <a:pt x="529" y="517"/>
                  </a:cubicBezTo>
                  <a:cubicBezTo>
                    <a:pt x="544" y="520"/>
                    <a:pt x="560" y="526"/>
                    <a:pt x="576" y="538"/>
                  </a:cubicBezTo>
                  <a:cubicBezTo>
                    <a:pt x="576" y="531"/>
                    <a:pt x="583" y="524"/>
                    <a:pt x="590" y="522"/>
                  </a:cubicBezTo>
                  <a:cubicBezTo>
                    <a:pt x="596" y="547"/>
                    <a:pt x="628" y="556"/>
                    <a:pt x="648" y="538"/>
                  </a:cubicBezTo>
                  <a:cubicBezTo>
                    <a:pt x="642" y="581"/>
                    <a:pt x="696" y="571"/>
                    <a:pt x="721" y="583"/>
                  </a:cubicBezTo>
                  <a:cubicBezTo>
                    <a:pt x="723" y="565"/>
                    <a:pt x="739" y="576"/>
                    <a:pt x="741" y="558"/>
                  </a:cubicBezTo>
                  <a:cubicBezTo>
                    <a:pt x="725" y="562"/>
                    <a:pt x="741" y="513"/>
                    <a:pt x="748" y="515"/>
                  </a:cubicBezTo>
                  <a:cubicBezTo>
                    <a:pt x="748" y="524"/>
                    <a:pt x="754" y="522"/>
                    <a:pt x="754" y="531"/>
                  </a:cubicBezTo>
                  <a:cubicBezTo>
                    <a:pt x="750" y="538"/>
                    <a:pt x="741" y="531"/>
                    <a:pt x="741" y="551"/>
                  </a:cubicBezTo>
                  <a:cubicBezTo>
                    <a:pt x="761" y="535"/>
                    <a:pt x="750" y="558"/>
                    <a:pt x="754" y="569"/>
                  </a:cubicBezTo>
                  <a:cubicBezTo>
                    <a:pt x="761" y="581"/>
                    <a:pt x="784" y="574"/>
                    <a:pt x="766" y="587"/>
                  </a:cubicBezTo>
                  <a:cubicBezTo>
                    <a:pt x="772" y="592"/>
                    <a:pt x="786" y="567"/>
                    <a:pt x="782" y="599"/>
                  </a:cubicBezTo>
                  <a:cubicBezTo>
                    <a:pt x="804" y="592"/>
                    <a:pt x="829" y="594"/>
                    <a:pt x="849" y="605"/>
                  </a:cubicBezTo>
                  <a:cubicBezTo>
                    <a:pt x="858" y="592"/>
                    <a:pt x="849" y="571"/>
                    <a:pt x="849" y="549"/>
                  </a:cubicBezTo>
                  <a:cubicBezTo>
                    <a:pt x="858" y="560"/>
                    <a:pt x="872" y="558"/>
                    <a:pt x="856" y="574"/>
                  </a:cubicBezTo>
                  <a:cubicBezTo>
                    <a:pt x="876" y="587"/>
                    <a:pt x="885" y="526"/>
                    <a:pt x="894" y="499"/>
                  </a:cubicBezTo>
                  <a:cubicBezTo>
                    <a:pt x="892" y="538"/>
                    <a:pt x="910" y="501"/>
                    <a:pt x="913" y="492"/>
                  </a:cubicBezTo>
                  <a:cubicBezTo>
                    <a:pt x="917" y="495"/>
                    <a:pt x="924" y="492"/>
                    <a:pt x="924" y="504"/>
                  </a:cubicBezTo>
                  <a:cubicBezTo>
                    <a:pt x="913" y="535"/>
                    <a:pt x="901" y="513"/>
                    <a:pt x="894" y="547"/>
                  </a:cubicBezTo>
                  <a:cubicBezTo>
                    <a:pt x="949" y="549"/>
                    <a:pt x="953" y="646"/>
                    <a:pt x="1007" y="603"/>
                  </a:cubicBezTo>
                  <a:cubicBezTo>
                    <a:pt x="1044" y="630"/>
                    <a:pt x="1084" y="603"/>
                    <a:pt x="1116" y="583"/>
                  </a:cubicBezTo>
                  <a:lnTo>
                    <a:pt x="1114" y="608"/>
                  </a:lnTo>
                  <a:cubicBezTo>
                    <a:pt x="1152" y="594"/>
                    <a:pt x="1181" y="637"/>
                    <a:pt x="1213" y="592"/>
                  </a:cubicBezTo>
                  <a:cubicBezTo>
                    <a:pt x="1249" y="619"/>
                    <a:pt x="1285" y="603"/>
                    <a:pt x="1321" y="599"/>
                  </a:cubicBezTo>
                  <a:cubicBezTo>
                    <a:pt x="1339" y="594"/>
                    <a:pt x="1355" y="585"/>
                    <a:pt x="1371" y="576"/>
                  </a:cubicBezTo>
                  <a:cubicBezTo>
                    <a:pt x="1385" y="571"/>
                    <a:pt x="1400" y="587"/>
                    <a:pt x="1412" y="585"/>
                  </a:cubicBezTo>
                  <a:cubicBezTo>
                    <a:pt x="1418" y="583"/>
                    <a:pt x="1423" y="569"/>
                    <a:pt x="1430" y="567"/>
                  </a:cubicBezTo>
                  <a:cubicBezTo>
                    <a:pt x="1450" y="565"/>
                    <a:pt x="1470" y="583"/>
                    <a:pt x="1491" y="551"/>
                  </a:cubicBezTo>
                  <a:cubicBezTo>
                    <a:pt x="1495" y="560"/>
                    <a:pt x="1504" y="562"/>
                    <a:pt x="1511" y="560"/>
                  </a:cubicBezTo>
                  <a:cubicBezTo>
                    <a:pt x="1522" y="556"/>
                    <a:pt x="1525" y="526"/>
                    <a:pt x="1540" y="529"/>
                  </a:cubicBezTo>
                  <a:cubicBezTo>
                    <a:pt x="1554" y="533"/>
                    <a:pt x="1561" y="547"/>
                    <a:pt x="1556" y="560"/>
                  </a:cubicBezTo>
                  <a:cubicBezTo>
                    <a:pt x="1581" y="513"/>
                    <a:pt x="1635" y="567"/>
                    <a:pt x="1644" y="504"/>
                  </a:cubicBezTo>
                  <a:cubicBezTo>
                    <a:pt x="1644" y="510"/>
                    <a:pt x="1638" y="508"/>
                    <a:pt x="1640" y="495"/>
                  </a:cubicBezTo>
                  <a:cubicBezTo>
                    <a:pt x="1656" y="504"/>
                    <a:pt x="1656" y="479"/>
                    <a:pt x="1662" y="472"/>
                  </a:cubicBezTo>
                  <a:cubicBezTo>
                    <a:pt x="1662" y="483"/>
                    <a:pt x="1678" y="472"/>
                    <a:pt x="1678" y="488"/>
                  </a:cubicBezTo>
                  <a:cubicBezTo>
                    <a:pt x="1674" y="495"/>
                    <a:pt x="1662" y="490"/>
                    <a:pt x="1662" y="510"/>
                  </a:cubicBezTo>
                  <a:cubicBezTo>
                    <a:pt x="1683" y="520"/>
                    <a:pt x="1678" y="477"/>
                    <a:pt x="1692" y="472"/>
                  </a:cubicBezTo>
                  <a:cubicBezTo>
                    <a:pt x="1696" y="483"/>
                    <a:pt x="1719" y="472"/>
                    <a:pt x="1723" y="479"/>
                  </a:cubicBezTo>
                  <a:cubicBezTo>
                    <a:pt x="1712" y="490"/>
                    <a:pt x="1696" y="492"/>
                    <a:pt x="1692" y="515"/>
                  </a:cubicBezTo>
                  <a:cubicBezTo>
                    <a:pt x="1705" y="508"/>
                    <a:pt x="1719" y="499"/>
                    <a:pt x="1730" y="486"/>
                  </a:cubicBezTo>
                  <a:cubicBezTo>
                    <a:pt x="1730" y="499"/>
                    <a:pt x="1726" y="501"/>
                    <a:pt x="1723" y="515"/>
                  </a:cubicBezTo>
                  <a:cubicBezTo>
                    <a:pt x="1753" y="508"/>
                    <a:pt x="1728" y="481"/>
                    <a:pt x="1744" y="470"/>
                  </a:cubicBezTo>
                  <a:cubicBezTo>
                    <a:pt x="1744" y="497"/>
                    <a:pt x="1759" y="501"/>
                    <a:pt x="1775" y="488"/>
                  </a:cubicBezTo>
                  <a:cubicBezTo>
                    <a:pt x="1775" y="501"/>
                    <a:pt x="1766" y="508"/>
                    <a:pt x="1773" y="510"/>
                  </a:cubicBezTo>
                  <a:cubicBezTo>
                    <a:pt x="1780" y="490"/>
                    <a:pt x="1802" y="506"/>
                    <a:pt x="1800" y="474"/>
                  </a:cubicBezTo>
                  <a:cubicBezTo>
                    <a:pt x="1789" y="483"/>
                    <a:pt x="1775" y="483"/>
                    <a:pt x="1773" y="461"/>
                  </a:cubicBezTo>
                  <a:cubicBezTo>
                    <a:pt x="1787" y="470"/>
                    <a:pt x="1778" y="431"/>
                    <a:pt x="1791" y="440"/>
                  </a:cubicBezTo>
                  <a:cubicBezTo>
                    <a:pt x="1782" y="472"/>
                    <a:pt x="1805" y="454"/>
                    <a:pt x="1809" y="465"/>
                  </a:cubicBezTo>
                  <a:cubicBezTo>
                    <a:pt x="1820" y="456"/>
                    <a:pt x="1805" y="447"/>
                    <a:pt x="1816" y="438"/>
                  </a:cubicBezTo>
                  <a:cubicBezTo>
                    <a:pt x="1818" y="452"/>
                    <a:pt x="1836" y="443"/>
                    <a:pt x="1834" y="463"/>
                  </a:cubicBezTo>
                  <a:cubicBezTo>
                    <a:pt x="1820" y="461"/>
                    <a:pt x="1818" y="477"/>
                    <a:pt x="1805" y="472"/>
                  </a:cubicBezTo>
                  <a:cubicBezTo>
                    <a:pt x="1805" y="483"/>
                    <a:pt x="1809" y="495"/>
                    <a:pt x="1818" y="504"/>
                  </a:cubicBezTo>
                  <a:cubicBezTo>
                    <a:pt x="1832" y="495"/>
                    <a:pt x="1839" y="474"/>
                    <a:pt x="1850" y="463"/>
                  </a:cubicBezTo>
                  <a:cubicBezTo>
                    <a:pt x="1845" y="479"/>
                    <a:pt x="1870" y="456"/>
                    <a:pt x="1866" y="474"/>
                  </a:cubicBezTo>
                  <a:cubicBezTo>
                    <a:pt x="1857" y="474"/>
                    <a:pt x="1852" y="479"/>
                    <a:pt x="1852" y="495"/>
                  </a:cubicBezTo>
                  <a:cubicBezTo>
                    <a:pt x="1866" y="486"/>
                    <a:pt x="1879" y="477"/>
                    <a:pt x="1890" y="465"/>
                  </a:cubicBezTo>
                  <a:cubicBezTo>
                    <a:pt x="1893" y="474"/>
                    <a:pt x="1904" y="472"/>
                    <a:pt x="1904" y="481"/>
                  </a:cubicBezTo>
                  <a:cubicBezTo>
                    <a:pt x="1909" y="463"/>
                    <a:pt x="1933" y="474"/>
                    <a:pt x="1938" y="486"/>
                  </a:cubicBezTo>
                  <a:cubicBezTo>
                    <a:pt x="1947" y="472"/>
                    <a:pt x="1981" y="486"/>
                    <a:pt x="2001" y="459"/>
                  </a:cubicBezTo>
                  <a:cubicBezTo>
                    <a:pt x="2001" y="465"/>
                    <a:pt x="1999" y="474"/>
                    <a:pt x="2003" y="474"/>
                  </a:cubicBezTo>
                  <a:cubicBezTo>
                    <a:pt x="2006" y="445"/>
                    <a:pt x="2030" y="445"/>
                    <a:pt x="2030" y="429"/>
                  </a:cubicBezTo>
                  <a:cubicBezTo>
                    <a:pt x="2035" y="436"/>
                    <a:pt x="2046" y="434"/>
                    <a:pt x="2051" y="440"/>
                  </a:cubicBezTo>
                  <a:cubicBezTo>
                    <a:pt x="2051" y="434"/>
                    <a:pt x="2053" y="429"/>
                    <a:pt x="2060" y="429"/>
                  </a:cubicBezTo>
                  <a:cubicBezTo>
                    <a:pt x="2064" y="409"/>
                    <a:pt x="2051" y="411"/>
                    <a:pt x="2046" y="402"/>
                  </a:cubicBezTo>
                  <a:cubicBezTo>
                    <a:pt x="2064" y="402"/>
                    <a:pt x="2064" y="398"/>
                    <a:pt x="2067" y="391"/>
                  </a:cubicBezTo>
                  <a:cubicBezTo>
                    <a:pt x="2073" y="391"/>
                    <a:pt x="2071" y="400"/>
                    <a:pt x="2073" y="404"/>
                  </a:cubicBezTo>
                  <a:cubicBezTo>
                    <a:pt x="2051" y="402"/>
                    <a:pt x="2073" y="429"/>
                    <a:pt x="2055" y="438"/>
                  </a:cubicBezTo>
                  <a:lnTo>
                    <a:pt x="2076" y="436"/>
                  </a:lnTo>
                  <a:cubicBezTo>
                    <a:pt x="2085" y="427"/>
                    <a:pt x="2071" y="425"/>
                    <a:pt x="2080" y="422"/>
                  </a:cubicBezTo>
                  <a:cubicBezTo>
                    <a:pt x="2087" y="436"/>
                    <a:pt x="2100" y="422"/>
                    <a:pt x="2116" y="422"/>
                  </a:cubicBezTo>
                  <a:cubicBezTo>
                    <a:pt x="2121" y="413"/>
                    <a:pt x="2114" y="398"/>
                    <a:pt x="2123" y="395"/>
                  </a:cubicBezTo>
                  <a:cubicBezTo>
                    <a:pt x="2116" y="416"/>
                    <a:pt x="2141" y="402"/>
                    <a:pt x="2137" y="418"/>
                  </a:cubicBezTo>
                  <a:cubicBezTo>
                    <a:pt x="2130" y="425"/>
                    <a:pt x="2116" y="425"/>
                    <a:pt x="2105" y="427"/>
                  </a:cubicBezTo>
                  <a:cubicBezTo>
                    <a:pt x="2110" y="436"/>
                    <a:pt x="2121" y="440"/>
                    <a:pt x="2132" y="438"/>
                  </a:cubicBezTo>
                  <a:cubicBezTo>
                    <a:pt x="2137" y="434"/>
                    <a:pt x="2141" y="427"/>
                    <a:pt x="2146" y="425"/>
                  </a:cubicBezTo>
                  <a:cubicBezTo>
                    <a:pt x="2146" y="425"/>
                    <a:pt x="2150" y="429"/>
                    <a:pt x="2152" y="429"/>
                  </a:cubicBezTo>
                  <a:cubicBezTo>
                    <a:pt x="2155" y="429"/>
                    <a:pt x="2159" y="420"/>
                    <a:pt x="2166" y="418"/>
                  </a:cubicBezTo>
                  <a:cubicBezTo>
                    <a:pt x="2184" y="416"/>
                    <a:pt x="2191" y="420"/>
                    <a:pt x="2195" y="409"/>
                  </a:cubicBezTo>
                  <a:cubicBezTo>
                    <a:pt x="2204" y="411"/>
                    <a:pt x="2198" y="413"/>
                    <a:pt x="2202" y="420"/>
                  </a:cubicBezTo>
                  <a:lnTo>
                    <a:pt x="2222" y="413"/>
                  </a:lnTo>
                  <a:cubicBezTo>
                    <a:pt x="2225" y="411"/>
                    <a:pt x="2222" y="407"/>
                    <a:pt x="2227" y="407"/>
                  </a:cubicBezTo>
                  <a:cubicBezTo>
                    <a:pt x="2231" y="395"/>
                    <a:pt x="2209" y="395"/>
                    <a:pt x="2222" y="386"/>
                  </a:cubicBezTo>
                  <a:cubicBezTo>
                    <a:pt x="2227" y="386"/>
                    <a:pt x="2225" y="391"/>
                    <a:pt x="2222" y="393"/>
                  </a:cubicBezTo>
                  <a:cubicBezTo>
                    <a:pt x="2234" y="391"/>
                    <a:pt x="2245" y="386"/>
                    <a:pt x="2256" y="382"/>
                  </a:cubicBezTo>
                  <a:cubicBezTo>
                    <a:pt x="2272" y="384"/>
                    <a:pt x="2288" y="384"/>
                    <a:pt x="2304" y="380"/>
                  </a:cubicBezTo>
                  <a:cubicBezTo>
                    <a:pt x="2297" y="384"/>
                    <a:pt x="2286" y="386"/>
                    <a:pt x="2286" y="393"/>
                  </a:cubicBezTo>
                  <a:cubicBezTo>
                    <a:pt x="2295" y="389"/>
                    <a:pt x="2304" y="386"/>
                    <a:pt x="2315" y="384"/>
                  </a:cubicBezTo>
                  <a:cubicBezTo>
                    <a:pt x="2315" y="380"/>
                    <a:pt x="2308" y="377"/>
                    <a:pt x="2324" y="375"/>
                  </a:cubicBezTo>
                  <a:cubicBezTo>
                    <a:pt x="2324" y="377"/>
                    <a:pt x="2317" y="377"/>
                    <a:pt x="2320" y="382"/>
                  </a:cubicBezTo>
                  <a:cubicBezTo>
                    <a:pt x="2333" y="380"/>
                    <a:pt x="2322" y="375"/>
                    <a:pt x="2331" y="373"/>
                  </a:cubicBezTo>
                  <a:cubicBezTo>
                    <a:pt x="2367" y="366"/>
                    <a:pt x="2401" y="357"/>
                    <a:pt x="2430" y="341"/>
                  </a:cubicBezTo>
                  <a:cubicBezTo>
                    <a:pt x="2430" y="341"/>
                    <a:pt x="2446" y="334"/>
                    <a:pt x="2437" y="337"/>
                  </a:cubicBezTo>
                  <a:cubicBezTo>
                    <a:pt x="2426" y="341"/>
                    <a:pt x="2408" y="350"/>
                    <a:pt x="2390" y="355"/>
                  </a:cubicBezTo>
                  <a:cubicBezTo>
                    <a:pt x="2408" y="348"/>
                    <a:pt x="2410" y="346"/>
                    <a:pt x="2399" y="348"/>
                  </a:cubicBezTo>
                  <a:lnTo>
                    <a:pt x="2432" y="339"/>
                  </a:lnTo>
                  <a:cubicBezTo>
                    <a:pt x="2423" y="341"/>
                    <a:pt x="2414" y="343"/>
                    <a:pt x="2405" y="343"/>
                  </a:cubicBezTo>
                  <a:cubicBezTo>
                    <a:pt x="2412" y="339"/>
                    <a:pt x="2439" y="337"/>
                    <a:pt x="2442" y="337"/>
                  </a:cubicBezTo>
                  <a:lnTo>
                    <a:pt x="2410" y="339"/>
                  </a:lnTo>
                  <a:cubicBezTo>
                    <a:pt x="2421" y="339"/>
                    <a:pt x="2423" y="337"/>
                    <a:pt x="2423" y="337"/>
                  </a:cubicBezTo>
                  <a:cubicBezTo>
                    <a:pt x="2414" y="337"/>
                    <a:pt x="2392" y="339"/>
                    <a:pt x="2394" y="337"/>
                  </a:cubicBezTo>
                  <a:cubicBezTo>
                    <a:pt x="2419" y="337"/>
                    <a:pt x="2385" y="332"/>
                    <a:pt x="2383" y="330"/>
                  </a:cubicBezTo>
                  <a:cubicBezTo>
                    <a:pt x="2390" y="332"/>
                    <a:pt x="2394" y="332"/>
                    <a:pt x="2399" y="332"/>
                  </a:cubicBezTo>
                  <a:cubicBezTo>
                    <a:pt x="2403" y="330"/>
                    <a:pt x="2378" y="330"/>
                    <a:pt x="2385" y="325"/>
                  </a:cubicBezTo>
                  <a:cubicBezTo>
                    <a:pt x="2362" y="323"/>
                    <a:pt x="2347" y="312"/>
                    <a:pt x="2340" y="319"/>
                  </a:cubicBezTo>
                  <a:cubicBezTo>
                    <a:pt x="2362" y="321"/>
                    <a:pt x="2356" y="328"/>
                    <a:pt x="2372" y="330"/>
                  </a:cubicBezTo>
                  <a:cubicBezTo>
                    <a:pt x="2356" y="328"/>
                    <a:pt x="2349" y="323"/>
                    <a:pt x="2331" y="323"/>
                  </a:cubicBezTo>
                  <a:cubicBezTo>
                    <a:pt x="2331" y="321"/>
                    <a:pt x="2338" y="321"/>
                    <a:pt x="2331" y="321"/>
                  </a:cubicBezTo>
                  <a:cubicBezTo>
                    <a:pt x="2324" y="319"/>
                    <a:pt x="2297" y="309"/>
                    <a:pt x="2286" y="321"/>
                  </a:cubicBezTo>
                  <a:cubicBezTo>
                    <a:pt x="2286" y="314"/>
                    <a:pt x="2274" y="312"/>
                    <a:pt x="2268" y="307"/>
                  </a:cubicBezTo>
                  <a:cubicBezTo>
                    <a:pt x="2261" y="303"/>
                    <a:pt x="2265" y="314"/>
                    <a:pt x="2259" y="314"/>
                  </a:cubicBezTo>
                  <a:cubicBezTo>
                    <a:pt x="2241" y="314"/>
                    <a:pt x="2254" y="305"/>
                    <a:pt x="2247" y="305"/>
                  </a:cubicBezTo>
                  <a:cubicBezTo>
                    <a:pt x="2241" y="314"/>
                    <a:pt x="2243" y="296"/>
                    <a:pt x="2231" y="298"/>
                  </a:cubicBezTo>
                  <a:cubicBezTo>
                    <a:pt x="2229" y="303"/>
                    <a:pt x="2229" y="309"/>
                    <a:pt x="2222" y="312"/>
                  </a:cubicBezTo>
                  <a:cubicBezTo>
                    <a:pt x="2220" y="303"/>
                    <a:pt x="2207" y="316"/>
                    <a:pt x="2207" y="303"/>
                  </a:cubicBezTo>
                  <a:cubicBezTo>
                    <a:pt x="2211" y="303"/>
                    <a:pt x="2216" y="303"/>
                    <a:pt x="2216" y="298"/>
                  </a:cubicBezTo>
                  <a:cubicBezTo>
                    <a:pt x="2186" y="305"/>
                    <a:pt x="2155" y="298"/>
                    <a:pt x="2128" y="282"/>
                  </a:cubicBezTo>
                  <a:cubicBezTo>
                    <a:pt x="2116" y="287"/>
                    <a:pt x="2134" y="296"/>
                    <a:pt x="2121" y="298"/>
                  </a:cubicBezTo>
                  <a:cubicBezTo>
                    <a:pt x="2110" y="300"/>
                    <a:pt x="2096" y="294"/>
                    <a:pt x="2091" y="280"/>
                  </a:cubicBezTo>
                  <a:cubicBezTo>
                    <a:pt x="2069" y="287"/>
                    <a:pt x="2046" y="273"/>
                    <a:pt x="2030" y="271"/>
                  </a:cubicBezTo>
                  <a:cubicBezTo>
                    <a:pt x="2028" y="287"/>
                    <a:pt x="2051" y="285"/>
                    <a:pt x="2037" y="298"/>
                  </a:cubicBezTo>
                  <a:cubicBezTo>
                    <a:pt x="2060" y="312"/>
                    <a:pt x="2087" y="296"/>
                    <a:pt x="2096" y="319"/>
                  </a:cubicBezTo>
                  <a:cubicBezTo>
                    <a:pt x="2089" y="321"/>
                    <a:pt x="2085" y="323"/>
                    <a:pt x="2078" y="325"/>
                  </a:cubicBezTo>
                  <a:cubicBezTo>
                    <a:pt x="2073" y="316"/>
                    <a:pt x="2085" y="309"/>
                    <a:pt x="2064" y="312"/>
                  </a:cubicBezTo>
                  <a:cubicBezTo>
                    <a:pt x="2060" y="319"/>
                    <a:pt x="2069" y="323"/>
                    <a:pt x="2064" y="325"/>
                  </a:cubicBezTo>
                  <a:cubicBezTo>
                    <a:pt x="2049" y="305"/>
                    <a:pt x="2017" y="291"/>
                    <a:pt x="2008" y="316"/>
                  </a:cubicBezTo>
                  <a:cubicBezTo>
                    <a:pt x="2017" y="303"/>
                    <a:pt x="1999" y="309"/>
                    <a:pt x="2010" y="289"/>
                  </a:cubicBezTo>
                  <a:cubicBezTo>
                    <a:pt x="1994" y="289"/>
                    <a:pt x="1992" y="289"/>
                    <a:pt x="1999" y="271"/>
                  </a:cubicBezTo>
                  <a:cubicBezTo>
                    <a:pt x="1988" y="269"/>
                    <a:pt x="1990" y="280"/>
                    <a:pt x="1983" y="269"/>
                  </a:cubicBezTo>
                  <a:cubicBezTo>
                    <a:pt x="1976" y="287"/>
                    <a:pt x="1997" y="276"/>
                    <a:pt x="1990" y="291"/>
                  </a:cubicBezTo>
                  <a:cubicBezTo>
                    <a:pt x="1981" y="278"/>
                    <a:pt x="1974" y="305"/>
                    <a:pt x="1960" y="300"/>
                  </a:cubicBezTo>
                  <a:cubicBezTo>
                    <a:pt x="1963" y="276"/>
                    <a:pt x="1947" y="300"/>
                    <a:pt x="1938" y="287"/>
                  </a:cubicBezTo>
                  <a:cubicBezTo>
                    <a:pt x="1933" y="305"/>
                    <a:pt x="1936" y="312"/>
                    <a:pt x="1931" y="314"/>
                  </a:cubicBezTo>
                  <a:cubicBezTo>
                    <a:pt x="1924" y="307"/>
                    <a:pt x="1913" y="305"/>
                    <a:pt x="1918" y="282"/>
                  </a:cubicBezTo>
                  <a:cubicBezTo>
                    <a:pt x="1938" y="282"/>
                    <a:pt x="1956" y="271"/>
                    <a:pt x="1965" y="255"/>
                  </a:cubicBezTo>
                  <a:cubicBezTo>
                    <a:pt x="1963" y="253"/>
                    <a:pt x="1958" y="255"/>
                    <a:pt x="1958" y="249"/>
                  </a:cubicBezTo>
                  <a:cubicBezTo>
                    <a:pt x="1945" y="244"/>
                    <a:pt x="1947" y="267"/>
                    <a:pt x="1931" y="262"/>
                  </a:cubicBezTo>
                  <a:cubicBezTo>
                    <a:pt x="1936" y="253"/>
                    <a:pt x="1938" y="253"/>
                    <a:pt x="1933" y="244"/>
                  </a:cubicBezTo>
                  <a:cubicBezTo>
                    <a:pt x="1918" y="253"/>
                    <a:pt x="1897" y="258"/>
                    <a:pt x="1890" y="230"/>
                  </a:cubicBezTo>
                  <a:cubicBezTo>
                    <a:pt x="1909" y="217"/>
                    <a:pt x="1922" y="197"/>
                    <a:pt x="1945" y="217"/>
                  </a:cubicBezTo>
                  <a:cubicBezTo>
                    <a:pt x="1945" y="226"/>
                    <a:pt x="1933" y="219"/>
                    <a:pt x="1936" y="233"/>
                  </a:cubicBezTo>
                  <a:cubicBezTo>
                    <a:pt x="1958" y="230"/>
                    <a:pt x="1958" y="260"/>
                    <a:pt x="1967" y="233"/>
                  </a:cubicBezTo>
                  <a:lnTo>
                    <a:pt x="1965" y="255"/>
                  </a:lnTo>
                  <a:cubicBezTo>
                    <a:pt x="1979" y="251"/>
                    <a:pt x="1988" y="244"/>
                    <a:pt x="2006" y="251"/>
                  </a:cubicBezTo>
                  <a:cubicBezTo>
                    <a:pt x="2003" y="264"/>
                    <a:pt x="2012" y="264"/>
                    <a:pt x="2006" y="280"/>
                  </a:cubicBezTo>
                  <a:cubicBezTo>
                    <a:pt x="2019" y="289"/>
                    <a:pt x="2010" y="262"/>
                    <a:pt x="2019" y="267"/>
                  </a:cubicBezTo>
                  <a:cubicBezTo>
                    <a:pt x="2035" y="271"/>
                    <a:pt x="2053" y="271"/>
                    <a:pt x="2069" y="269"/>
                  </a:cubicBezTo>
                  <a:cubicBezTo>
                    <a:pt x="2071" y="260"/>
                    <a:pt x="2064" y="260"/>
                    <a:pt x="2062" y="253"/>
                  </a:cubicBezTo>
                  <a:cubicBezTo>
                    <a:pt x="2073" y="244"/>
                    <a:pt x="2082" y="258"/>
                    <a:pt x="2091" y="264"/>
                  </a:cubicBezTo>
                  <a:cubicBezTo>
                    <a:pt x="2096" y="249"/>
                    <a:pt x="2155" y="260"/>
                    <a:pt x="2155" y="276"/>
                  </a:cubicBezTo>
                  <a:cubicBezTo>
                    <a:pt x="2141" y="276"/>
                    <a:pt x="2139" y="262"/>
                    <a:pt x="2134" y="276"/>
                  </a:cubicBezTo>
                  <a:cubicBezTo>
                    <a:pt x="2143" y="282"/>
                    <a:pt x="2155" y="287"/>
                    <a:pt x="2166" y="287"/>
                  </a:cubicBezTo>
                  <a:cubicBezTo>
                    <a:pt x="2166" y="282"/>
                    <a:pt x="2171" y="278"/>
                    <a:pt x="2175" y="278"/>
                  </a:cubicBezTo>
                  <a:cubicBezTo>
                    <a:pt x="2173" y="294"/>
                    <a:pt x="2193" y="278"/>
                    <a:pt x="2193" y="291"/>
                  </a:cubicBezTo>
                  <a:cubicBezTo>
                    <a:pt x="2200" y="280"/>
                    <a:pt x="2207" y="280"/>
                    <a:pt x="2222" y="289"/>
                  </a:cubicBezTo>
                  <a:cubicBezTo>
                    <a:pt x="2227" y="280"/>
                    <a:pt x="2243" y="282"/>
                    <a:pt x="2241" y="276"/>
                  </a:cubicBezTo>
                  <a:cubicBezTo>
                    <a:pt x="2252" y="282"/>
                    <a:pt x="2241" y="285"/>
                    <a:pt x="2259" y="291"/>
                  </a:cubicBezTo>
                  <a:cubicBezTo>
                    <a:pt x="2252" y="289"/>
                    <a:pt x="2247" y="291"/>
                    <a:pt x="2254" y="296"/>
                  </a:cubicBezTo>
                  <a:cubicBezTo>
                    <a:pt x="2281" y="296"/>
                    <a:pt x="2335" y="316"/>
                    <a:pt x="2367" y="314"/>
                  </a:cubicBezTo>
                  <a:cubicBezTo>
                    <a:pt x="2365" y="314"/>
                    <a:pt x="2362" y="314"/>
                    <a:pt x="2367" y="319"/>
                  </a:cubicBezTo>
                  <a:cubicBezTo>
                    <a:pt x="2378" y="319"/>
                    <a:pt x="2390" y="321"/>
                    <a:pt x="2399" y="328"/>
                  </a:cubicBezTo>
                  <a:cubicBezTo>
                    <a:pt x="2399" y="328"/>
                    <a:pt x="2387" y="325"/>
                    <a:pt x="2390" y="328"/>
                  </a:cubicBezTo>
                  <a:cubicBezTo>
                    <a:pt x="2410" y="330"/>
                    <a:pt x="2399" y="328"/>
                    <a:pt x="2396" y="323"/>
                  </a:cubicBezTo>
                  <a:cubicBezTo>
                    <a:pt x="2405" y="325"/>
                    <a:pt x="2403" y="328"/>
                    <a:pt x="2414" y="332"/>
                  </a:cubicBezTo>
                  <a:cubicBezTo>
                    <a:pt x="2421" y="332"/>
                    <a:pt x="2419" y="330"/>
                    <a:pt x="2403" y="323"/>
                  </a:cubicBezTo>
                  <a:cubicBezTo>
                    <a:pt x="2403" y="321"/>
                    <a:pt x="2421" y="330"/>
                    <a:pt x="2417" y="325"/>
                  </a:cubicBezTo>
                  <a:cubicBezTo>
                    <a:pt x="2396" y="316"/>
                    <a:pt x="2414" y="321"/>
                    <a:pt x="2417" y="325"/>
                  </a:cubicBezTo>
                  <a:cubicBezTo>
                    <a:pt x="2412" y="323"/>
                    <a:pt x="2381" y="307"/>
                    <a:pt x="2401" y="316"/>
                  </a:cubicBezTo>
                  <a:cubicBezTo>
                    <a:pt x="2385" y="303"/>
                    <a:pt x="2367" y="294"/>
                    <a:pt x="2347" y="287"/>
                  </a:cubicBezTo>
                  <a:cubicBezTo>
                    <a:pt x="2338" y="280"/>
                    <a:pt x="2340" y="280"/>
                    <a:pt x="2335" y="278"/>
                  </a:cubicBezTo>
                  <a:close/>
                  <a:moveTo>
                    <a:pt x="626" y="535"/>
                  </a:moveTo>
                  <a:cubicBezTo>
                    <a:pt x="612" y="549"/>
                    <a:pt x="612" y="517"/>
                    <a:pt x="599" y="515"/>
                  </a:cubicBezTo>
                  <a:cubicBezTo>
                    <a:pt x="599" y="501"/>
                    <a:pt x="612" y="515"/>
                    <a:pt x="619" y="515"/>
                  </a:cubicBezTo>
                  <a:cubicBezTo>
                    <a:pt x="612" y="495"/>
                    <a:pt x="574" y="515"/>
                    <a:pt x="585" y="474"/>
                  </a:cubicBezTo>
                  <a:cubicBezTo>
                    <a:pt x="596" y="474"/>
                    <a:pt x="590" y="479"/>
                    <a:pt x="590" y="488"/>
                  </a:cubicBezTo>
                  <a:cubicBezTo>
                    <a:pt x="594" y="481"/>
                    <a:pt x="603" y="488"/>
                    <a:pt x="603" y="470"/>
                  </a:cubicBezTo>
                  <a:cubicBezTo>
                    <a:pt x="621" y="470"/>
                    <a:pt x="608" y="506"/>
                    <a:pt x="628" y="504"/>
                  </a:cubicBezTo>
                  <a:cubicBezTo>
                    <a:pt x="619" y="513"/>
                    <a:pt x="630" y="515"/>
                    <a:pt x="626" y="535"/>
                  </a:cubicBezTo>
                  <a:close/>
                  <a:moveTo>
                    <a:pt x="1870" y="131"/>
                  </a:moveTo>
                  <a:cubicBezTo>
                    <a:pt x="1879" y="138"/>
                    <a:pt x="1868" y="156"/>
                    <a:pt x="1861" y="149"/>
                  </a:cubicBezTo>
                  <a:cubicBezTo>
                    <a:pt x="1863" y="140"/>
                    <a:pt x="1870" y="140"/>
                    <a:pt x="1870" y="131"/>
                  </a:cubicBezTo>
                  <a:close/>
                  <a:moveTo>
                    <a:pt x="2234" y="253"/>
                  </a:moveTo>
                  <a:cubicBezTo>
                    <a:pt x="2247" y="258"/>
                    <a:pt x="2234" y="258"/>
                    <a:pt x="2241" y="267"/>
                  </a:cubicBezTo>
                  <a:lnTo>
                    <a:pt x="2229" y="262"/>
                  </a:lnTo>
                  <a:cubicBezTo>
                    <a:pt x="2234" y="260"/>
                    <a:pt x="2236" y="258"/>
                    <a:pt x="2234" y="253"/>
                  </a:cubicBezTo>
                  <a:close/>
                  <a:moveTo>
                    <a:pt x="1597" y="90"/>
                  </a:moveTo>
                  <a:cubicBezTo>
                    <a:pt x="1597" y="75"/>
                    <a:pt x="1617" y="81"/>
                    <a:pt x="1608" y="99"/>
                  </a:cubicBezTo>
                  <a:lnTo>
                    <a:pt x="1601" y="99"/>
                  </a:lnTo>
                  <a:cubicBezTo>
                    <a:pt x="1601" y="90"/>
                    <a:pt x="1601" y="90"/>
                    <a:pt x="1597" y="90"/>
                  </a:cubicBezTo>
                  <a:close/>
                  <a:moveTo>
                    <a:pt x="1477" y="70"/>
                  </a:moveTo>
                  <a:cubicBezTo>
                    <a:pt x="1486" y="90"/>
                    <a:pt x="1461" y="99"/>
                    <a:pt x="1448" y="90"/>
                  </a:cubicBezTo>
                  <a:cubicBezTo>
                    <a:pt x="1452" y="66"/>
                    <a:pt x="1473" y="86"/>
                    <a:pt x="1477" y="70"/>
                  </a:cubicBezTo>
                  <a:close/>
                  <a:moveTo>
                    <a:pt x="1143" y="79"/>
                  </a:moveTo>
                  <a:cubicBezTo>
                    <a:pt x="1145" y="70"/>
                    <a:pt x="1152" y="63"/>
                    <a:pt x="1161" y="63"/>
                  </a:cubicBezTo>
                  <a:cubicBezTo>
                    <a:pt x="1170" y="75"/>
                    <a:pt x="1154" y="93"/>
                    <a:pt x="1161" y="97"/>
                  </a:cubicBezTo>
                  <a:cubicBezTo>
                    <a:pt x="1159" y="115"/>
                    <a:pt x="1150" y="81"/>
                    <a:pt x="1143" y="79"/>
                  </a:cubicBezTo>
                  <a:close/>
                  <a:moveTo>
                    <a:pt x="1999" y="201"/>
                  </a:moveTo>
                  <a:cubicBezTo>
                    <a:pt x="2001" y="208"/>
                    <a:pt x="2012" y="210"/>
                    <a:pt x="2021" y="212"/>
                  </a:cubicBezTo>
                  <a:cubicBezTo>
                    <a:pt x="2035" y="221"/>
                    <a:pt x="2015" y="217"/>
                    <a:pt x="2008" y="215"/>
                  </a:cubicBezTo>
                  <a:cubicBezTo>
                    <a:pt x="2008" y="219"/>
                    <a:pt x="2008" y="221"/>
                    <a:pt x="2012" y="221"/>
                  </a:cubicBezTo>
                  <a:cubicBezTo>
                    <a:pt x="2006" y="235"/>
                    <a:pt x="1997" y="212"/>
                    <a:pt x="1999" y="201"/>
                  </a:cubicBezTo>
                  <a:close/>
                  <a:moveTo>
                    <a:pt x="2110" y="239"/>
                  </a:moveTo>
                  <a:cubicBezTo>
                    <a:pt x="2116" y="249"/>
                    <a:pt x="2114" y="239"/>
                    <a:pt x="2125" y="244"/>
                  </a:cubicBezTo>
                  <a:cubicBezTo>
                    <a:pt x="2125" y="251"/>
                    <a:pt x="2103" y="253"/>
                    <a:pt x="2110" y="239"/>
                  </a:cubicBezTo>
                  <a:close/>
                  <a:moveTo>
                    <a:pt x="2216" y="273"/>
                  </a:moveTo>
                  <a:cubicBezTo>
                    <a:pt x="2209" y="280"/>
                    <a:pt x="2204" y="276"/>
                    <a:pt x="2195" y="271"/>
                  </a:cubicBezTo>
                  <a:cubicBezTo>
                    <a:pt x="2202" y="264"/>
                    <a:pt x="2207" y="269"/>
                    <a:pt x="2216" y="273"/>
                  </a:cubicBezTo>
                  <a:close/>
                  <a:moveTo>
                    <a:pt x="2272" y="287"/>
                  </a:moveTo>
                  <a:cubicBezTo>
                    <a:pt x="2286" y="296"/>
                    <a:pt x="2252" y="287"/>
                    <a:pt x="2272" y="287"/>
                  </a:cubicBezTo>
                  <a:close/>
                  <a:moveTo>
                    <a:pt x="1168" y="90"/>
                  </a:moveTo>
                  <a:lnTo>
                    <a:pt x="1177" y="90"/>
                  </a:lnTo>
                  <a:lnTo>
                    <a:pt x="1177" y="106"/>
                  </a:lnTo>
                  <a:lnTo>
                    <a:pt x="1168" y="106"/>
                  </a:lnTo>
                  <a:close/>
                  <a:moveTo>
                    <a:pt x="1482" y="129"/>
                  </a:moveTo>
                  <a:cubicBezTo>
                    <a:pt x="1468" y="154"/>
                    <a:pt x="1468" y="97"/>
                    <a:pt x="1482" y="129"/>
                  </a:cubicBezTo>
                  <a:close/>
                  <a:moveTo>
                    <a:pt x="1412" y="120"/>
                  </a:moveTo>
                  <a:cubicBezTo>
                    <a:pt x="1423" y="120"/>
                    <a:pt x="1436" y="120"/>
                    <a:pt x="1441" y="131"/>
                  </a:cubicBezTo>
                  <a:cubicBezTo>
                    <a:pt x="1436" y="142"/>
                    <a:pt x="1403" y="145"/>
                    <a:pt x="1412" y="120"/>
                  </a:cubicBezTo>
                  <a:close/>
                  <a:moveTo>
                    <a:pt x="1985" y="221"/>
                  </a:moveTo>
                  <a:cubicBezTo>
                    <a:pt x="1983" y="228"/>
                    <a:pt x="1979" y="230"/>
                    <a:pt x="1972" y="228"/>
                  </a:cubicBezTo>
                  <a:cubicBezTo>
                    <a:pt x="1974" y="221"/>
                    <a:pt x="1979" y="217"/>
                    <a:pt x="1985" y="219"/>
                  </a:cubicBezTo>
                  <a:close/>
                  <a:moveTo>
                    <a:pt x="1231" y="120"/>
                  </a:moveTo>
                  <a:cubicBezTo>
                    <a:pt x="1215" y="149"/>
                    <a:pt x="1220" y="93"/>
                    <a:pt x="1231" y="120"/>
                  </a:cubicBezTo>
                  <a:close/>
                  <a:moveTo>
                    <a:pt x="1387" y="127"/>
                  </a:moveTo>
                  <a:cubicBezTo>
                    <a:pt x="1394" y="124"/>
                    <a:pt x="1394" y="133"/>
                    <a:pt x="1398" y="136"/>
                  </a:cubicBezTo>
                  <a:cubicBezTo>
                    <a:pt x="1398" y="142"/>
                    <a:pt x="1394" y="142"/>
                    <a:pt x="1394" y="151"/>
                  </a:cubicBezTo>
                  <a:lnTo>
                    <a:pt x="1385" y="151"/>
                  </a:lnTo>
                  <a:close/>
                  <a:moveTo>
                    <a:pt x="1708" y="181"/>
                  </a:moveTo>
                  <a:cubicBezTo>
                    <a:pt x="1710" y="172"/>
                    <a:pt x="1712" y="176"/>
                    <a:pt x="1712" y="181"/>
                  </a:cubicBezTo>
                  <a:cubicBezTo>
                    <a:pt x="1726" y="188"/>
                    <a:pt x="1730" y="169"/>
                    <a:pt x="1737" y="183"/>
                  </a:cubicBezTo>
                  <a:cubicBezTo>
                    <a:pt x="1732" y="199"/>
                    <a:pt x="1719" y="183"/>
                    <a:pt x="1719" y="203"/>
                  </a:cubicBezTo>
                  <a:cubicBezTo>
                    <a:pt x="1708" y="203"/>
                    <a:pt x="1714" y="181"/>
                    <a:pt x="1708" y="178"/>
                  </a:cubicBezTo>
                  <a:close/>
                  <a:moveTo>
                    <a:pt x="1816" y="199"/>
                  </a:moveTo>
                  <a:cubicBezTo>
                    <a:pt x="1825" y="190"/>
                    <a:pt x="1820" y="228"/>
                    <a:pt x="1841" y="230"/>
                  </a:cubicBezTo>
                  <a:cubicBezTo>
                    <a:pt x="1836" y="239"/>
                    <a:pt x="1834" y="246"/>
                    <a:pt x="1834" y="255"/>
                  </a:cubicBezTo>
                  <a:cubicBezTo>
                    <a:pt x="1825" y="258"/>
                    <a:pt x="1825" y="251"/>
                    <a:pt x="1820" y="246"/>
                  </a:cubicBezTo>
                  <a:cubicBezTo>
                    <a:pt x="1834" y="239"/>
                    <a:pt x="1825" y="217"/>
                    <a:pt x="1809" y="219"/>
                  </a:cubicBezTo>
                  <a:cubicBezTo>
                    <a:pt x="1809" y="208"/>
                    <a:pt x="1827" y="203"/>
                    <a:pt x="1816" y="199"/>
                  </a:cubicBezTo>
                  <a:close/>
                  <a:moveTo>
                    <a:pt x="1832" y="203"/>
                  </a:moveTo>
                  <a:cubicBezTo>
                    <a:pt x="1832" y="194"/>
                    <a:pt x="1841" y="199"/>
                    <a:pt x="1845" y="199"/>
                  </a:cubicBezTo>
                  <a:lnTo>
                    <a:pt x="1843" y="217"/>
                  </a:lnTo>
                  <a:cubicBezTo>
                    <a:pt x="1832" y="219"/>
                    <a:pt x="1839" y="203"/>
                    <a:pt x="1832" y="201"/>
                  </a:cubicBezTo>
                  <a:close/>
                  <a:moveTo>
                    <a:pt x="1202" y="192"/>
                  </a:moveTo>
                  <a:cubicBezTo>
                    <a:pt x="1204" y="181"/>
                    <a:pt x="1206" y="169"/>
                    <a:pt x="1211" y="160"/>
                  </a:cubicBezTo>
                  <a:cubicBezTo>
                    <a:pt x="1193" y="176"/>
                    <a:pt x="1199" y="147"/>
                    <a:pt x="1181" y="149"/>
                  </a:cubicBezTo>
                  <a:cubicBezTo>
                    <a:pt x="1186" y="127"/>
                    <a:pt x="1197" y="122"/>
                    <a:pt x="1211" y="118"/>
                  </a:cubicBezTo>
                  <a:cubicBezTo>
                    <a:pt x="1190" y="147"/>
                    <a:pt x="1213" y="138"/>
                    <a:pt x="1222" y="151"/>
                  </a:cubicBezTo>
                  <a:cubicBezTo>
                    <a:pt x="1222" y="181"/>
                    <a:pt x="1208" y="163"/>
                    <a:pt x="1206" y="185"/>
                  </a:cubicBezTo>
                  <a:cubicBezTo>
                    <a:pt x="1206" y="208"/>
                    <a:pt x="1220" y="165"/>
                    <a:pt x="1213" y="203"/>
                  </a:cubicBezTo>
                  <a:cubicBezTo>
                    <a:pt x="1206" y="203"/>
                    <a:pt x="1206" y="194"/>
                    <a:pt x="1202" y="192"/>
                  </a:cubicBezTo>
                  <a:close/>
                  <a:moveTo>
                    <a:pt x="1163" y="122"/>
                  </a:moveTo>
                  <a:cubicBezTo>
                    <a:pt x="1163" y="147"/>
                    <a:pt x="1150" y="151"/>
                    <a:pt x="1147" y="138"/>
                  </a:cubicBezTo>
                  <a:cubicBezTo>
                    <a:pt x="1150" y="122"/>
                    <a:pt x="1154" y="118"/>
                    <a:pt x="1163" y="122"/>
                  </a:cubicBezTo>
                  <a:close/>
                  <a:moveTo>
                    <a:pt x="1254" y="138"/>
                  </a:moveTo>
                  <a:cubicBezTo>
                    <a:pt x="1254" y="129"/>
                    <a:pt x="1260" y="131"/>
                    <a:pt x="1265" y="131"/>
                  </a:cubicBezTo>
                  <a:cubicBezTo>
                    <a:pt x="1265" y="151"/>
                    <a:pt x="1256" y="149"/>
                    <a:pt x="1258" y="172"/>
                  </a:cubicBezTo>
                  <a:cubicBezTo>
                    <a:pt x="1251" y="151"/>
                    <a:pt x="1238" y="185"/>
                    <a:pt x="1229" y="160"/>
                  </a:cubicBezTo>
                  <a:cubicBezTo>
                    <a:pt x="1233" y="145"/>
                    <a:pt x="1265" y="158"/>
                    <a:pt x="1251" y="138"/>
                  </a:cubicBezTo>
                  <a:close/>
                  <a:moveTo>
                    <a:pt x="1667" y="188"/>
                  </a:moveTo>
                  <a:cubicBezTo>
                    <a:pt x="1680" y="163"/>
                    <a:pt x="1678" y="212"/>
                    <a:pt x="1667" y="188"/>
                  </a:cubicBezTo>
                  <a:close/>
                  <a:moveTo>
                    <a:pt x="1678" y="197"/>
                  </a:moveTo>
                  <a:cubicBezTo>
                    <a:pt x="1689" y="199"/>
                    <a:pt x="1692" y="176"/>
                    <a:pt x="1705" y="188"/>
                  </a:cubicBezTo>
                  <a:cubicBezTo>
                    <a:pt x="1703" y="203"/>
                    <a:pt x="1692" y="219"/>
                    <a:pt x="1678" y="228"/>
                  </a:cubicBezTo>
                  <a:cubicBezTo>
                    <a:pt x="1678" y="242"/>
                    <a:pt x="1687" y="242"/>
                    <a:pt x="1683" y="264"/>
                  </a:cubicBezTo>
                  <a:cubicBezTo>
                    <a:pt x="1696" y="251"/>
                    <a:pt x="1703" y="230"/>
                    <a:pt x="1703" y="208"/>
                  </a:cubicBezTo>
                  <a:cubicBezTo>
                    <a:pt x="1717" y="217"/>
                    <a:pt x="1721" y="199"/>
                    <a:pt x="1728" y="212"/>
                  </a:cubicBezTo>
                  <a:cubicBezTo>
                    <a:pt x="1728" y="228"/>
                    <a:pt x="1723" y="235"/>
                    <a:pt x="1714" y="233"/>
                  </a:cubicBezTo>
                  <a:cubicBezTo>
                    <a:pt x="1714" y="226"/>
                    <a:pt x="1719" y="228"/>
                    <a:pt x="1723" y="226"/>
                  </a:cubicBezTo>
                  <a:cubicBezTo>
                    <a:pt x="1723" y="217"/>
                    <a:pt x="1717" y="219"/>
                    <a:pt x="1712" y="217"/>
                  </a:cubicBezTo>
                  <a:cubicBezTo>
                    <a:pt x="1712" y="260"/>
                    <a:pt x="1721" y="253"/>
                    <a:pt x="1739" y="271"/>
                  </a:cubicBezTo>
                  <a:cubicBezTo>
                    <a:pt x="1739" y="282"/>
                    <a:pt x="1723" y="309"/>
                    <a:pt x="1744" y="307"/>
                  </a:cubicBezTo>
                  <a:cubicBezTo>
                    <a:pt x="1739" y="332"/>
                    <a:pt x="1717" y="316"/>
                    <a:pt x="1721" y="291"/>
                  </a:cubicBezTo>
                  <a:cubicBezTo>
                    <a:pt x="1685" y="298"/>
                    <a:pt x="1647" y="296"/>
                    <a:pt x="1608" y="289"/>
                  </a:cubicBezTo>
                  <a:cubicBezTo>
                    <a:pt x="1613" y="242"/>
                    <a:pt x="1660" y="289"/>
                    <a:pt x="1660" y="255"/>
                  </a:cubicBezTo>
                  <a:cubicBezTo>
                    <a:pt x="1665" y="242"/>
                    <a:pt x="1667" y="255"/>
                    <a:pt x="1674" y="258"/>
                  </a:cubicBezTo>
                  <a:cubicBezTo>
                    <a:pt x="1678" y="237"/>
                    <a:pt x="1680" y="217"/>
                    <a:pt x="1678" y="197"/>
                  </a:cubicBezTo>
                  <a:close/>
                  <a:moveTo>
                    <a:pt x="1599" y="296"/>
                  </a:moveTo>
                  <a:cubicBezTo>
                    <a:pt x="1583" y="300"/>
                    <a:pt x="1590" y="271"/>
                    <a:pt x="1572" y="278"/>
                  </a:cubicBezTo>
                  <a:cubicBezTo>
                    <a:pt x="1586" y="260"/>
                    <a:pt x="1563" y="249"/>
                    <a:pt x="1577" y="230"/>
                  </a:cubicBezTo>
                  <a:cubicBezTo>
                    <a:pt x="1583" y="258"/>
                    <a:pt x="1595" y="291"/>
                    <a:pt x="1610" y="264"/>
                  </a:cubicBezTo>
                  <a:cubicBezTo>
                    <a:pt x="1606" y="276"/>
                    <a:pt x="1604" y="282"/>
                    <a:pt x="1599" y="294"/>
                  </a:cubicBezTo>
                  <a:close/>
                  <a:moveTo>
                    <a:pt x="1719" y="305"/>
                  </a:moveTo>
                  <a:cubicBezTo>
                    <a:pt x="1712" y="328"/>
                    <a:pt x="1732" y="312"/>
                    <a:pt x="1726" y="334"/>
                  </a:cubicBezTo>
                  <a:cubicBezTo>
                    <a:pt x="1719" y="334"/>
                    <a:pt x="1712" y="305"/>
                    <a:pt x="1705" y="325"/>
                  </a:cubicBezTo>
                  <a:cubicBezTo>
                    <a:pt x="1694" y="316"/>
                    <a:pt x="1714" y="303"/>
                    <a:pt x="1719" y="305"/>
                  </a:cubicBezTo>
                  <a:close/>
                  <a:moveTo>
                    <a:pt x="1748" y="192"/>
                  </a:moveTo>
                  <a:cubicBezTo>
                    <a:pt x="1757" y="210"/>
                    <a:pt x="1750" y="219"/>
                    <a:pt x="1748" y="244"/>
                  </a:cubicBezTo>
                  <a:cubicBezTo>
                    <a:pt x="1741" y="244"/>
                    <a:pt x="1739" y="233"/>
                    <a:pt x="1732" y="233"/>
                  </a:cubicBezTo>
                  <a:lnTo>
                    <a:pt x="1737" y="199"/>
                  </a:lnTo>
                  <a:cubicBezTo>
                    <a:pt x="1739" y="199"/>
                    <a:pt x="1746" y="201"/>
                    <a:pt x="1746" y="194"/>
                  </a:cubicBezTo>
                  <a:close/>
                  <a:moveTo>
                    <a:pt x="1285" y="140"/>
                  </a:moveTo>
                  <a:cubicBezTo>
                    <a:pt x="1283" y="163"/>
                    <a:pt x="1274" y="178"/>
                    <a:pt x="1267" y="163"/>
                  </a:cubicBezTo>
                  <a:cubicBezTo>
                    <a:pt x="1267" y="140"/>
                    <a:pt x="1274" y="138"/>
                    <a:pt x="1285" y="140"/>
                  </a:cubicBezTo>
                  <a:close/>
                  <a:moveTo>
                    <a:pt x="1534" y="183"/>
                  </a:moveTo>
                  <a:cubicBezTo>
                    <a:pt x="1538" y="160"/>
                    <a:pt x="1543" y="192"/>
                    <a:pt x="1549" y="185"/>
                  </a:cubicBezTo>
                  <a:cubicBezTo>
                    <a:pt x="1545" y="206"/>
                    <a:pt x="1534" y="185"/>
                    <a:pt x="1531" y="183"/>
                  </a:cubicBezTo>
                  <a:close/>
                  <a:moveTo>
                    <a:pt x="1818" y="233"/>
                  </a:moveTo>
                  <a:lnTo>
                    <a:pt x="1814" y="267"/>
                  </a:lnTo>
                  <a:cubicBezTo>
                    <a:pt x="1805" y="228"/>
                    <a:pt x="1796" y="278"/>
                    <a:pt x="1780" y="276"/>
                  </a:cubicBezTo>
                  <a:cubicBezTo>
                    <a:pt x="1780" y="269"/>
                    <a:pt x="1775" y="269"/>
                    <a:pt x="1773" y="269"/>
                  </a:cubicBezTo>
                  <a:cubicBezTo>
                    <a:pt x="1782" y="251"/>
                    <a:pt x="1775" y="230"/>
                    <a:pt x="1757" y="224"/>
                  </a:cubicBezTo>
                  <a:cubicBezTo>
                    <a:pt x="1782" y="203"/>
                    <a:pt x="1793" y="230"/>
                    <a:pt x="1816" y="233"/>
                  </a:cubicBezTo>
                  <a:close/>
                  <a:moveTo>
                    <a:pt x="305" y="215"/>
                  </a:moveTo>
                  <a:cubicBezTo>
                    <a:pt x="298" y="210"/>
                    <a:pt x="291" y="219"/>
                    <a:pt x="280" y="221"/>
                  </a:cubicBezTo>
                  <a:cubicBezTo>
                    <a:pt x="271" y="226"/>
                    <a:pt x="312" y="190"/>
                    <a:pt x="305" y="215"/>
                  </a:cubicBezTo>
                  <a:close/>
                  <a:moveTo>
                    <a:pt x="994" y="147"/>
                  </a:moveTo>
                  <a:cubicBezTo>
                    <a:pt x="996" y="129"/>
                    <a:pt x="1014" y="142"/>
                    <a:pt x="1016" y="147"/>
                  </a:cubicBezTo>
                  <a:cubicBezTo>
                    <a:pt x="1007" y="156"/>
                    <a:pt x="996" y="192"/>
                    <a:pt x="987" y="172"/>
                  </a:cubicBezTo>
                  <a:cubicBezTo>
                    <a:pt x="989" y="158"/>
                    <a:pt x="1016" y="147"/>
                    <a:pt x="992" y="147"/>
                  </a:cubicBezTo>
                  <a:close/>
                  <a:moveTo>
                    <a:pt x="1631" y="197"/>
                  </a:moveTo>
                  <a:cubicBezTo>
                    <a:pt x="1644" y="206"/>
                    <a:pt x="1631" y="215"/>
                    <a:pt x="1631" y="244"/>
                  </a:cubicBezTo>
                  <a:cubicBezTo>
                    <a:pt x="1622" y="237"/>
                    <a:pt x="1633" y="206"/>
                    <a:pt x="1617" y="210"/>
                  </a:cubicBezTo>
                  <a:cubicBezTo>
                    <a:pt x="1617" y="199"/>
                    <a:pt x="1628" y="208"/>
                    <a:pt x="1628" y="197"/>
                  </a:cubicBezTo>
                  <a:close/>
                  <a:moveTo>
                    <a:pt x="1118" y="154"/>
                  </a:moveTo>
                  <a:cubicBezTo>
                    <a:pt x="1127" y="172"/>
                    <a:pt x="1109" y="203"/>
                    <a:pt x="1098" y="203"/>
                  </a:cubicBezTo>
                  <a:cubicBezTo>
                    <a:pt x="1093" y="160"/>
                    <a:pt x="1118" y="190"/>
                    <a:pt x="1116" y="151"/>
                  </a:cubicBezTo>
                  <a:close/>
                  <a:moveTo>
                    <a:pt x="1601" y="201"/>
                  </a:moveTo>
                  <a:cubicBezTo>
                    <a:pt x="1604" y="210"/>
                    <a:pt x="1615" y="206"/>
                    <a:pt x="1610" y="226"/>
                  </a:cubicBezTo>
                  <a:cubicBezTo>
                    <a:pt x="1606" y="210"/>
                    <a:pt x="1601" y="224"/>
                    <a:pt x="1590" y="224"/>
                  </a:cubicBezTo>
                  <a:cubicBezTo>
                    <a:pt x="1592" y="212"/>
                    <a:pt x="1597" y="210"/>
                    <a:pt x="1601" y="199"/>
                  </a:cubicBezTo>
                  <a:close/>
                  <a:moveTo>
                    <a:pt x="1457" y="192"/>
                  </a:moveTo>
                  <a:cubicBezTo>
                    <a:pt x="1466" y="192"/>
                    <a:pt x="1468" y="206"/>
                    <a:pt x="1475" y="210"/>
                  </a:cubicBezTo>
                  <a:cubicBezTo>
                    <a:pt x="1468" y="224"/>
                    <a:pt x="1455" y="201"/>
                    <a:pt x="1448" y="230"/>
                  </a:cubicBezTo>
                  <a:cubicBezTo>
                    <a:pt x="1443" y="217"/>
                    <a:pt x="1446" y="203"/>
                    <a:pt x="1455" y="190"/>
                  </a:cubicBezTo>
                  <a:close/>
                  <a:moveTo>
                    <a:pt x="1525" y="199"/>
                  </a:moveTo>
                  <a:cubicBezTo>
                    <a:pt x="1525" y="224"/>
                    <a:pt x="1518" y="235"/>
                    <a:pt x="1504" y="228"/>
                  </a:cubicBezTo>
                  <a:cubicBezTo>
                    <a:pt x="1504" y="260"/>
                    <a:pt x="1531" y="226"/>
                    <a:pt x="1529" y="264"/>
                  </a:cubicBezTo>
                  <a:cubicBezTo>
                    <a:pt x="1507" y="251"/>
                    <a:pt x="1502" y="285"/>
                    <a:pt x="1479" y="276"/>
                  </a:cubicBezTo>
                  <a:cubicBezTo>
                    <a:pt x="1495" y="244"/>
                    <a:pt x="1468" y="242"/>
                    <a:pt x="1484" y="203"/>
                  </a:cubicBezTo>
                  <a:cubicBezTo>
                    <a:pt x="1502" y="197"/>
                    <a:pt x="1502" y="203"/>
                    <a:pt x="1522" y="199"/>
                  </a:cubicBezTo>
                  <a:close/>
                  <a:moveTo>
                    <a:pt x="1165" y="174"/>
                  </a:moveTo>
                  <a:cubicBezTo>
                    <a:pt x="1186" y="174"/>
                    <a:pt x="1195" y="192"/>
                    <a:pt x="1202" y="217"/>
                  </a:cubicBezTo>
                  <a:cubicBezTo>
                    <a:pt x="1193" y="194"/>
                    <a:pt x="1156" y="219"/>
                    <a:pt x="1163" y="172"/>
                  </a:cubicBezTo>
                  <a:close/>
                  <a:moveTo>
                    <a:pt x="1249" y="178"/>
                  </a:moveTo>
                  <a:cubicBezTo>
                    <a:pt x="1247" y="190"/>
                    <a:pt x="1242" y="197"/>
                    <a:pt x="1235" y="194"/>
                  </a:cubicBezTo>
                  <a:cubicBezTo>
                    <a:pt x="1233" y="176"/>
                    <a:pt x="1242" y="178"/>
                    <a:pt x="1249" y="178"/>
                  </a:cubicBezTo>
                  <a:close/>
                  <a:moveTo>
                    <a:pt x="1547" y="210"/>
                  </a:moveTo>
                  <a:cubicBezTo>
                    <a:pt x="1545" y="233"/>
                    <a:pt x="1529" y="233"/>
                    <a:pt x="1527" y="224"/>
                  </a:cubicBezTo>
                  <a:cubicBezTo>
                    <a:pt x="1527" y="206"/>
                    <a:pt x="1536" y="206"/>
                    <a:pt x="1545" y="208"/>
                  </a:cubicBezTo>
                  <a:close/>
                  <a:moveTo>
                    <a:pt x="978" y="172"/>
                  </a:moveTo>
                  <a:cubicBezTo>
                    <a:pt x="983" y="174"/>
                    <a:pt x="980" y="188"/>
                    <a:pt x="980" y="197"/>
                  </a:cubicBezTo>
                  <a:lnTo>
                    <a:pt x="969" y="197"/>
                  </a:lnTo>
                  <a:cubicBezTo>
                    <a:pt x="967" y="176"/>
                    <a:pt x="976" y="183"/>
                    <a:pt x="976" y="172"/>
                  </a:cubicBezTo>
                  <a:close/>
                  <a:moveTo>
                    <a:pt x="1159" y="190"/>
                  </a:moveTo>
                  <a:cubicBezTo>
                    <a:pt x="1159" y="199"/>
                    <a:pt x="1159" y="203"/>
                    <a:pt x="1161" y="206"/>
                  </a:cubicBezTo>
                  <a:cubicBezTo>
                    <a:pt x="1159" y="221"/>
                    <a:pt x="1152" y="210"/>
                    <a:pt x="1154" y="197"/>
                  </a:cubicBezTo>
                  <a:cubicBezTo>
                    <a:pt x="1143" y="221"/>
                    <a:pt x="1129" y="208"/>
                    <a:pt x="1118" y="194"/>
                  </a:cubicBezTo>
                  <a:cubicBezTo>
                    <a:pt x="1132" y="174"/>
                    <a:pt x="1141" y="185"/>
                    <a:pt x="1159" y="188"/>
                  </a:cubicBezTo>
                  <a:close/>
                  <a:moveTo>
                    <a:pt x="1888" y="269"/>
                  </a:moveTo>
                  <a:cubicBezTo>
                    <a:pt x="1875" y="273"/>
                    <a:pt x="1863" y="282"/>
                    <a:pt x="1852" y="291"/>
                  </a:cubicBezTo>
                  <a:cubicBezTo>
                    <a:pt x="1859" y="269"/>
                    <a:pt x="1875" y="258"/>
                    <a:pt x="1886" y="269"/>
                  </a:cubicBezTo>
                  <a:close/>
                  <a:moveTo>
                    <a:pt x="2234" y="312"/>
                  </a:moveTo>
                  <a:lnTo>
                    <a:pt x="2241" y="312"/>
                  </a:lnTo>
                  <a:lnTo>
                    <a:pt x="2241" y="316"/>
                  </a:lnTo>
                  <a:lnTo>
                    <a:pt x="2234" y="316"/>
                  </a:lnTo>
                  <a:close/>
                  <a:moveTo>
                    <a:pt x="319" y="242"/>
                  </a:moveTo>
                  <a:cubicBezTo>
                    <a:pt x="312" y="255"/>
                    <a:pt x="325" y="215"/>
                    <a:pt x="339" y="217"/>
                  </a:cubicBezTo>
                  <a:lnTo>
                    <a:pt x="337" y="230"/>
                  </a:lnTo>
                  <a:cubicBezTo>
                    <a:pt x="337" y="235"/>
                    <a:pt x="343" y="233"/>
                    <a:pt x="348" y="235"/>
                  </a:cubicBezTo>
                  <a:cubicBezTo>
                    <a:pt x="348" y="237"/>
                    <a:pt x="343" y="239"/>
                    <a:pt x="343" y="244"/>
                  </a:cubicBezTo>
                  <a:lnTo>
                    <a:pt x="334" y="244"/>
                  </a:lnTo>
                  <a:cubicBezTo>
                    <a:pt x="334" y="228"/>
                    <a:pt x="323" y="230"/>
                    <a:pt x="319" y="242"/>
                  </a:cubicBezTo>
                  <a:close/>
                  <a:moveTo>
                    <a:pt x="1615" y="233"/>
                  </a:moveTo>
                  <a:lnTo>
                    <a:pt x="1622" y="233"/>
                  </a:lnTo>
                  <a:lnTo>
                    <a:pt x="1622" y="249"/>
                  </a:lnTo>
                  <a:lnTo>
                    <a:pt x="1613" y="249"/>
                  </a:lnTo>
                  <a:close/>
                  <a:moveTo>
                    <a:pt x="1906" y="285"/>
                  </a:moveTo>
                  <a:cubicBezTo>
                    <a:pt x="1899" y="273"/>
                    <a:pt x="1902" y="285"/>
                    <a:pt x="1890" y="282"/>
                  </a:cubicBezTo>
                  <a:cubicBezTo>
                    <a:pt x="1884" y="262"/>
                    <a:pt x="1911" y="264"/>
                    <a:pt x="1904" y="282"/>
                  </a:cubicBezTo>
                  <a:close/>
                  <a:moveTo>
                    <a:pt x="2055" y="291"/>
                  </a:moveTo>
                  <a:cubicBezTo>
                    <a:pt x="2046" y="305"/>
                    <a:pt x="2030" y="282"/>
                    <a:pt x="2055" y="291"/>
                  </a:cubicBezTo>
                  <a:close/>
                  <a:moveTo>
                    <a:pt x="2125" y="300"/>
                  </a:moveTo>
                  <a:cubicBezTo>
                    <a:pt x="2148" y="309"/>
                    <a:pt x="2089" y="332"/>
                    <a:pt x="2096" y="305"/>
                  </a:cubicBezTo>
                  <a:cubicBezTo>
                    <a:pt x="2105" y="305"/>
                    <a:pt x="2121" y="309"/>
                    <a:pt x="2123" y="298"/>
                  </a:cubicBezTo>
                  <a:close/>
                  <a:moveTo>
                    <a:pt x="2324" y="325"/>
                  </a:moveTo>
                  <a:cubicBezTo>
                    <a:pt x="2333" y="321"/>
                    <a:pt x="2331" y="330"/>
                    <a:pt x="2335" y="330"/>
                  </a:cubicBezTo>
                  <a:cubicBezTo>
                    <a:pt x="2326" y="334"/>
                    <a:pt x="2329" y="325"/>
                    <a:pt x="2324" y="325"/>
                  </a:cubicBezTo>
                  <a:close/>
                  <a:moveTo>
                    <a:pt x="131" y="269"/>
                  </a:moveTo>
                  <a:lnTo>
                    <a:pt x="142" y="267"/>
                  </a:lnTo>
                  <a:cubicBezTo>
                    <a:pt x="142" y="269"/>
                    <a:pt x="138" y="269"/>
                    <a:pt x="136" y="271"/>
                  </a:cubicBezTo>
                  <a:cubicBezTo>
                    <a:pt x="140" y="273"/>
                    <a:pt x="147" y="273"/>
                    <a:pt x="131" y="276"/>
                  </a:cubicBezTo>
                  <a:close/>
                  <a:moveTo>
                    <a:pt x="992" y="197"/>
                  </a:moveTo>
                  <a:close/>
                  <a:moveTo>
                    <a:pt x="391" y="219"/>
                  </a:moveTo>
                  <a:cubicBezTo>
                    <a:pt x="395" y="230"/>
                    <a:pt x="407" y="215"/>
                    <a:pt x="404" y="230"/>
                  </a:cubicBezTo>
                  <a:cubicBezTo>
                    <a:pt x="395" y="230"/>
                    <a:pt x="386" y="230"/>
                    <a:pt x="389" y="219"/>
                  </a:cubicBezTo>
                  <a:close/>
                  <a:moveTo>
                    <a:pt x="553" y="208"/>
                  </a:moveTo>
                  <a:lnTo>
                    <a:pt x="562" y="208"/>
                  </a:lnTo>
                  <a:lnTo>
                    <a:pt x="560" y="219"/>
                  </a:lnTo>
                  <a:lnTo>
                    <a:pt x="551" y="219"/>
                  </a:lnTo>
                  <a:close/>
                  <a:moveTo>
                    <a:pt x="574" y="208"/>
                  </a:moveTo>
                  <a:cubicBezTo>
                    <a:pt x="585" y="215"/>
                    <a:pt x="587" y="208"/>
                    <a:pt x="601" y="206"/>
                  </a:cubicBezTo>
                  <a:cubicBezTo>
                    <a:pt x="599" y="219"/>
                    <a:pt x="585" y="212"/>
                    <a:pt x="587" y="233"/>
                  </a:cubicBezTo>
                  <a:cubicBezTo>
                    <a:pt x="576" y="230"/>
                    <a:pt x="571" y="221"/>
                    <a:pt x="571" y="206"/>
                  </a:cubicBezTo>
                  <a:close/>
                  <a:moveTo>
                    <a:pt x="639" y="203"/>
                  </a:moveTo>
                  <a:lnTo>
                    <a:pt x="660" y="203"/>
                  </a:lnTo>
                  <a:cubicBezTo>
                    <a:pt x="660" y="224"/>
                    <a:pt x="648" y="228"/>
                    <a:pt x="644" y="237"/>
                  </a:cubicBezTo>
                  <a:cubicBezTo>
                    <a:pt x="637" y="230"/>
                    <a:pt x="639" y="215"/>
                    <a:pt x="637" y="203"/>
                  </a:cubicBezTo>
                  <a:close/>
                  <a:moveTo>
                    <a:pt x="696" y="201"/>
                  </a:moveTo>
                  <a:cubicBezTo>
                    <a:pt x="700" y="201"/>
                    <a:pt x="698" y="210"/>
                    <a:pt x="698" y="215"/>
                  </a:cubicBezTo>
                  <a:cubicBezTo>
                    <a:pt x="702" y="210"/>
                    <a:pt x="707" y="208"/>
                    <a:pt x="714" y="208"/>
                  </a:cubicBezTo>
                  <a:cubicBezTo>
                    <a:pt x="712" y="215"/>
                    <a:pt x="709" y="221"/>
                    <a:pt x="709" y="230"/>
                  </a:cubicBezTo>
                  <a:cubicBezTo>
                    <a:pt x="698" y="226"/>
                    <a:pt x="684" y="217"/>
                    <a:pt x="693" y="201"/>
                  </a:cubicBezTo>
                  <a:close/>
                  <a:moveTo>
                    <a:pt x="933" y="210"/>
                  </a:moveTo>
                  <a:cubicBezTo>
                    <a:pt x="919" y="239"/>
                    <a:pt x="922" y="188"/>
                    <a:pt x="933" y="210"/>
                  </a:cubicBezTo>
                  <a:close/>
                  <a:moveTo>
                    <a:pt x="1764" y="280"/>
                  </a:moveTo>
                  <a:cubicBezTo>
                    <a:pt x="1766" y="271"/>
                    <a:pt x="1771" y="287"/>
                    <a:pt x="1773" y="276"/>
                  </a:cubicBezTo>
                  <a:cubicBezTo>
                    <a:pt x="1782" y="285"/>
                    <a:pt x="1764" y="307"/>
                    <a:pt x="1753" y="300"/>
                  </a:cubicBezTo>
                  <a:cubicBezTo>
                    <a:pt x="1746" y="278"/>
                    <a:pt x="1775" y="294"/>
                    <a:pt x="1762" y="280"/>
                  </a:cubicBezTo>
                  <a:close/>
                  <a:moveTo>
                    <a:pt x="2238" y="323"/>
                  </a:moveTo>
                  <a:cubicBezTo>
                    <a:pt x="2245" y="323"/>
                    <a:pt x="2245" y="330"/>
                    <a:pt x="2250" y="330"/>
                  </a:cubicBezTo>
                  <a:cubicBezTo>
                    <a:pt x="2250" y="332"/>
                    <a:pt x="2250" y="332"/>
                    <a:pt x="2247" y="332"/>
                  </a:cubicBezTo>
                  <a:lnTo>
                    <a:pt x="2238" y="332"/>
                  </a:lnTo>
                  <a:close/>
                  <a:moveTo>
                    <a:pt x="461" y="226"/>
                  </a:moveTo>
                  <a:cubicBezTo>
                    <a:pt x="461" y="217"/>
                    <a:pt x="477" y="224"/>
                    <a:pt x="472" y="237"/>
                  </a:cubicBezTo>
                  <a:cubicBezTo>
                    <a:pt x="463" y="239"/>
                    <a:pt x="468" y="226"/>
                    <a:pt x="461" y="226"/>
                  </a:cubicBezTo>
                  <a:close/>
                  <a:moveTo>
                    <a:pt x="761" y="215"/>
                  </a:moveTo>
                  <a:cubicBezTo>
                    <a:pt x="757" y="228"/>
                    <a:pt x="743" y="230"/>
                    <a:pt x="734" y="224"/>
                  </a:cubicBezTo>
                  <a:cubicBezTo>
                    <a:pt x="727" y="215"/>
                    <a:pt x="754" y="208"/>
                    <a:pt x="761" y="215"/>
                  </a:cubicBezTo>
                  <a:close/>
                  <a:moveTo>
                    <a:pt x="777" y="215"/>
                  </a:moveTo>
                  <a:cubicBezTo>
                    <a:pt x="779" y="206"/>
                    <a:pt x="788" y="210"/>
                    <a:pt x="795" y="208"/>
                  </a:cubicBezTo>
                  <a:cubicBezTo>
                    <a:pt x="793" y="217"/>
                    <a:pt x="786" y="219"/>
                    <a:pt x="784" y="230"/>
                  </a:cubicBezTo>
                  <a:cubicBezTo>
                    <a:pt x="782" y="228"/>
                    <a:pt x="782" y="215"/>
                    <a:pt x="777" y="215"/>
                  </a:cubicBezTo>
                  <a:close/>
                  <a:moveTo>
                    <a:pt x="840" y="294"/>
                  </a:moveTo>
                  <a:cubicBezTo>
                    <a:pt x="840" y="267"/>
                    <a:pt x="845" y="251"/>
                    <a:pt x="856" y="249"/>
                  </a:cubicBezTo>
                  <a:cubicBezTo>
                    <a:pt x="856" y="228"/>
                    <a:pt x="843" y="235"/>
                    <a:pt x="838" y="224"/>
                  </a:cubicBezTo>
                  <a:cubicBezTo>
                    <a:pt x="845" y="201"/>
                    <a:pt x="870" y="208"/>
                    <a:pt x="879" y="217"/>
                  </a:cubicBezTo>
                  <a:cubicBezTo>
                    <a:pt x="876" y="224"/>
                    <a:pt x="872" y="228"/>
                    <a:pt x="865" y="233"/>
                  </a:cubicBezTo>
                  <a:cubicBezTo>
                    <a:pt x="865" y="244"/>
                    <a:pt x="874" y="239"/>
                    <a:pt x="881" y="242"/>
                  </a:cubicBezTo>
                  <a:cubicBezTo>
                    <a:pt x="879" y="251"/>
                    <a:pt x="874" y="258"/>
                    <a:pt x="867" y="255"/>
                  </a:cubicBezTo>
                  <a:cubicBezTo>
                    <a:pt x="870" y="260"/>
                    <a:pt x="874" y="298"/>
                    <a:pt x="876" y="280"/>
                  </a:cubicBezTo>
                  <a:cubicBezTo>
                    <a:pt x="881" y="282"/>
                    <a:pt x="879" y="289"/>
                    <a:pt x="876" y="289"/>
                  </a:cubicBezTo>
                  <a:lnTo>
                    <a:pt x="876" y="305"/>
                  </a:lnTo>
                  <a:cubicBezTo>
                    <a:pt x="874" y="278"/>
                    <a:pt x="852" y="287"/>
                    <a:pt x="838" y="294"/>
                  </a:cubicBezTo>
                  <a:close/>
                  <a:moveTo>
                    <a:pt x="2322" y="334"/>
                  </a:moveTo>
                  <a:cubicBezTo>
                    <a:pt x="2326" y="334"/>
                    <a:pt x="2324" y="337"/>
                    <a:pt x="2326" y="337"/>
                  </a:cubicBezTo>
                  <a:cubicBezTo>
                    <a:pt x="2331" y="334"/>
                    <a:pt x="2335" y="334"/>
                    <a:pt x="2342" y="337"/>
                  </a:cubicBezTo>
                  <a:cubicBezTo>
                    <a:pt x="2333" y="341"/>
                    <a:pt x="2322" y="339"/>
                    <a:pt x="2308" y="341"/>
                  </a:cubicBezTo>
                  <a:cubicBezTo>
                    <a:pt x="2311" y="334"/>
                    <a:pt x="2317" y="334"/>
                    <a:pt x="2322" y="332"/>
                  </a:cubicBezTo>
                  <a:close/>
                  <a:moveTo>
                    <a:pt x="310" y="246"/>
                  </a:moveTo>
                  <a:cubicBezTo>
                    <a:pt x="305" y="251"/>
                    <a:pt x="300" y="260"/>
                    <a:pt x="310" y="260"/>
                  </a:cubicBezTo>
                  <a:cubicBezTo>
                    <a:pt x="300" y="278"/>
                    <a:pt x="294" y="242"/>
                    <a:pt x="310" y="246"/>
                  </a:cubicBezTo>
                  <a:close/>
                  <a:moveTo>
                    <a:pt x="1929" y="316"/>
                  </a:moveTo>
                  <a:cubicBezTo>
                    <a:pt x="1929" y="307"/>
                    <a:pt x="1958" y="307"/>
                    <a:pt x="1949" y="323"/>
                  </a:cubicBezTo>
                  <a:cubicBezTo>
                    <a:pt x="1940" y="325"/>
                    <a:pt x="1942" y="312"/>
                    <a:pt x="1931" y="316"/>
                  </a:cubicBezTo>
                  <a:close/>
                  <a:moveTo>
                    <a:pt x="242" y="262"/>
                  </a:moveTo>
                  <a:lnTo>
                    <a:pt x="255" y="260"/>
                  </a:lnTo>
                  <a:lnTo>
                    <a:pt x="255" y="267"/>
                  </a:lnTo>
                  <a:lnTo>
                    <a:pt x="242" y="269"/>
                  </a:lnTo>
                  <a:close/>
                  <a:moveTo>
                    <a:pt x="438" y="244"/>
                  </a:moveTo>
                  <a:cubicBezTo>
                    <a:pt x="438" y="235"/>
                    <a:pt x="463" y="233"/>
                    <a:pt x="454" y="249"/>
                  </a:cubicBezTo>
                  <a:cubicBezTo>
                    <a:pt x="445" y="251"/>
                    <a:pt x="443" y="244"/>
                    <a:pt x="438" y="244"/>
                  </a:cubicBezTo>
                  <a:close/>
                  <a:moveTo>
                    <a:pt x="727" y="230"/>
                  </a:moveTo>
                  <a:cubicBezTo>
                    <a:pt x="727" y="249"/>
                    <a:pt x="718" y="244"/>
                    <a:pt x="716" y="258"/>
                  </a:cubicBezTo>
                  <a:cubicBezTo>
                    <a:pt x="709" y="255"/>
                    <a:pt x="721" y="224"/>
                    <a:pt x="727" y="228"/>
                  </a:cubicBezTo>
                  <a:close/>
                  <a:moveTo>
                    <a:pt x="1870" y="312"/>
                  </a:moveTo>
                  <a:lnTo>
                    <a:pt x="1877" y="312"/>
                  </a:lnTo>
                  <a:cubicBezTo>
                    <a:pt x="1877" y="321"/>
                    <a:pt x="1872" y="321"/>
                    <a:pt x="1872" y="330"/>
                  </a:cubicBezTo>
                  <a:lnTo>
                    <a:pt x="1863" y="330"/>
                  </a:lnTo>
                  <a:cubicBezTo>
                    <a:pt x="1863" y="319"/>
                    <a:pt x="1868" y="319"/>
                    <a:pt x="1870" y="309"/>
                  </a:cubicBezTo>
                  <a:close/>
                  <a:moveTo>
                    <a:pt x="768" y="244"/>
                  </a:moveTo>
                  <a:cubicBezTo>
                    <a:pt x="772" y="226"/>
                    <a:pt x="779" y="255"/>
                    <a:pt x="791" y="244"/>
                  </a:cubicBezTo>
                  <a:cubicBezTo>
                    <a:pt x="788" y="255"/>
                    <a:pt x="779" y="262"/>
                    <a:pt x="770" y="260"/>
                  </a:cubicBezTo>
                  <a:cubicBezTo>
                    <a:pt x="770" y="251"/>
                    <a:pt x="770" y="246"/>
                    <a:pt x="768" y="244"/>
                  </a:cubicBezTo>
                  <a:close/>
                  <a:moveTo>
                    <a:pt x="2134" y="334"/>
                  </a:moveTo>
                  <a:cubicBezTo>
                    <a:pt x="2141" y="337"/>
                    <a:pt x="2143" y="341"/>
                    <a:pt x="2141" y="350"/>
                  </a:cubicBezTo>
                  <a:cubicBezTo>
                    <a:pt x="2134" y="348"/>
                    <a:pt x="2132" y="341"/>
                    <a:pt x="2134" y="334"/>
                  </a:cubicBezTo>
                  <a:close/>
                  <a:moveTo>
                    <a:pt x="262" y="267"/>
                  </a:moveTo>
                  <a:cubicBezTo>
                    <a:pt x="271" y="264"/>
                    <a:pt x="267" y="282"/>
                    <a:pt x="258" y="278"/>
                  </a:cubicBezTo>
                  <a:lnTo>
                    <a:pt x="258" y="271"/>
                  </a:lnTo>
                  <a:cubicBezTo>
                    <a:pt x="262" y="269"/>
                    <a:pt x="262" y="267"/>
                    <a:pt x="262" y="264"/>
                  </a:cubicBezTo>
                  <a:close/>
                  <a:moveTo>
                    <a:pt x="393" y="258"/>
                  </a:moveTo>
                  <a:cubicBezTo>
                    <a:pt x="398" y="246"/>
                    <a:pt x="416" y="255"/>
                    <a:pt x="425" y="251"/>
                  </a:cubicBezTo>
                  <a:cubicBezTo>
                    <a:pt x="422" y="255"/>
                    <a:pt x="420" y="260"/>
                    <a:pt x="420" y="267"/>
                  </a:cubicBezTo>
                  <a:cubicBezTo>
                    <a:pt x="411" y="255"/>
                    <a:pt x="407" y="276"/>
                    <a:pt x="391" y="273"/>
                  </a:cubicBezTo>
                  <a:cubicBezTo>
                    <a:pt x="395" y="267"/>
                    <a:pt x="400" y="258"/>
                    <a:pt x="393" y="258"/>
                  </a:cubicBezTo>
                  <a:close/>
                  <a:moveTo>
                    <a:pt x="831" y="246"/>
                  </a:moveTo>
                  <a:cubicBezTo>
                    <a:pt x="829" y="258"/>
                    <a:pt x="824" y="262"/>
                    <a:pt x="818" y="262"/>
                  </a:cubicBezTo>
                  <a:cubicBezTo>
                    <a:pt x="818" y="244"/>
                    <a:pt x="824" y="246"/>
                    <a:pt x="831" y="246"/>
                  </a:cubicBezTo>
                  <a:close/>
                  <a:moveTo>
                    <a:pt x="1534" y="296"/>
                  </a:moveTo>
                  <a:cubicBezTo>
                    <a:pt x="1547" y="303"/>
                    <a:pt x="1563" y="305"/>
                    <a:pt x="1579" y="300"/>
                  </a:cubicBezTo>
                  <a:cubicBezTo>
                    <a:pt x="1574" y="323"/>
                    <a:pt x="1563" y="323"/>
                    <a:pt x="1558" y="339"/>
                  </a:cubicBezTo>
                  <a:cubicBezTo>
                    <a:pt x="1554" y="316"/>
                    <a:pt x="1547" y="334"/>
                    <a:pt x="1536" y="321"/>
                  </a:cubicBezTo>
                  <a:cubicBezTo>
                    <a:pt x="1529" y="352"/>
                    <a:pt x="1543" y="355"/>
                    <a:pt x="1556" y="355"/>
                  </a:cubicBezTo>
                  <a:cubicBezTo>
                    <a:pt x="1543" y="375"/>
                    <a:pt x="1516" y="368"/>
                    <a:pt x="1488" y="382"/>
                  </a:cubicBezTo>
                  <a:cubicBezTo>
                    <a:pt x="1491" y="373"/>
                    <a:pt x="1488" y="368"/>
                    <a:pt x="1486" y="366"/>
                  </a:cubicBezTo>
                  <a:cubicBezTo>
                    <a:pt x="1491" y="343"/>
                    <a:pt x="1495" y="375"/>
                    <a:pt x="1502" y="366"/>
                  </a:cubicBezTo>
                  <a:cubicBezTo>
                    <a:pt x="1511" y="357"/>
                    <a:pt x="1500" y="352"/>
                    <a:pt x="1509" y="343"/>
                  </a:cubicBezTo>
                  <a:cubicBezTo>
                    <a:pt x="1509" y="321"/>
                    <a:pt x="1500" y="352"/>
                    <a:pt x="1493" y="343"/>
                  </a:cubicBezTo>
                  <a:cubicBezTo>
                    <a:pt x="1497" y="321"/>
                    <a:pt x="1518" y="309"/>
                    <a:pt x="1522" y="321"/>
                  </a:cubicBezTo>
                  <a:cubicBezTo>
                    <a:pt x="1509" y="339"/>
                    <a:pt x="1525" y="330"/>
                    <a:pt x="1516" y="368"/>
                  </a:cubicBezTo>
                  <a:cubicBezTo>
                    <a:pt x="1527" y="346"/>
                    <a:pt x="1534" y="321"/>
                    <a:pt x="1534" y="296"/>
                  </a:cubicBezTo>
                  <a:close/>
                  <a:moveTo>
                    <a:pt x="1617" y="312"/>
                  </a:moveTo>
                  <a:cubicBezTo>
                    <a:pt x="1622" y="303"/>
                    <a:pt x="1628" y="307"/>
                    <a:pt x="1635" y="314"/>
                  </a:cubicBezTo>
                  <a:cubicBezTo>
                    <a:pt x="1635" y="319"/>
                    <a:pt x="1628" y="321"/>
                    <a:pt x="1628" y="328"/>
                  </a:cubicBezTo>
                  <a:lnTo>
                    <a:pt x="1622" y="328"/>
                  </a:lnTo>
                  <a:cubicBezTo>
                    <a:pt x="1622" y="319"/>
                    <a:pt x="1622" y="312"/>
                    <a:pt x="1617" y="312"/>
                  </a:cubicBezTo>
                  <a:close/>
                  <a:moveTo>
                    <a:pt x="1969" y="330"/>
                  </a:moveTo>
                  <a:lnTo>
                    <a:pt x="1981" y="330"/>
                  </a:lnTo>
                  <a:lnTo>
                    <a:pt x="1981" y="341"/>
                  </a:lnTo>
                  <a:lnTo>
                    <a:pt x="1967" y="341"/>
                  </a:lnTo>
                  <a:close/>
                  <a:moveTo>
                    <a:pt x="50" y="303"/>
                  </a:moveTo>
                  <a:lnTo>
                    <a:pt x="41" y="307"/>
                  </a:lnTo>
                  <a:cubicBezTo>
                    <a:pt x="32" y="309"/>
                    <a:pt x="36" y="305"/>
                    <a:pt x="48" y="303"/>
                  </a:cubicBezTo>
                  <a:close/>
                  <a:moveTo>
                    <a:pt x="280" y="267"/>
                  </a:moveTo>
                  <a:lnTo>
                    <a:pt x="291" y="264"/>
                  </a:lnTo>
                  <a:lnTo>
                    <a:pt x="291" y="273"/>
                  </a:lnTo>
                  <a:lnTo>
                    <a:pt x="280" y="273"/>
                  </a:lnTo>
                  <a:close/>
                  <a:moveTo>
                    <a:pt x="357" y="260"/>
                  </a:moveTo>
                  <a:cubicBezTo>
                    <a:pt x="364" y="258"/>
                    <a:pt x="364" y="264"/>
                    <a:pt x="370" y="264"/>
                  </a:cubicBezTo>
                  <a:cubicBezTo>
                    <a:pt x="366" y="267"/>
                    <a:pt x="364" y="271"/>
                    <a:pt x="370" y="273"/>
                  </a:cubicBezTo>
                  <a:cubicBezTo>
                    <a:pt x="368" y="285"/>
                    <a:pt x="355" y="273"/>
                    <a:pt x="352" y="273"/>
                  </a:cubicBezTo>
                  <a:cubicBezTo>
                    <a:pt x="355" y="269"/>
                    <a:pt x="357" y="264"/>
                    <a:pt x="357" y="260"/>
                  </a:cubicBezTo>
                  <a:close/>
                  <a:moveTo>
                    <a:pt x="526" y="258"/>
                  </a:moveTo>
                  <a:cubicBezTo>
                    <a:pt x="526" y="271"/>
                    <a:pt x="511" y="260"/>
                    <a:pt x="501" y="262"/>
                  </a:cubicBezTo>
                  <a:cubicBezTo>
                    <a:pt x="511" y="244"/>
                    <a:pt x="513" y="255"/>
                    <a:pt x="526" y="258"/>
                  </a:cubicBezTo>
                  <a:close/>
                  <a:moveTo>
                    <a:pt x="1671" y="314"/>
                  </a:moveTo>
                  <a:cubicBezTo>
                    <a:pt x="1671" y="337"/>
                    <a:pt x="1658" y="339"/>
                    <a:pt x="1653" y="328"/>
                  </a:cubicBezTo>
                  <a:cubicBezTo>
                    <a:pt x="1656" y="316"/>
                    <a:pt x="1660" y="312"/>
                    <a:pt x="1669" y="314"/>
                  </a:cubicBezTo>
                  <a:close/>
                  <a:moveTo>
                    <a:pt x="481" y="262"/>
                  </a:moveTo>
                  <a:cubicBezTo>
                    <a:pt x="490" y="242"/>
                    <a:pt x="488" y="273"/>
                    <a:pt x="486" y="273"/>
                  </a:cubicBezTo>
                  <a:cubicBezTo>
                    <a:pt x="481" y="273"/>
                    <a:pt x="479" y="267"/>
                    <a:pt x="481" y="264"/>
                  </a:cubicBezTo>
                  <a:close/>
                  <a:moveTo>
                    <a:pt x="1613" y="316"/>
                  </a:moveTo>
                  <a:cubicBezTo>
                    <a:pt x="1610" y="339"/>
                    <a:pt x="1597" y="323"/>
                    <a:pt x="1583" y="339"/>
                  </a:cubicBezTo>
                  <a:cubicBezTo>
                    <a:pt x="1586" y="350"/>
                    <a:pt x="1586" y="364"/>
                    <a:pt x="1583" y="377"/>
                  </a:cubicBezTo>
                  <a:cubicBezTo>
                    <a:pt x="1567" y="382"/>
                    <a:pt x="1565" y="368"/>
                    <a:pt x="1565" y="346"/>
                  </a:cubicBezTo>
                  <a:cubicBezTo>
                    <a:pt x="1577" y="380"/>
                    <a:pt x="1579" y="339"/>
                    <a:pt x="1588" y="323"/>
                  </a:cubicBezTo>
                  <a:cubicBezTo>
                    <a:pt x="1601" y="330"/>
                    <a:pt x="1604" y="316"/>
                    <a:pt x="1613" y="319"/>
                  </a:cubicBezTo>
                  <a:close/>
                  <a:moveTo>
                    <a:pt x="709" y="271"/>
                  </a:moveTo>
                  <a:cubicBezTo>
                    <a:pt x="696" y="287"/>
                    <a:pt x="687" y="249"/>
                    <a:pt x="709" y="271"/>
                  </a:cubicBezTo>
                  <a:close/>
                  <a:moveTo>
                    <a:pt x="795" y="296"/>
                  </a:moveTo>
                  <a:lnTo>
                    <a:pt x="775" y="296"/>
                  </a:lnTo>
                  <a:cubicBezTo>
                    <a:pt x="777" y="278"/>
                    <a:pt x="800" y="262"/>
                    <a:pt x="795" y="298"/>
                  </a:cubicBezTo>
                  <a:close/>
                  <a:moveTo>
                    <a:pt x="1296" y="307"/>
                  </a:moveTo>
                  <a:cubicBezTo>
                    <a:pt x="1310" y="323"/>
                    <a:pt x="1315" y="337"/>
                    <a:pt x="1328" y="337"/>
                  </a:cubicBezTo>
                  <a:cubicBezTo>
                    <a:pt x="1317" y="364"/>
                    <a:pt x="1303" y="332"/>
                    <a:pt x="1294" y="350"/>
                  </a:cubicBezTo>
                  <a:cubicBezTo>
                    <a:pt x="1283" y="343"/>
                    <a:pt x="1301" y="330"/>
                    <a:pt x="1296" y="309"/>
                  </a:cubicBezTo>
                  <a:close/>
                  <a:moveTo>
                    <a:pt x="1409" y="316"/>
                  </a:moveTo>
                  <a:cubicBezTo>
                    <a:pt x="1403" y="343"/>
                    <a:pt x="1373" y="361"/>
                    <a:pt x="1362" y="346"/>
                  </a:cubicBezTo>
                  <a:cubicBezTo>
                    <a:pt x="1376" y="305"/>
                    <a:pt x="1394" y="346"/>
                    <a:pt x="1409" y="319"/>
                  </a:cubicBezTo>
                  <a:close/>
                  <a:moveTo>
                    <a:pt x="305" y="278"/>
                  </a:moveTo>
                  <a:cubicBezTo>
                    <a:pt x="310" y="278"/>
                    <a:pt x="307" y="282"/>
                    <a:pt x="305" y="282"/>
                  </a:cubicBezTo>
                  <a:cubicBezTo>
                    <a:pt x="305" y="287"/>
                    <a:pt x="316" y="285"/>
                    <a:pt x="321" y="287"/>
                  </a:cubicBezTo>
                  <a:cubicBezTo>
                    <a:pt x="316" y="298"/>
                    <a:pt x="300" y="298"/>
                    <a:pt x="285" y="298"/>
                  </a:cubicBezTo>
                  <a:cubicBezTo>
                    <a:pt x="291" y="296"/>
                    <a:pt x="303" y="291"/>
                    <a:pt x="305" y="280"/>
                  </a:cubicBezTo>
                  <a:close/>
                  <a:moveTo>
                    <a:pt x="1859" y="352"/>
                  </a:moveTo>
                  <a:lnTo>
                    <a:pt x="1866" y="352"/>
                  </a:lnTo>
                  <a:lnTo>
                    <a:pt x="1866" y="366"/>
                  </a:lnTo>
                  <a:lnTo>
                    <a:pt x="1854" y="366"/>
                  </a:lnTo>
                  <a:close/>
                  <a:moveTo>
                    <a:pt x="712" y="291"/>
                  </a:moveTo>
                  <a:cubicBezTo>
                    <a:pt x="721" y="267"/>
                    <a:pt x="721" y="309"/>
                    <a:pt x="714" y="314"/>
                  </a:cubicBezTo>
                  <a:cubicBezTo>
                    <a:pt x="698" y="314"/>
                    <a:pt x="723" y="291"/>
                    <a:pt x="709" y="294"/>
                  </a:cubicBezTo>
                  <a:close/>
                  <a:moveTo>
                    <a:pt x="2085" y="366"/>
                  </a:moveTo>
                  <a:cubicBezTo>
                    <a:pt x="2087" y="359"/>
                    <a:pt x="2096" y="361"/>
                    <a:pt x="2100" y="361"/>
                  </a:cubicBezTo>
                  <a:cubicBezTo>
                    <a:pt x="2098" y="364"/>
                    <a:pt x="2096" y="368"/>
                    <a:pt x="2096" y="375"/>
                  </a:cubicBezTo>
                  <a:lnTo>
                    <a:pt x="2087" y="375"/>
                  </a:lnTo>
                  <a:cubicBezTo>
                    <a:pt x="2087" y="370"/>
                    <a:pt x="2087" y="368"/>
                    <a:pt x="2082" y="366"/>
                  </a:cubicBezTo>
                  <a:close/>
                  <a:moveTo>
                    <a:pt x="1265" y="330"/>
                  </a:moveTo>
                  <a:cubicBezTo>
                    <a:pt x="1263" y="343"/>
                    <a:pt x="1251" y="332"/>
                    <a:pt x="1249" y="346"/>
                  </a:cubicBezTo>
                  <a:cubicBezTo>
                    <a:pt x="1235" y="337"/>
                    <a:pt x="1256" y="323"/>
                    <a:pt x="1263" y="332"/>
                  </a:cubicBezTo>
                  <a:close/>
                  <a:moveTo>
                    <a:pt x="1470" y="346"/>
                  </a:moveTo>
                  <a:cubicBezTo>
                    <a:pt x="1484" y="341"/>
                    <a:pt x="1470" y="380"/>
                    <a:pt x="1486" y="370"/>
                  </a:cubicBezTo>
                  <a:cubicBezTo>
                    <a:pt x="1479" y="393"/>
                    <a:pt x="1468" y="375"/>
                    <a:pt x="1466" y="386"/>
                  </a:cubicBezTo>
                  <a:cubicBezTo>
                    <a:pt x="1452" y="380"/>
                    <a:pt x="1468" y="364"/>
                    <a:pt x="1468" y="348"/>
                  </a:cubicBezTo>
                  <a:close/>
                  <a:moveTo>
                    <a:pt x="1604" y="355"/>
                  </a:moveTo>
                  <a:lnTo>
                    <a:pt x="1610" y="355"/>
                  </a:lnTo>
                  <a:lnTo>
                    <a:pt x="1608" y="370"/>
                  </a:lnTo>
                  <a:lnTo>
                    <a:pt x="1601" y="370"/>
                  </a:lnTo>
                  <a:close/>
                  <a:moveTo>
                    <a:pt x="976" y="316"/>
                  </a:moveTo>
                  <a:cubicBezTo>
                    <a:pt x="985" y="346"/>
                    <a:pt x="987" y="348"/>
                    <a:pt x="1010" y="346"/>
                  </a:cubicBezTo>
                  <a:cubicBezTo>
                    <a:pt x="1007" y="359"/>
                    <a:pt x="1012" y="361"/>
                    <a:pt x="1016" y="361"/>
                  </a:cubicBezTo>
                  <a:cubicBezTo>
                    <a:pt x="1014" y="389"/>
                    <a:pt x="1005" y="398"/>
                    <a:pt x="1003" y="427"/>
                  </a:cubicBezTo>
                  <a:cubicBezTo>
                    <a:pt x="1001" y="398"/>
                    <a:pt x="985" y="393"/>
                    <a:pt x="967" y="422"/>
                  </a:cubicBezTo>
                  <a:cubicBezTo>
                    <a:pt x="958" y="407"/>
                    <a:pt x="983" y="389"/>
                    <a:pt x="987" y="375"/>
                  </a:cubicBezTo>
                  <a:cubicBezTo>
                    <a:pt x="989" y="343"/>
                    <a:pt x="967" y="382"/>
                    <a:pt x="960" y="357"/>
                  </a:cubicBezTo>
                  <a:cubicBezTo>
                    <a:pt x="962" y="337"/>
                    <a:pt x="974" y="341"/>
                    <a:pt x="976" y="319"/>
                  </a:cubicBezTo>
                  <a:close/>
                  <a:moveTo>
                    <a:pt x="1983" y="373"/>
                  </a:moveTo>
                  <a:cubicBezTo>
                    <a:pt x="1997" y="375"/>
                    <a:pt x="1990" y="389"/>
                    <a:pt x="2006" y="377"/>
                  </a:cubicBezTo>
                  <a:cubicBezTo>
                    <a:pt x="2003" y="382"/>
                    <a:pt x="2001" y="389"/>
                    <a:pt x="2006" y="389"/>
                  </a:cubicBezTo>
                  <a:cubicBezTo>
                    <a:pt x="1994" y="404"/>
                    <a:pt x="1979" y="386"/>
                    <a:pt x="1981" y="373"/>
                  </a:cubicBezTo>
                  <a:close/>
                  <a:moveTo>
                    <a:pt x="678" y="305"/>
                  </a:moveTo>
                  <a:cubicBezTo>
                    <a:pt x="682" y="307"/>
                    <a:pt x="680" y="319"/>
                    <a:pt x="680" y="328"/>
                  </a:cubicBezTo>
                  <a:lnTo>
                    <a:pt x="666" y="328"/>
                  </a:lnTo>
                  <a:cubicBezTo>
                    <a:pt x="669" y="316"/>
                    <a:pt x="673" y="316"/>
                    <a:pt x="675" y="307"/>
                  </a:cubicBezTo>
                  <a:close/>
                  <a:moveTo>
                    <a:pt x="1924" y="380"/>
                  </a:moveTo>
                  <a:cubicBezTo>
                    <a:pt x="1931" y="384"/>
                    <a:pt x="1924" y="391"/>
                    <a:pt x="1922" y="398"/>
                  </a:cubicBezTo>
                  <a:cubicBezTo>
                    <a:pt x="1915" y="393"/>
                    <a:pt x="1922" y="386"/>
                    <a:pt x="1924" y="380"/>
                  </a:cubicBezTo>
                  <a:close/>
                  <a:moveTo>
                    <a:pt x="1949" y="380"/>
                  </a:moveTo>
                  <a:cubicBezTo>
                    <a:pt x="1960" y="402"/>
                    <a:pt x="1931" y="413"/>
                    <a:pt x="1922" y="420"/>
                  </a:cubicBezTo>
                  <a:cubicBezTo>
                    <a:pt x="1922" y="391"/>
                    <a:pt x="1954" y="409"/>
                    <a:pt x="1947" y="380"/>
                  </a:cubicBezTo>
                  <a:close/>
                  <a:moveTo>
                    <a:pt x="2247" y="361"/>
                  </a:moveTo>
                  <a:cubicBezTo>
                    <a:pt x="2252" y="361"/>
                    <a:pt x="2250" y="368"/>
                    <a:pt x="2254" y="366"/>
                  </a:cubicBezTo>
                  <a:cubicBezTo>
                    <a:pt x="2250" y="375"/>
                    <a:pt x="2238" y="373"/>
                    <a:pt x="2229" y="373"/>
                  </a:cubicBezTo>
                  <a:cubicBezTo>
                    <a:pt x="2229" y="368"/>
                    <a:pt x="2245" y="370"/>
                    <a:pt x="2245" y="364"/>
                  </a:cubicBezTo>
                  <a:close/>
                  <a:moveTo>
                    <a:pt x="779" y="350"/>
                  </a:moveTo>
                  <a:cubicBezTo>
                    <a:pt x="772" y="343"/>
                    <a:pt x="779" y="332"/>
                    <a:pt x="784" y="334"/>
                  </a:cubicBezTo>
                  <a:cubicBezTo>
                    <a:pt x="784" y="328"/>
                    <a:pt x="784" y="328"/>
                    <a:pt x="782" y="328"/>
                  </a:cubicBezTo>
                  <a:cubicBezTo>
                    <a:pt x="782" y="321"/>
                    <a:pt x="784" y="321"/>
                    <a:pt x="786" y="319"/>
                  </a:cubicBezTo>
                  <a:lnTo>
                    <a:pt x="793" y="319"/>
                  </a:lnTo>
                  <a:cubicBezTo>
                    <a:pt x="793" y="346"/>
                    <a:pt x="782" y="352"/>
                    <a:pt x="786" y="364"/>
                  </a:cubicBezTo>
                  <a:cubicBezTo>
                    <a:pt x="766" y="398"/>
                    <a:pt x="788" y="325"/>
                    <a:pt x="777" y="350"/>
                  </a:cubicBezTo>
                  <a:close/>
                  <a:moveTo>
                    <a:pt x="829" y="323"/>
                  </a:moveTo>
                  <a:cubicBezTo>
                    <a:pt x="829" y="339"/>
                    <a:pt x="824" y="348"/>
                    <a:pt x="815" y="346"/>
                  </a:cubicBezTo>
                  <a:cubicBezTo>
                    <a:pt x="820" y="339"/>
                    <a:pt x="818" y="316"/>
                    <a:pt x="829" y="323"/>
                  </a:cubicBezTo>
                  <a:close/>
                  <a:moveTo>
                    <a:pt x="906" y="328"/>
                  </a:moveTo>
                  <a:cubicBezTo>
                    <a:pt x="901" y="339"/>
                    <a:pt x="899" y="348"/>
                    <a:pt x="899" y="359"/>
                  </a:cubicBezTo>
                  <a:cubicBezTo>
                    <a:pt x="890" y="359"/>
                    <a:pt x="888" y="346"/>
                    <a:pt x="881" y="343"/>
                  </a:cubicBezTo>
                  <a:cubicBezTo>
                    <a:pt x="883" y="332"/>
                    <a:pt x="890" y="334"/>
                    <a:pt x="888" y="343"/>
                  </a:cubicBezTo>
                  <a:cubicBezTo>
                    <a:pt x="894" y="341"/>
                    <a:pt x="894" y="319"/>
                    <a:pt x="906" y="330"/>
                  </a:cubicBezTo>
                  <a:close/>
                  <a:moveTo>
                    <a:pt x="1204" y="361"/>
                  </a:moveTo>
                  <a:cubicBezTo>
                    <a:pt x="1213" y="339"/>
                    <a:pt x="1204" y="395"/>
                    <a:pt x="1190" y="377"/>
                  </a:cubicBezTo>
                  <a:cubicBezTo>
                    <a:pt x="1190" y="384"/>
                    <a:pt x="1190" y="384"/>
                    <a:pt x="1193" y="384"/>
                  </a:cubicBezTo>
                  <a:cubicBezTo>
                    <a:pt x="1193" y="393"/>
                    <a:pt x="1190" y="393"/>
                    <a:pt x="1188" y="393"/>
                  </a:cubicBezTo>
                  <a:lnTo>
                    <a:pt x="1181" y="393"/>
                  </a:lnTo>
                  <a:cubicBezTo>
                    <a:pt x="1181" y="361"/>
                    <a:pt x="1193" y="366"/>
                    <a:pt x="1197" y="352"/>
                  </a:cubicBezTo>
                  <a:cubicBezTo>
                    <a:pt x="1202" y="352"/>
                    <a:pt x="1199" y="364"/>
                    <a:pt x="1199" y="370"/>
                  </a:cubicBezTo>
                  <a:cubicBezTo>
                    <a:pt x="1202" y="370"/>
                    <a:pt x="1202" y="366"/>
                    <a:pt x="1202" y="361"/>
                  </a:cubicBezTo>
                  <a:close/>
                  <a:moveTo>
                    <a:pt x="1231" y="355"/>
                  </a:moveTo>
                  <a:lnTo>
                    <a:pt x="1240" y="355"/>
                  </a:lnTo>
                  <a:lnTo>
                    <a:pt x="1238" y="370"/>
                  </a:lnTo>
                  <a:lnTo>
                    <a:pt x="1231" y="370"/>
                  </a:lnTo>
                  <a:close/>
                  <a:moveTo>
                    <a:pt x="1839" y="384"/>
                  </a:moveTo>
                  <a:lnTo>
                    <a:pt x="1845" y="384"/>
                  </a:lnTo>
                  <a:cubicBezTo>
                    <a:pt x="1845" y="393"/>
                    <a:pt x="1845" y="398"/>
                    <a:pt x="1850" y="398"/>
                  </a:cubicBezTo>
                  <a:cubicBezTo>
                    <a:pt x="1848" y="407"/>
                    <a:pt x="1839" y="404"/>
                    <a:pt x="1832" y="404"/>
                  </a:cubicBezTo>
                  <a:cubicBezTo>
                    <a:pt x="1834" y="398"/>
                    <a:pt x="1836" y="393"/>
                    <a:pt x="1839" y="386"/>
                  </a:cubicBezTo>
                  <a:close/>
                  <a:moveTo>
                    <a:pt x="488" y="321"/>
                  </a:moveTo>
                  <a:cubicBezTo>
                    <a:pt x="472" y="316"/>
                    <a:pt x="499" y="298"/>
                    <a:pt x="497" y="316"/>
                  </a:cubicBezTo>
                  <a:cubicBezTo>
                    <a:pt x="508" y="330"/>
                    <a:pt x="488" y="307"/>
                    <a:pt x="488" y="321"/>
                  </a:cubicBezTo>
                  <a:close/>
                  <a:moveTo>
                    <a:pt x="553" y="312"/>
                  </a:moveTo>
                  <a:cubicBezTo>
                    <a:pt x="567" y="312"/>
                    <a:pt x="565" y="330"/>
                    <a:pt x="583" y="328"/>
                  </a:cubicBezTo>
                  <a:cubicBezTo>
                    <a:pt x="581" y="339"/>
                    <a:pt x="565" y="328"/>
                    <a:pt x="565" y="343"/>
                  </a:cubicBezTo>
                  <a:cubicBezTo>
                    <a:pt x="560" y="334"/>
                    <a:pt x="549" y="334"/>
                    <a:pt x="553" y="312"/>
                  </a:cubicBezTo>
                  <a:close/>
                  <a:moveTo>
                    <a:pt x="718" y="323"/>
                  </a:moveTo>
                  <a:cubicBezTo>
                    <a:pt x="730" y="334"/>
                    <a:pt x="745" y="341"/>
                    <a:pt x="761" y="341"/>
                  </a:cubicBezTo>
                  <a:cubicBezTo>
                    <a:pt x="759" y="355"/>
                    <a:pt x="761" y="364"/>
                    <a:pt x="768" y="364"/>
                  </a:cubicBezTo>
                  <a:cubicBezTo>
                    <a:pt x="759" y="364"/>
                    <a:pt x="741" y="373"/>
                    <a:pt x="732" y="368"/>
                  </a:cubicBezTo>
                  <a:cubicBezTo>
                    <a:pt x="734" y="359"/>
                    <a:pt x="739" y="352"/>
                    <a:pt x="745" y="355"/>
                  </a:cubicBezTo>
                  <a:cubicBezTo>
                    <a:pt x="745" y="330"/>
                    <a:pt x="714" y="352"/>
                    <a:pt x="718" y="323"/>
                  </a:cubicBezTo>
                  <a:close/>
                  <a:moveTo>
                    <a:pt x="1175" y="359"/>
                  </a:moveTo>
                  <a:cubicBezTo>
                    <a:pt x="1179" y="359"/>
                    <a:pt x="1179" y="361"/>
                    <a:pt x="1179" y="366"/>
                  </a:cubicBezTo>
                  <a:lnTo>
                    <a:pt x="1179" y="384"/>
                  </a:lnTo>
                  <a:cubicBezTo>
                    <a:pt x="1170" y="386"/>
                    <a:pt x="1168" y="377"/>
                    <a:pt x="1163" y="375"/>
                  </a:cubicBezTo>
                  <a:cubicBezTo>
                    <a:pt x="1163" y="364"/>
                    <a:pt x="1172" y="373"/>
                    <a:pt x="1175" y="359"/>
                  </a:cubicBezTo>
                  <a:close/>
                  <a:moveTo>
                    <a:pt x="2311" y="359"/>
                  </a:moveTo>
                  <a:cubicBezTo>
                    <a:pt x="2322" y="357"/>
                    <a:pt x="2329" y="357"/>
                    <a:pt x="2326" y="361"/>
                  </a:cubicBezTo>
                  <a:cubicBezTo>
                    <a:pt x="2320" y="361"/>
                    <a:pt x="2317" y="364"/>
                    <a:pt x="2308" y="366"/>
                  </a:cubicBezTo>
                  <a:close/>
                  <a:moveTo>
                    <a:pt x="698" y="328"/>
                  </a:moveTo>
                  <a:cubicBezTo>
                    <a:pt x="709" y="334"/>
                    <a:pt x="702" y="339"/>
                    <a:pt x="698" y="355"/>
                  </a:cubicBezTo>
                  <a:cubicBezTo>
                    <a:pt x="687" y="359"/>
                    <a:pt x="684" y="346"/>
                    <a:pt x="675" y="346"/>
                  </a:cubicBezTo>
                  <a:cubicBezTo>
                    <a:pt x="678" y="328"/>
                    <a:pt x="700" y="359"/>
                    <a:pt x="698" y="328"/>
                  </a:cubicBezTo>
                  <a:close/>
                  <a:moveTo>
                    <a:pt x="1098" y="359"/>
                  </a:moveTo>
                  <a:cubicBezTo>
                    <a:pt x="1109" y="380"/>
                    <a:pt x="1082" y="377"/>
                    <a:pt x="1075" y="382"/>
                  </a:cubicBezTo>
                  <a:cubicBezTo>
                    <a:pt x="1075" y="357"/>
                    <a:pt x="1093" y="380"/>
                    <a:pt x="1098" y="361"/>
                  </a:cubicBezTo>
                  <a:close/>
                  <a:moveTo>
                    <a:pt x="1351" y="380"/>
                  </a:moveTo>
                  <a:cubicBezTo>
                    <a:pt x="1366" y="384"/>
                    <a:pt x="1378" y="398"/>
                    <a:pt x="1378" y="413"/>
                  </a:cubicBezTo>
                  <a:cubicBezTo>
                    <a:pt x="1360" y="420"/>
                    <a:pt x="1351" y="407"/>
                    <a:pt x="1351" y="380"/>
                  </a:cubicBezTo>
                  <a:close/>
                  <a:moveTo>
                    <a:pt x="1238" y="380"/>
                  </a:moveTo>
                  <a:cubicBezTo>
                    <a:pt x="1249" y="382"/>
                    <a:pt x="1238" y="407"/>
                    <a:pt x="1235" y="413"/>
                  </a:cubicBezTo>
                  <a:cubicBezTo>
                    <a:pt x="1231" y="409"/>
                    <a:pt x="1231" y="398"/>
                    <a:pt x="1224" y="395"/>
                  </a:cubicBezTo>
                  <a:cubicBezTo>
                    <a:pt x="1226" y="384"/>
                    <a:pt x="1235" y="395"/>
                    <a:pt x="1238" y="382"/>
                  </a:cubicBezTo>
                  <a:close/>
                  <a:moveTo>
                    <a:pt x="1538" y="398"/>
                  </a:moveTo>
                  <a:cubicBezTo>
                    <a:pt x="1543" y="402"/>
                    <a:pt x="1545" y="409"/>
                    <a:pt x="1543" y="422"/>
                  </a:cubicBezTo>
                  <a:cubicBezTo>
                    <a:pt x="1538" y="420"/>
                    <a:pt x="1534" y="413"/>
                    <a:pt x="1536" y="400"/>
                  </a:cubicBezTo>
                  <a:close/>
                  <a:moveTo>
                    <a:pt x="2207" y="398"/>
                  </a:moveTo>
                  <a:cubicBezTo>
                    <a:pt x="2200" y="400"/>
                    <a:pt x="2198" y="398"/>
                    <a:pt x="2198" y="393"/>
                  </a:cubicBezTo>
                  <a:cubicBezTo>
                    <a:pt x="2191" y="393"/>
                    <a:pt x="2193" y="402"/>
                    <a:pt x="2182" y="402"/>
                  </a:cubicBezTo>
                  <a:cubicBezTo>
                    <a:pt x="2175" y="398"/>
                    <a:pt x="2182" y="395"/>
                    <a:pt x="2184" y="386"/>
                  </a:cubicBezTo>
                  <a:cubicBezTo>
                    <a:pt x="2184" y="400"/>
                    <a:pt x="2200" y="382"/>
                    <a:pt x="2204" y="398"/>
                  </a:cubicBezTo>
                  <a:close/>
                  <a:moveTo>
                    <a:pt x="924" y="370"/>
                  </a:moveTo>
                  <a:cubicBezTo>
                    <a:pt x="926" y="380"/>
                    <a:pt x="937" y="373"/>
                    <a:pt x="933" y="395"/>
                  </a:cubicBezTo>
                  <a:cubicBezTo>
                    <a:pt x="919" y="400"/>
                    <a:pt x="917" y="391"/>
                    <a:pt x="922" y="370"/>
                  </a:cubicBezTo>
                  <a:close/>
                  <a:moveTo>
                    <a:pt x="1064" y="382"/>
                  </a:moveTo>
                  <a:cubicBezTo>
                    <a:pt x="1086" y="395"/>
                    <a:pt x="1046" y="420"/>
                    <a:pt x="1064" y="382"/>
                  </a:cubicBezTo>
                  <a:close/>
                  <a:moveTo>
                    <a:pt x="1258" y="398"/>
                  </a:moveTo>
                  <a:cubicBezTo>
                    <a:pt x="1276" y="393"/>
                    <a:pt x="1278" y="413"/>
                    <a:pt x="1296" y="409"/>
                  </a:cubicBezTo>
                  <a:cubicBezTo>
                    <a:pt x="1287" y="456"/>
                    <a:pt x="1269" y="413"/>
                    <a:pt x="1251" y="431"/>
                  </a:cubicBezTo>
                  <a:cubicBezTo>
                    <a:pt x="1254" y="420"/>
                    <a:pt x="1256" y="411"/>
                    <a:pt x="1256" y="400"/>
                  </a:cubicBezTo>
                  <a:close/>
                  <a:moveTo>
                    <a:pt x="1552" y="422"/>
                  </a:moveTo>
                  <a:cubicBezTo>
                    <a:pt x="1561" y="395"/>
                    <a:pt x="1558" y="438"/>
                    <a:pt x="1554" y="438"/>
                  </a:cubicBezTo>
                  <a:cubicBezTo>
                    <a:pt x="1552" y="440"/>
                    <a:pt x="1547" y="429"/>
                    <a:pt x="1549" y="425"/>
                  </a:cubicBezTo>
                  <a:close/>
                  <a:moveTo>
                    <a:pt x="2376" y="352"/>
                  </a:moveTo>
                  <a:cubicBezTo>
                    <a:pt x="2390" y="348"/>
                    <a:pt x="2372" y="355"/>
                    <a:pt x="2372" y="357"/>
                  </a:cubicBezTo>
                  <a:cubicBezTo>
                    <a:pt x="2372" y="357"/>
                    <a:pt x="2367" y="357"/>
                    <a:pt x="2367" y="357"/>
                  </a:cubicBezTo>
                  <a:cubicBezTo>
                    <a:pt x="2356" y="359"/>
                    <a:pt x="2376" y="355"/>
                    <a:pt x="2376" y="352"/>
                  </a:cubicBezTo>
                  <a:close/>
                  <a:moveTo>
                    <a:pt x="513" y="339"/>
                  </a:moveTo>
                  <a:cubicBezTo>
                    <a:pt x="520" y="337"/>
                    <a:pt x="520" y="348"/>
                    <a:pt x="517" y="359"/>
                  </a:cubicBezTo>
                  <a:lnTo>
                    <a:pt x="506" y="359"/>
                  </a:lnTo>
                  <a:cubicBezTo>
                    <a:pt x="508" y="352"/>
                    <a:pt x="511" y="346"/>
                    <a:pt x="511" y="341"/>
                  </a:cubicBezTo>
                  <a:close/>
                  <a:moveTo>
                    <a:pt x="612" y="361"/>
                  </a:moveTo>
                  <a:cubicBezTo>
                    <a:pt x="612" y="361"/>
                    <a:pt x="614" y="343"/>
                    <a:pt x="617" y="348"/>
                  </a:cubicBezTo>
                  <a:cubicBezTo>
                    <a:pt x="619" y="364"/>
                    <a:pt x="583" y="391"/>
                    <a:pt x="610" y="364"/>
                  </a:cubicBezTo>
                  <a:close/>
                  <a:moveTo>
                    <a:pt x="824" y="377"/>
                  </a:moveTo>
                  <a:cubicBezTo>
                    <a:pt x="829" y="359"/>
                    <a:pt x="847" y="373"/>
                    <a:pt x="849" y="380"/>
                  </a:cubicBezTo>
                  <a:cubicBezTo>
                    <a:pt x="843" y="400"/>
                    <a:pt x="836" y="368"/>
                    <a:pt x="824" y="377"/>
                  </a:cubicBezTo>
                  <a:close/>
                  <a:moveTo>
                    <a:pt x="1784" y="434"/>
                  </a:moveTo>
                  <a:cubicBezTo>
                    <a:pt x="1789" y="416"/>
                    <a:pt x="1796" y="443"/>
                    <a:pt x="1800" y="445"/>
                  </a:cubicBezTo>
                  <a:cubicBezTo>
                    <a:pt x="1791" y="468"/>
                    <a:pt x="1789" y="434"/>
                    <a:pt x="1784" y="431"/>
                  </a:cubicBezTo>
                  <a:close/>
                  <a:moveTo>
                    <a:pt x="2301" y="373"/>
                  </a:moveTo>
                  <a:cubicBezTo>
                    <a:pt x="2288" y="384"/>
                    <a:pt x="2288" y="370"/>
                    <a:pt x="2301" y="373"/>
                  </a:cubicBezTo>
                  <a:close/>
                  <a:moveTo>
                    <a:pt x="1929" y="463"/>
                  </a:moveTo>
                  <a:cubicBezTo>
                    <a:pt x="1929" y="456"/>
                    <a:pt x="1924" y="459"/>
                    <a:pt x="1920" y="456"/>
                  </a:cubicBezTo>
                  <a:cubicBezTo>
                    <a:pt x="1931" y="450"/>
                    <a:pt x="1942" y="434"/>
                    <a:pt x="1918" y="438"/>
                  </a:cubicBezTo>
                  <a:cubicBezTo>
                    <a:pt x="1922" y="431"/>
                    <a:pt x="1931" y="429"/>
                    <a:pt x="1940" y="427"/>
                  </a:cubicBezTo>
                  <a:cubicBezTo>
                    <a:pt x="1938" y="436"/>
                    <a:pt x="1942" y="438"/>
                    <a:pt x="1947" y="438"/>
                  </a:cubicBezTo>
                  <a:cubicBezTo>
                    <a:pt x="1933" y="463"/>
                    <a:pt x="1949" y="454"/>
                    <a:pt x="1927" y="468"/>
                  </a:cubicBezTo>
                  <a:cubicBezTo>
                    <a:pt x="1922" y="468"/>
                    <a:pt x="1924" y="461"/>
                    <a:pt x="1927" y="461"/>
                  </a:cubicBezTo>
                  <a:close/>
                  <a:moveTo>
                    <a:pt x="1595" y="440"/>
                  </a:moveTo>
                  <a:cubicBezTo>
                    <a:pt x="1599" y="459"/>
                    <a:pt x="1624" y="479"/>
                    <a:pt x="1638" y="450"/>
                  </a:cubicBezTo>
                  <a:cubicBezTo>
                    <a:pt x="1649" y="461"/>
                    <a:pt x="1626" y="468"/>
                    <a:pt x="1631" y="488"/>
                  </a:cubicBezTo>
                  <a:cubicBezTo>
                    <a:pt x="1606" y="490"/>
                    <a:pt x="1597" y="468"/>
                    <a:pt x="1592" y="440"/>
                  </a:cubicBezTo>
                  <a:close/>
                  <a:moveTo>
                    <a:pt x="1753" y="440"/>
                  </a:moveTo>
                  <a:cubicBezTo>
                    <a:pt x="1759" y="452"/>
                    <a:pt x="1759" y="465"/>
                    <a:pt x="1753" y="477"/>
                  </a:cubicBezTo>
                  <a:cubicBezTo>
                    <a:pt x="1748" y="454"/>
                    <a:pt x="1746" y="456"/>
                    <a:pt x="1728" y="463"/>
                  </a:cubicBezTo>
                  <a:cubicBezTo>
                    <a:pt x="1732" y="447"/>
                    <a:pt x="1748" y="454"/>
                    <a:pt x="1750" y="440"/>
                  </a:cubicBezTo>
                  <a:close/>
                  <a:moveTo>
                    <a:pt x="1992" y="431"/>
                  </a:moveTo>
                  <a:cubicBezTo>
                    <a:pt x="1983" y="443"/>
                    <a:pt x="1969" y="450"/>
                    <a:pt x="1958" y="454"/>
                  </a:cubicBezTo>
                  <a:cubicBezTo>
                    <a:pt x="1967" y="436"/>
                    <a:pt x="1974" y="427"/>
                    <a:pt x="1990" y="431"/>
                  </a:cubicBezTo>
                  <a:close/>
                  <a:moveTo>
                    <a:pt x="179" y="330"/>
                  </a:moveTo>
                  <a:cubicBezTo>
                    <a:pt x="179" y="337"/>
                    <a:pt x="172" y="337"/>
                    <a:pt x="160" y="337"/>
                  </a:cubicBezTo>
                  <a:cubicBezTo>
                    <a:pt x="167" y="334"/>
                    <a:pt x="167" y="328"/>
                    <a:pt x="179" y="330"/>
                  </a:cubicBezTo>
                  <a:close/>
                  <a:moveTo>
                    <a:pt x="770" y="409"/>
                  </a:moveTo>
                  <a:cubicBezTo>
                    <a:pt x="752" y="416"/>
                    <a:pt x="768" y="375"/>
                    <a:pt x="770" y="409"/>
                  </a:cubicBezTo>
                  <a:close/>
                  <a:moveTo>
                    <a:pt x="1034" y="431"/>
                  </a:moveTo>
                  <a:lnTo>
                    <a:pt x="1041" y="431"/>
                  </a:lnTo>
                  <a:lnTo>
                    <a:pt x="1039" y="447"/>
                  </a:lnTo>
                  <a:lnTo>
                    <a:pt x="1032" y="447"/>
                  </a:lnTo>
                  <a:close/>
                  <a:moveTo>
                    <a:pt x="1344" y="456"/>
                  </a:moveTo>
                  <a:cubicBezTo>
                    <a:pt x="1355" y="468"/>
                    <a:pt x="1376" y="465"/>
                    <a:pt x="1373" y="499"/>
                  </a:cubicBezTo>
                  <a:cubicBezTo>
                    <a:pt x="1360" y="495"/>
                    <a:pt x="1360" y="524"/>
                    <a:pt x="1346" y="515"/>
                  </a:cubicBezTo>
                  <a:cubicBezTo>
                    <a:pt x="1342" y="495"/>
                    <a:pt x="1342" y="474"/>
                    <a:pt x="1344" y="456"/>
                  </a:cubicBezTo>
                  <a:close/>
                  <a:moveTo>
                    <a:pt x="149" y="334"/>
                  </a:moveTo>
                  <a:cubicBezTo>
                    <a:pt x="147" y="337"/>
                    <a:pt x="138" y="334"/>
                    <a:pt x="133" y="334"/>
                  </a:cubicBezTo>
                  <a:cubicBezTo>
                    <a:pt x="133" y="330"/>
                    <a:pt x="145" y="330"/>
                    <a:pt x="149" y="334"/>
                  </a:cubicBezTo>
                  <a:close/>
                  <a:moveTo>
                    <a:pt x="201" y="339"/>
                  </a:moveTo>
                  <a:lnTo>
                    <a:pt x="212" y="339"/>
                  </a:lnTo>
                  <a:lnTo>
                    <a:pt x="212" y="343"/>
                  </a:lnTo>
                  <a:lnTo>
                    <a:pt x="201" y="341"/>
                  </a:lnTo>
                  <a:close/>
                  <a:moveTo>
                    <a:pt x="1098" y="445"/>
                  </a:moveTo>
                  <a:cubicBezTo>
                    <a:pt x="1104" y="443"/>
                    <a:pt x="1104" y="454"/>
                    <a:pt x="1109" y="454"/>
                  </a:cubicBezTo>
                  <a:cubicBezTo>
                    <a:pt x="1109" y="461"/>
                    <a:pt x="1104" y="463"/>
                    <a:pt x="1102" y="472"/>
                  </a:cubicBezTo>
                  <a:lnTo>
                    <a:pt x="1095" y="472"/>
                  </a:lnTo>
                  <a:close/>
                  <a:moveTo>
                    <a:pt x="1197" y="463"/>
                  </a:moveTo>
                  <a:cubicBezTo>
                    <a:pt x="1186" y="488"/>
                    <a:pt x="1184" y="431"/>
                    <a:pt x="1197" y="463"/>
                  </a:cubicBezTo>
                  <a:close/>
                  <a:moveTo>
                    <a:pt x="1416" y="468"/>
                  </a:moveTo>
                  <a:lnTo>
                    <a:pt x="1425" y="468"/>
                  </a:lnTo>
                  <a:lnTo>
                    <a:pt x="1423" y="483"/>
                  </a:lnTo>
                  <a:lnTo>
                    <a:pt x="1414" y="483"/>
                  </a:lnTo>
                  <a:close/>
                  <a:moveTo>
                    <a:pt x="217" y="346"/>
                  </a:moveTo>
                  <a:cubicBezTo>
                    <a:pt x="219" y="341"/>
                    <a:pt x="228" y="343"/>
                    <a:pt x="235" y="346"/>
                  </a:cubicBezTo>
                  <a:cubicBezTo>
                    <a:pt x="230" y="348"/>
                    <a:pt x="228" y="350"/>
                    <a:pt x="235" y="352"/>
                  </a:cubicBezTo>
                  <a:cubicBezTo>
                    <a:pt x="228" y="361"/>
                    <a:pt x="221" y="346"/>
                    <a:pt x="217" y="346"/>
                  </a:cubicBezTo>
                  <a:close/>
                  <a:moveTo>
                    <a:pt x="1509" y="488"/>
                  </a:moveTo>
                  <a:cubicBezTo>
                    <a:pt x="1502" y="499"/>
                    <a:pt x="1486" y="501"/>
                    <a:pt x="1475" y="495"/>
                  </a:cubicBezTo>
                  <a:cubicBezTo>
                    <a:pt x="1488" y="479"/>
                    <a:pt x="1500" y="479"/>
                    <a:pt x="1507" y="486"/>
                  </a:cubicBezTo>
                  <a:close/>
                  <a:moveTo>
                    <a:pt x="102" y="334"/>
                  </a:moveTo>
                  <a:cubicBezTo>
                    <a:pt x="102" y="332"/>
                    <a:pt x="122" y="334"/>
                    <a:pt x="113" y="337"/>
                  </a:cubicBezTo>
                  <a:cubicBezTo>
                    <a:pt x="113" y="337"/>
                    <a:pt x="99" y="334"/>
                    <a:pt x="99" y="334"/>
                  </a:cubicBezTo>
                  <a:close/>
                  <a:moveTo>
                    <a:pt x="1181" y="479"/>
                  </a:moveTo>
                  <a:cubicBezTo>
                    <a:pt x="1193" y="481"/>
                    <a:pt x="1199" y="495"/>
                    <a:pt x="1197" y="522"/>
                  </a:cubicBezTo>
                  <a:cubicBezTo>
                    <a:pt x="1177" y="504"/>
                    <a:pt x="1181" y="517"/>
                    <a:pt x="1175" y="553"/>
                  </a:cubicBezTo>
                  <a:cubicBezTo>
                    <a:pt x="1168" y="533"/>
                    <a:pt x="1168" y="540"/>
                    <a:pt x="1161" y="560"/>
                  </a:cubicBezTo>
                  <a:cubicBezTo>
                    <a:pt x="1159" y="547"/>
                    <a:pt x="1150" y="547"/>
                    <a:pt x="1152" y="526"/>
                  </a:cubicBezTo>
                  <a:lnTo>
                    <a:pt x="1172" y="529"/>
                  </a:lnTo>
                  <a:cubicBezTo>
                    <a:pt x="1175" y="510"/>
                    <a:pt x="1168" y="513"/>
                    <a:pt x="1161" y="510"/>
                  </a:cubicBezTo>
                  <a:cubicBezTo>
                    <a:pt x="1161" y="483"/>
                    <a:pt x="1181" y="508"/>
                    <a:pt x="1179" y="477"/>
                  </a:cubicBezTo>
                  <a:close/>
                  <a:moveTo>
                    <a:pt x="1427" y="492"/>
                  </a:moveTo>
                  <a:cubicBezTo>
                    <a:pt x="1427" y="515"/>
                    <a:pt x="1418" y="522"/>
                    <a:pt x="1409" y="517"/>
                  </a:cubicBezTo>
                  <a:cubicBezTo>
                    <a:pt x="1412" y="504"/>
                    <a:pt x="1416" y="490"/>
                    <a:pt x="1425" y="492"/>
                  </a:cubicBezTo>
                  <a:close/>
                  <a:moveTo>
                    <a:pt x="985" y="492"/>
                  </a:moveTo>
                  <a:cubicBezTo>
                    <a:pt x="1012" y="474"/>
                    <a:pt x="1041" y="517"/>
                    <a:pt x="1071" y="520"/>
                  </a:cubicBezTo>
                  <a:cubicBezTo>
                    <a:pt x="1057" y="549"/>
                    <a:pt x="1037" y="517"/>
                    <a:pt x="1021" y="531"/>
                  </a:cubicBezTo>
                  <a:cubicBezTo>
                    <a:pt x="1014" y="531"/>
                    <a:pt x="1025" y="571"/>
                    <a:pt x="1007" y="562"/>
                  </a:cubicBezTo>
                  <a:cubicBezTo>
                    <a:pt x="1010" y="542"/>
                    <a:pt x="1012" y="513"/>
                    <a:pt x="1023" y="515"/>
                  </a:cubicBezTo>
                  <a:cubicBezTo>
                    <a:pt x="1010" y="479"/>
                    <a:pt x="1001" y="535"/>
                    <a:pt x="994" y="553"/>
                  </a:cubicBezTo>
                  <a:cubicBezTo>
                    <a:pt x="989" y="533"/>
                    <a:pt x="976" y="517"/>
                    <a:pt x="998" y="510"/>
                  </a:cubicBezTo>
                  <a:cubicBezTo>
                    <a:pt x="998" y="501"/>
                    <a:pt x="992" y="492"/>
                    <a:pt x="983" y="492"/>
                  </a:cubicBezTo>
                  <a:close/>
                  <a:moveTo>
                    <a:pt x="1251" y="510"/>
                  </a:moveTo>
                  <a:cubicBezTo>
                    <a:pt x="1249" y="520"/>
                    <a:pt x="1245" y="526"/>
                    <a:pt x="1238" y="526"/>
                  </a:cubicBezTo>
                  <a:cubicBezTo>
                    <a:pt x="1235" y="506"/>
                    <a:pt x="1242" y="508"/>
                    <a:pt x="1249" y="508"/>
                  </a:cubicBezTo>
                  <a:close/>
                  <a:moveTo>
                    <a:pt x="416" y="420"/>
                  </a:moveTo>
                  <a:cubicBezTo>
                    <a:pt x="413" y="413"/>
                    <a:pt x="409" y="409"/>
                    <a:pt x="404" y="407"/>
                  </a:cubicBezTo>
                  <a:cubicBezTo>
                    <a:pt x="409" y="391"/>
                    <a:pt x="413" y="413"/>
                    <a:pt x="420" y="409"/>
                  </a:cubicBezTo>
                  <a:cubicBezTo>
                    <a:pt x="422" y="427"/>
                    <a:pt x="413" y="425"/>
                    <a:pt x="409" y="434"/>
                  </a:cubicBezTo>
                  <a:cubicBezTo>
                    <a:pt x="402" y="431"/>
                    <a:pt x="413" y="418"/>
                    <a:pt x="416" y="420"/>
                  </a:cubicBezTo>
                  <a:close/>
                  <a:moveTo>
                    <a:pt x="1283" y="538"/>
                  </a:moveTo>
                  <a:cubicBezTo>
                    <a:pt x="1269" y="565"/>
                    <a:pt x="1269" y="506"/>
                    <a:pt x="1283" y="538"/>
                  </a:cubicBezTo>
                  <a:close/>
                  <a:moveTo>
                    <a:pt x="185" y="361"/>
                  </a:moveTo>
                  <a:cubicBezTo>
                    <a:pt x="192" y="361"/>
                    <a:pt x="192" y="366"/>
                    <a:pt x="192" y="370"/>
                  </a:cubicBezTo>
                  <a:cubicBezTo>
                    <a:pt x="188" y="370"/>
                    <a:pt x="188" y="370"/>
                    <a:pt x="188" y="370"/>
                  </a:cubicBezTo>
                  <a:cubicBezTo>
                    <a:pt x="188" y="373"/>
                    <a:pt x="185" y="364"/>
                    <a:pt x="185" y="361"/>
                  </a:cubicBezTo>
                  <a:close/>
                  <a:moveTo>
                    <a:pt x="508" y="438"/>
                  </a:moveTo>
                  <a:cubicBezTo>
                    <a:pt x="495" y="456"/>
                    <a:pt x="490" y="418"/>
                    <a:pt x="508" y="438"/>
                  </a:cubicBezTo>
                  <a:close/>
                  <a:moveTo>
                    <a:pt x="592" y="447"/>
                  </a:moveTo>
                  <a:cubicBezTo>
                    <a:pt x="603" y="468"/>
                    <a:pt x="569" y="459"/>
                    <a:pt x="592" y="447"/>
                  </a:cubicBezTo>
                  <a:close/>
                  <a:moveTo>
                    <a:pt x="1186" y="531"/>
                  </a:moveTo>
                  <a:cubicBezTo>
                    <a:pt x="1199" y="533"/>
                    <a:pt x="1184" y="553"/>
                    <a:pt x="1190" y="556"/>
                  </a:cubicBezTo>
                  <a:cubicBezTo>
                    <a:pt x="1188" y="574"/>
                    <a:pt x="1177" y="538"/>
                    <a:pt x="1186" y="529"/>
                  </a:cubicBezTo>
                  <a:close/>
                  <a:moveTo>
                    <a:pt x="1258" y="535"/>
                  </a:moveTo>
                  <a:lnTo>
                    <a:pt x="1265" y="535"/>
                  </a:lnTo>
                  <a:cubicBezTo>
                    <a:pt x="1265" y="542"/>
                    <a:pt x="1265" y="544"/>
                    <a:pt x="1269" y="544"/>
                  </a:cubicBezTo>
                  <a:cubicBezTo>
                    <a:pt x="1263" y="565"/>
                    <a:pt x="1249" y="567"/>
                    <a:pt x="1238" y="576"/>
                  </a:cubicBezTo>
                  <a:lnTo>
                    <a:pt x="1240" y="551"/>
                  </a:lnTo>
                  <a:cubicBezTo>
                    <a:pt x="1249" y="531"/>
                    <a:pt x="1256" y="571"/>
                    <a:pt x="1260" y="535"/>
                  </a:cubicBezTo>
                  <a:close/>
                  <a:moveTo>
                    <a:pt x="1290" y="538"/>
                  </a:moveTo>
                  <a:cubicBezTo>
                    <a:pt x="1296" y="535"/>
                    <a:pt x="1296" y="547"/>
                    <a:pt x="1301" y="547"/>
                  </a:cubicBezTo>
                  <a:cubicBezTo>
                    <a:pt x="1299" y="558"/>
                    <a:pt x="1290" y="549"/>
                    <a:pt x="1287" y="562"/>
                  </a:cubicBezTo>
                  <a:cubicBezTo>
                    <a:pt x="1283" y="558"/>
                    <a:pt x="1292" y="551"/>
                    <a:pt x="1290" y="535"/>
                  </a:cubicBezTo>
                  <a:close/>
                  <a:moveTo>
                    <a:pt x="739" y="481"/>
                  </a:moveTo>
                  <a:cubicBezTo>
                    <a:pt x="743" y="483"/>
                    <a:pt x="741" y="495"/>
                    <a:pt x="741" y="504"/>
                  </a:cubicBezTo>
                  <a:lnTo>
                    <a:pt x="725" y="501"/>
                  </a:lnTo>
                  <a:cubicBezTo>
                    <a:pt x="725" y="492"/>
                    <a:pt x="732" y="497"/>
                    <a:pt x="736" y="497"/>
                  </a:cubicBezTo>
                  <a:close/>
                  <a:moveTo>
                    <a:pt x="296" y="411"/>
                  </a:moveTo>
                  <a:cubicBezTo>
                    <a:pt x="287" y="402"/>
                    <a:pt x="273" y="404"/>
                    <a:pt x="253" y="398"/>
                  </a:cubicBezTo>
                  <a:cubicBezTo>
                    <a:pt x="242" y="398"/>
                    <a:pt x="251" y="416"/>
                    <a:pt x="230" y="411"/>
                  </a:cubicBezTo>
                  <a:cubicBezTo>
                    <a:pt x="239" y="384"/>
                    <a:pt x="203" y="395"/>
                    <a:pt x="203" y="377"/>
                  </a:cubicBezTo>
                  <a:lnTo>
                    <a:pt x="239" y="382"/>
                  </a:lnTo>
                  <a:cubicBezTo>
                    <a:pt x="237" y="409"/>
                    <a:pt x="291" y="377"/>
                    <a:pt x="298" y="409"/>
                  </a:cubicBezTo>
                  <a:close/>
                  <a:moveTo>
                    <a:pt x="691" y="481"/>
                  </a:moveTo>
                  <a:cubicBezTo>
                    <a:pt x="700" y="481"/>
                    <a:pt x="705" y="515"/>
                    <a:pt x="716" y="492"/>
                  </a:cubicBezTo>
                  <a:cubicBezTo>
                    <a:pt x="721" y="513"/>
                    <a:pt x="721" y="533"/>
                    <a:pt x="718" y="551"/>
                  </a:cubicBezTo>
                  <a:cubicBezTo>
                    <a:pt x="705" y="526"/>
                    <a:pt x="684" y="499"/>
                    <a:pt x="664" y="520"/>
                  </a:cubicBezTo>
                  <a:cubicBezTo>
                    <a:pt x="662" y="499"/>
                    <a:pt x="669" y="497"/>
                    <a:pt x="664" y="490"/>
                  </a:cubicBezTo>
                  <a:cubicBezTo>
                    <a:pt x="678" y="474"/>
                    <a:pt x="684" y="517"/>
                    <a:pt x="696" y="481"/>
                  </a:cubicBezTo>
                  <a:close/>
                  <a:moveTo>
                    <a:pt x="413" y="450"/>
                  </a:moveTo>
                  <a:cubicBezTo>
                    <a:pt x="409" y="447"/>
                    <a:pt x="400" y="461"/>
                    <a:pt x="409" y="465"/>
                  </a:cubicBezTo>
                  <a:cubicBezTo>
                    <a:pt x="389" y="483"/>
                    <a:pt x="368" y="447"/>
                    <a:pt x="341" y="445"/>
                  </a:cubicBezTo>
                  <a:cubicBezTo>
                    <a:pt x="346" y="436"/>
                    <a:pt x="375" y="445"/>
                    <a:pt x="355" y="429"/>
                  </a:cubicBezTo>
                  <a:cubicBezTo>
                    <a:pt x="368" y="418"/>
                    <a:pt x="386" y="440"/>
                    <a:pt x="393" y="450"/>
                  </a:cubicBezTo>
                  <a:cubicBezTo>
                    <a:pt x="400" y="450"/>
                    <a:pt x="393" y="445"/>
                    <a:pt x="391" y="445"/>
                  </a:cubicBezTo>
                  <a:cubicBezTo>
                    <a:pt x="416" y="436"/>
                    <a:pt x="443" y="438"/>
                    <a:pt x="468" y="447"/>
                  </a:cubicBezTo>
                  <a:cubicBezTo>
                    <a:pt x="463" y="456"/>
                    <a:pt x="436" y="447"/>
                    <a:pt x="450" y="468"/>
                  </a:cubicBezTo>
                  <a:cubicBezTo>
                    <a:pt x="452" y="470"/>
                    <a:pt x="422" y="459"/>
                    <a:pt x="418" y="450"/>
                  </a:cubicBezTo>
                  <a:close/>
                  <a:moveTo>
                    <a:pt x="820" y="510"/>
                  </a:moveTo>
                  <a:cubicBezTo>
                    <a:pt x="824" y="513"/>
                    <a:pt x="822" y="517"/>
                    <a:pt x="820" y="517"/>
                  </a:cubicBezTo>
                  <a:cubicBezTo>
                    <a:pt x="820" y="529"/>
                    <a:pt x="827" y="526"/>
                    <a:pt x="827" y="517"/>
                  </a:cubicBezTo>
                  <a:cubicBezTo>
                    <a:pt x="833" y="522"/>
                    <a:pt x="822" y="531"/>
                    <a:pt x="831" y="535"/>
                  </a:cubicBezTo>
                  <a:cubicBezTo>
                    <a:pt x="827" y="549"/>
                    <a:pt x="813" y="538"/>
                    <a:pt x="815" y="562"/>
                  </a:cubicBezTo>
                  <a:cubicBezTo>
                    <a:pt x="809" y="558"/>
                    <a:pt x="806" y="549"/>
                    <a:pt x="802" y="544"/>
                  </a:cubicBezTo>
                  <a:lnTo>
                    <a:pt x="802" y="522"/>
                  </a:lnTo>
                  <a:cubicBezTo>
                    <a:pt x="793" y="508"/>
                    <a:pt x="813" y="517"/>
                    <a:pt x="804" y="538"/>
                  </a:cubicBezTo>
                  <a:cubicBezTo>
                    <a:pt x="822" y="533"/>
                    <a:pt x="811" y="517"/>
                    <a:pt x="822" y="510"/>
                  </a:cubicBezTo>
                  <a:close/>
                  <a:moveTo>
                    <a:pt x="1086" y="562"/>
                  </a:moveTo>
                  <a:cubicBezTo>
                    <a:pt x="1080" y="544"/>
                    <a:pt x="1071" y="569"/>
                    <a:pt x="1055" y="560"/>
                  </a:cubicBezTo>
                  <a:cubicBezTo>
                    <a:pt x="1062" y="544"/>
                    <a:pt x="1095" y="529"/>
                    <a:pt x="1091" y="562"/>
                  </a:cubicBezTo>
                  <a:close/>
                  <a:moveTo>
                    <a:pt x="1098" y="547"/>
                  </a:moveTo>
                  <a:cubicBezTo>
                    <a:pt x="1100" y="556"/>
                    <a:pt x="1111" y="551"/>
                    <a:pt x="1107" y="574"/>
                  </a:cubicBezTo>
                  <a:cubicBezTo>
                    <a:pt x="1107" y="562"/>
                    <a:pt x="1095" y="569"/>
                    <a:pt x="1100" y="547"/>
                  </a:cubicBezTo>
                  <a:close/>
                  <a:moveTo>
                    <a:pt x="86" y="346"/>
                  </a:moveTo>
                  <a:cubicBezTo>
                    <a:pt x="106" y="352"/>
                    <a:pt x="75" y="355"/>
                    <a:pt x="99" y="361"/>
                  </a:cubicBezTo>
                  <a:cubicBezTo>
                    <a:pt x="99" y="364"/>
                    <a:pt x="93" y="361"/>
                    <a:pt x="93" y="364"/>
                  </a:cubicBezTo>
                  <a:cubicBezTo>
                    <a:pt x="79" y="357"/>
                    <a:pt x="90" y="355"/>
                    <a:pt x="77" y="350"/>
                  </a:cubicBezTo>
                  <a:cubicBezTo>
                    <a:pt x="81" y="348"/>
                    <a:pt x="90" y="350"/>
                    <a:pt x="88" y="346"/>
                  </a:cubicBezTo>
                  <a:close/>
                  <a:moveTo>
                    <a:pt x="201" y="382"/>
                  </a:moveTo>
                  <a:cubicBezTo>
                    <a:pt x="192" y="384"/>
                    <a:pt x="181" y="382"/>
                    <a:pt x="165" y="375"/>
                  </a:cubicBezTo>
                  <a:cubicBezTo>
                    <a:pt x="174" y="366"/>
                    <a:pt x="185" y="375"/>
                    <a:pt x="203" y="380"/>
                  </a:cubicBezTo>
                  <a:close/>
                  <a:moveTo>
                    <a:pt x="1123" y="576"/>
                  </a:moveTo>
                  <a:cubicBezTo>
                    <a:pt x="1125" y="553"/>
                    <a:pt x="1143" y="553"/>
                    <a:pt x="1134" y="585"/>
                  </a:cubicBezTo>
                  <a:lnTo>
                    <a:pt x="1143" y="585"/>
                  </a:lnTo>
                  <a:cubicBezTo>
                    <a:pt x="1150" y="608"/>
                    <a:pt x="1132" y="576"/>
                    <a:pt x="1125" y="574"/>
                  </a:cubicBezTo>
                  <a:close/>
                  <a:moveTo>
                    <a:pt x="323" y="418"/>
                  </a:moveTo>
                  <a:cubicBezTo>
                    <a:pt x="332" y="418"/>
                    <a:pt x="341" y="422"/>
                    <a:pt x="348" y="427"/>
                  </a:cubicBezTo>
                  <a:cubicBezTo>
                    <a:pt x="343" y="429"/>
                    <a:pt x="319" y="438"/>
                    <a:pt x="328" y="416"/>
                  </a:cubicBezTo>
                  <a:close/>
                  <a:moveTo>
                    <a:pt x="937" y="560"/>
                  </a:moveTo>
                  <a:cubicBezTo>
                    <a:pt x="940" y="551"/>
                    <a:pt x="946" y="556"/>
                    <a:pt x="953" y="556"/>
                  </a:cubicBezTo>
                  <a:cubicBezTo>
                    <a:pt x="951" y="576"/>
                    <a:pt x="958" y="571"/>
                    <a:pt x="951" y="587"/>
                  </a:cubicBezTo>
                  <a:cubicBezTo>
                    <a:pt x="940" y="592"/>
                    <a:pt x="951" y="560"/>
                    <a:pt x="940" y="560"/>
                  </a:cubicBezTo>
                  <a:close/>
                  <a:moveTo>
                    <a:pt x="255" y="413"/>
                  </a:moveTo>
                  <a:cubicBezTo>
                    <a:pt x="258" y="404"/>
                    <a:pt x="273" y="418"/>
                    <a:pt x="269" y="427"/>
                  </a:cubicBezTo>
                  <a:cubicBezTo>
                    <a:pt x="262" y="425"/>
                    <a:pt x="267" y="416"/>
                    <a:pt x="258" y="411"/>
                  </a:cubicBezTo>
                  <a:close/>
                  <a:moveTo>
                    <a:pt x="305" y="431"/>
                  </a:moveTo>
                  <a:cubicBezTo>
                    <a:pt x="303" y="434"/>
                    <a:pt x="300" y="438"/>
                    <a:pt x="300" y="443"/>
                  </a:cubicBezTo>
                  <a:cubicBezTo>
                    <a:pt x="298" y="436"/>
                    <a:pt x="287" y="436"/>
                    <a:pt x="289" y="425"/>
                  </a:cubicBezTo>
                  <a:cubicBezTo>
                    <a:pt x="303" y="429"/>
                    <a:pt x="303" y="420"/>
                    <a:pt x="310" y="429"/>
                  </a:cubicBezTo>
                  <a:close/>
                  <a:moveTo>
                    <a:pt x="215" y="398"/>
                  </a:moveTo>
                  <a:lnTo>
                    <a:pt x="224" y="402"/>
                  </a:lnTo>
                  <a:lnTo>
                    <a:pt x="224" y="409"/>
                  </a:lnTo>
                  <a:lnTo>
                    <a:pt x="215" y="404"/>
                  </a:lnTo>
                  <a:close/>
                  <a:moveTo>
                    <a:pt x="696" y="547"/>
                  </a:moveTo>
                  <a:cubicBezTo>
                    <a:pt x="693" y="556"/>
                    <a:pt x="689" y="560"/>
                    <a:pt x="682" y="558"/>
                  </a:cubicBezTo>
                  <a:cubicBezTo>
                    <a:pt x="684" y="542"/>
                    <a:pt x="691" y="547"/>
                    <a:pt x="698" y="54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6142125" y="2963600"/>
              <a:ext cx="300" cy="475"/>
            </a:xfrm>
            <a:custGeom>
              <a:rect b="b" l="l" r="r" t="t"/>
              <a:pathLst>
                <a:path extrusionOk="0" h="19" w="12">
                  <a:moveTo>
                    <a:pt x="11" y="16"/>
                  </a:moveTo>
                  <a:lnTo>
                    <a:pt x="5" y="18"/>
                  </a:lnTo>
                  <a:lnTo>
                    <a:pt x="0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6143750" y="2962300"/>
              <a:ext cx="525" cy="1275"/>
            </a:xfrm>
            <a:custGeom>
              <a:rect b="b" l="l" r="r" t="t"/>
              <a:pathLst>
                <a:path extrusionOk="0" h="51" w="21">
                  <a:moveTo>
                    <a:pt x="1" y="32"/>
                  </a:moveTo>
                  <a:cubicBezTo>
                    <a:pt x="7" y="0"/>
                    <a:pt x="21" y="50"/>
                    <a:pt x="1" y="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6145000" y="2962175"/>
              <a:ext cx="300" cy="475"/>
            </a:xfrm>
            <a:custGeom>
              <a:rect b="b" l="l" r="r" t="t"/>
              <a:pathLst>
                <a:path extrusionOk="0" h="19" w="12">
                  <a:moveTo>
                    <a:pt x="12" y="14"/>
                  </a:moveTo>
                  <a:lnTo>
                    <a:pt x="5" y="19"/>
                  </a:lnTo>
                  <a:lnTo>
                    <a:pt x="0" y="3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6145275" y="2961325"/>
              <a:ext cx="650" cy="725"/>
            </a:xfrm>
            <a:custGeom>
              <a:rect b="b" l="l" r="r" t="t"/>
              <a:pathLst>
                <a:path extrusionOk="0" h="29" w="26">
                  <a:moveTo>
                    <a:pt x="23" y="24"/>
                  </a:moveTo>
                  <a:cubicBezTo>
                    <a:pt x="16" y="28"/>
                    <a:pt x="12" y="19"/>
                    <a:pt x="5" y="24"/>
                  </a:cubicBezTo>
                  <a:cubicBezTo>
                    <a:pt x="1" y="10"/>
                    <a:pt x="25" y="1"/>
                    <a:pt x="23" y="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6148725" y="2958525"/>
              <a:ext cx="1100" cy="975"/>
            </a:xfrm>
            <a:custGeom>
              <a:rect b="b" l="l" r="r" t="t"/>
              <a:pathLst>
                <a:path extrusionOk="0" h="39" w="44">
                  <a:moveTo>
                    <a:pt x="14" y="38"/>
                  </a:moveTo>
                  <a:cubicBezTo>
                    <a:pt x="0" y="7"/>
                    <a:pt x="30" y="14"/>
                    <a:pt x="34" y="0"/>
                  </a:cubicBezTo>
                  <a:cubicBezTo>
                    <a:pt x="43" y="27"/>
                    <a:pt x="21" y="25"/>
                    <a:pt x="14" y="3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6146625" y="2959425"/>
              <a:ext cx="925" cy="975"/>
            </a:xfrm>
            <a:custGeom>
              <a:rect b="b" l="l" r="r" t="t"/>
              <a:pathLst>
                <a:path extrusionOk="0" h="39" w="37">
                  <a:moveTo>
                    <a:pt x="37" y="27"/>
                  </a:moveTo>
                  <a:cubicBezTo>
                    <a:pt x="21" y="39"/>
                    <a:pt x="14" y="21"/>
                    <a:pt x="1" y="32"/>
                  </a:cubicBezTo>
                  <a:cubicBezTo>
                    <a:pt x="5" y="14"/>
                    <a:pt x="28" y="0"/>
                    <a:pt x="37" y="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6164575" y="2950000"/>
              <a:ext cx="425" cy="400"/>
            </a:xfrm>
            <a:custGeom>
              <a:rect b="b" l="l" r="r" t="t"/>
              <a:pathLst>
                <a:path extrusionOk="0" h="16" w="17">
                  <a:moveTo>
                    <a:pt x="10" y="9"/>
                  </a:moveTo>
                  <a:lnTo>
                    <a:pt x="1" y="16"/>
                  </a:lnTo>
                  <a:lnTo>
                    <a:pt x="1" y="11"/>
                  </a:lnTo>
                  <a:cubicBezTo>
                    <a:pt x="6" y="7"/>
                    <a:pt x="10" y="5"/>
                    <a:pt x="12" y="2"/>
                  </a:cubicBezTo>
                  <a:cubicBezTo>
                    <a:pt x="17" y="0"/>
                    <a:pt x="10" y="7"/>
                    <a:pt x="10" y="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6151425" y="2956775"/>
              <a:ext cx="650" cy="850"/>
            </a:xfrm>
            <a:custGeom>
              <a:rect b="b" l="l" r="r" t="t"/>
              <a:pathLst>
                <a:path extrusionOk="0" h="34" w="26">
                  <a:moveTo>
                    <a:pt x="1" y="25"/>
                  </a:moveTo>
                  <a:cubicBezTo>
                    <a:pt x="5" y="0"/>
                    <a:pt x="26" y="34"/>
                    <a:pt x="1" y="2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6108300" y="2966075"/>
              <a:ext cx="575" cy="600"/>
            </a:xfrm>
            <a:custGeom>
              <a:rect b="b" l="l" r="r" t="t"/>
              <a:pathLst>
                <a:path extrusionOk="0" h="24" w="23">
                  <a:moveTo>
                    <a:pt x="21" y="10"/>
                  </a:moveTo>
                  <a:cubicBezTo>
                    <a:pt x="14" y="23"/>
                    <a:pt x="7" y="12"/>
                    <a:pt x="0" y="17"/>
                  </a:cubicBezTo>
                  <a:cubicBezTo>
                    <a:pt x="0" y="5"/>
                    <a:pt x="14" y="3"/>
                    <a:pt x="23" y="1"/>
                  </a:cubicBezTo>
                  <a:cubicBezTo>
                    <a:pt x="21" y="5"/>
                    <a:pt x="12" y="12"/>
                    <a:pt x="21" y="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6125350" y="2956425"/>
              <a:ext cx="350" cy="600"/>
            </a:xfrm>
            <a:custGeom>
              <a:rect b="b" l="l" r="r" t="t"/>
              <a:pathLst>
                <a:path extrusionOk="0" h="24" w="14">
                  <a:moveTo>
                    <a:pt x="9" y="23"/>
                  </a:moveTo>
                  <a:cubicBezTo>
                    <a:pt x="0" y="21"/>
                    <a:pt x="5" y="10"/>
                    <a:pt x="3" y="1"/>
                  </a:cubicBezTo>
                  <a:cubicBezTo>
                    <a:pt x="14" y="5"/>
                    <a:pt x="7" y="14"/>
                    <a:pt x="9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6141150" y="2950000"/>
              <a:ext cx="775" cy="750"/>
            </a:xfrm>
            <a:custGeom>
              <a:rect b="b" l="l" r="r" t="t"/>
              <a:pathLst>
                <a:path extrusionOk="0" h="30" w="31">
                  <a:moveTo>
                    <a:pt x="3" y="29"/>
                  </a:moveTo>
                  <a:cubicBezTo>
                    <a:pt x="1" y="14"/>
                    <a:pt x="12" y="0"/>
                    <a:pt x="28" y="0"/>
                  </a:cubicBezTo>
                  <a:cubicBezTo>
                    <a:pt x="30" y="20"/>
                    <a:pt x="21" y="29"/>
                    <a:pt x="3" y="2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6140025" y="2950100"/>
              <a:ext cx="600" cy="650"/>
            </a:xfrm>
            <a:custGeom>
              <a:rect b="b" l="l" r="r" t="t"/>
              <a:pathLst>
                <a:path extrusionOk="0" h="26" w="24">
                  <a:moveTo>
                    <a:pt x="19" y="21"/>
                  </a:moveTo>
                  <a:cubicBezTo>
                    <a:pt x="14" y="25"/>
                    <a:pt x="10" y="16"/>
                    <a:pt x="5" y="16"/>
                  </a:cubicBezTo>
                  <a:cubicBezTo>
                    <a:pt x="1" y="3"/>
                    <a:pt x="23" y="1"/>
                    <a:pt x="19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6161075" y="2948075"/>
              <a:ext cx="500" cy="200"/>
            </a:xfrm>
            <a:custGeom>
              <a:rect b="b" l="l" r="r" t="t"/>
              <a:pathLst>
                <a:path extrusionOk="0" h="8" w="20">
                  <a:moveTo>
                    <a:pt x="19" y="7"/>
                  </a:moveTo>
                  <a:lnTo>
                    <a:pt x="5" y="7"/>
                  </a:lnTo>
                  <a:cubicBezTo>
                    <a:pt x="1" y="3"/>
                    <a:pt x="15" y="5"/>
                    <a:pt x="12" y="0"/>
                  </a:cubicBezTo>
                  <a:cubicBezTo>
                    <a:pt x="19" y="0"/>
                    <a:pt x="19" y="5"/>
                    <a:pt x="19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6103950" y="2947775"/>
              <a:ext cx="62700" cy="22675"/>
            </a:xfrm>
            <a:custGeom>
              <a:rect b="b" l="l" r="r" t="t"/>
              <a:pathLst>
                <a:path extrusionOk="0" h="907" w="2508">
                  <a:moveTo>
                    <a:pt x="125" y="889"/>
                  </a:moveTo>
                  <a:cubicBezTo>
                    <a:pt x="138" y="886"/>
                    <a:pt x="107" y="886"/>
                    <a:pt x="111" y="882"/>
                  </a:cubicBezTo>
                  <a:cubicBezTo>
                    <a:pt x="120" y="882"/>
                    <a:pt x="129" y="884"/>
                    <a:pt x="138" y="889"/>
                  </a:cubicBezTo>
                  <a:cubicBezTo>
                    <a:pt x="174" y="886"/>
                    <a:pt x="177" y="889"/>
                    <a:pt x="210" y="884"/>
                  </a:cubicBezTo>
                  <a:cubicBezTo>
                    <a:pt x="210" y="886"/>
                    <a:pt x="210" y="891"/>
                    <a:pt x="208" y="891"/>
                  </a:cubicBezTo>
                  <a:cubicBezTo>
                    <a:pt x="249" y="902"/>
                    <a:pt x="296" y="902"/>
                    <a:pt x="314" y="882"/>
                  </a:cubicBezTo>
                  <a:lnTo>
                    <a:pt x="402" y="895"/>
                  </a:lnTo>
                  <a:cubicBezTo>
                    <a:pt x="441" y="870"/>
                    <a:pt x="488" y="870"/>
                    <a:pt x="524" y="893"/>
                  </a:cubicBezTo>
                  <a:cubicBezTo>
                    <a:pt x="529" y="877"/>
                    <a:pt x="499" y="880"/>
                    <a:pt x="511" y="873"/>
                  </a:cubicBezTo>
                  <a:cubicBezTo>
                    <a:pt x="527" y="882"/>
                    <a:pt x="549" y="893"/>
                    <a:pt x="563" y="882"/>
                  </a:cubicBezTo>
                  <a:cubicBezTo>
                    <a:pt x="572" y="907"/>
                    <a:pt x="588" y="875"/>
                    <a:pt x="601" y="889"/>
                  </a:cubicBezTo>
                  <a:cubicBezTo>
                    <a:pt x="610" y="870"/>
                    <a:pt x="633" y="864"/>
                    <a:pt x="651" y="873"/>
                  </a:cubicBezTo>
                  <a:cubicBezTo>
                    <a:pt x="662" y="868"/>
                    <a:pt x="658" y="825"/>
                    <a:pt x="676" y="846"/>
                  </a:cubicBezTo>
                  <a:cubicBezTo>
                    <a:pt x="676" y="857"/>
                    <a:pt x="664" y="850"/>
                    <a:pt x="676" y="864"/>
                  </a:cubicBezTo>
                  <a:cubicBezTo>
                    <a:pt x="698" y="864"/>
                    <a:pt x="671" y="843"/>
                    <a:pt x="687" y="837"/>
                  </a:cubicBezTo>
                  <a:cubicBezTo>
                    <a:pt x="698" y="843"/>
                    <a:pt x="707" y="850"/>
                    <a:pt x="719" y="855"/>
                  </a:cubicBezTo>
                  <a:cubicBezTo>
                    <a:pt x="737" y="830"/>
                    <a:pt x="766" y="819"/>
                    <a:pt x="793" y="825"/>
                  </a:cubicBezTo>
                  <a:cubicBezTo>
                    <a:pt x="786" y="828"/>
                    <a:pt x="777" y="825"/>
                    <a:pt x="784" y="841"/>
                  </a:cubicBezTo>
                  <a:cubicBezTo>
                    <a:pt x="804" y="850"/>
                    <a:pt x="822" y="857"/>
                    <a:pt x="825" y="828"/>
                  </a:cubicBezTo>
                  <a:cubicBezTo>
                    <a:pt x="829" y="837"/>
                    <a:pt x="829" y="848"/>
                    <a:pt x="836" y="848"/>
                  </a:cubicBezTo>
                  <a:cubicBezTo>
                    <a:pt x="843" y="841"/>
                    <a:pt x="836" y="819"/>
                    <a:pt x="850" y="819"/>
                  </a:cubicBezTo>
                  <a:cubicBezTo>
                    <a:pt x="859" y="819"/>
                    <a:pt x="859" y="841"/>
                    <a:pt x="868" y="837"/>
                  </a:cubicBezTo>
                  <a:cubicBezTo>
                    <a:pt x="874" y="821"/>
                    <a:pt x="924" y="825"/>
                    <a:pt x="897" y="803"/>
                  </a:cubicBezTo>
                  <a:cubicBezTo>
                    <a:pt x="902" y="803"/>
                    <a:pt x="906" y="798"/>
                    <a:pt x="908" y="794"/>
                  </a:cubicBezTo>
                  <a:cubicBezTo>
                    <a:pt x="915" y="805"/>
                    <a:pt x="922" y="816"/>
                    <a:pt x="931" y="828"/>
                  </a:cubicBezTo>
                  <a:cubicBezTo>
                    <a:pt x="956" y="807"/>
                    <a:pt x="983" y="821"/>
                    <a:pt x="990" y="780"/>
                  </a:cubicBezTo>
                  <a:cubicBezTo>
                    <a:pt x="994" y="819"/>
                    <a:pt x="1012" y="794"/>
                    <a:pt x="1019" y="789"/>
                  </a:cubicBezTo>
                  <a:cubicBezTo>
                    <a:pt x="1023" y="798"/>
                    <a:pt x="1028" y="809"/>
                    <a:pt x="1030" y="819"/>
                  </a:cubicBezTo>
                  <a:cubicBezTo>
                    <a:pt x="1078" y="800"/>
                    <a:pt x="1098" y="764"/>
                    <a:pt x="1157" y="762"/>
                  </a:cubicBezTo>
                  <a:cubicBezTo>
                    <a:pt x="1150" y="744"/>
                    <a:pt x="1145" y="724"/>
                    <a:pt x="1154" y="721"/>
                  </a:cubicBezTo>
                  <a:cubicBezTo>
                    <a:pt x="1159" y="730"/>
                    <a:pt x="1159" y="742"/>
                    <a:pt x="1159" y="753"/>
                  </a:cubicBezTo>
                  <a:cubicBezTo>
                    <a:pt x="1186" y="762"/>
                    <a:pt x="1179" y="742"/>
                    <a:pt x="1173" y="726"/>
                  </a:cubicBezTo>
                  <a:lnTo>
                    <a:pt x="1191" y="721"/>
                  </a:lnTo>
                  <a:cubicBezTo>
                    <a:pt x="1193" y="744"/>
                    <a:pt x="1202" y="742"/>
                    <a:pt x="1204" y="760"/>
                  </a:cubicBezTo>
                  <a:cubicBezTo>
                    <a:pt x="1224" y="753"/>
                    <a:pt x="1222" y="730"/>
                    <a:pt x="1247" y="751"/>
                  </a:cubicBezTo>
                  <a:cubicBezTo>
                    <a:pt x="1240" y="717"/>
                    <a:pt x="1285" y="737"/>
                    <a:pt x="1270" y="710"/>
                  </a:cubicBezTo>
                  <a:cubicBezTo>
                    <a:pt x="1276" y="719"/>
                    <a:pt x="1288" y="724"/>
                    <a:pt x="1297" y="721"/>
                  </a:cubicBezTo>
                  <a:cubicBezTo>
                    <a:pt x="1306" y="708"/>
                    <a:pt x="1297" y="703"/>
                    <a:pt x="1299" y="694"/>
                  </a:cubicBezTo>
                  <a:cubicBezTo>
                    <a:pt x="1310" y="690"/>
                    <a:pt x="1315" y="672"/>
                    <a:pt x="1324" y="697"/>
                  </a:cubicBezTo>
                  <a:cubicBezTo>
                    <a:pt x="1315" y="694"/>
                    <a:pt x="1317" y="730"/>
                    <a:pt x="1326" y="730"/>
                  </a:cubicBezTo>
                  <a:cubicBezTo>
                    <a:pt x="1319" y="690"/>
                    <a:pt x="1340" y="730"/>
                    <a:pt x="1349" y="724"/>
                  </a:cubicBezTo>
                  <a:cubicBezTo>
                    <a:pt x="1349" y="703"/>
                    <a:pt x="1328" y="688"/>
                    <a:pt x="1337" y="683"/>
                  </a:cubicBezTo>
                  <a:cubicBezTo>
                    <a:pt x="1369" y="683"/>
                    <a:pt x="1376" y="749"/>
                    <a:pt x="1396" y="701"/>
                  </a:cubicBezTo>
                  <a:cubicBezTo>
                    <a:pt x="1389" y="701"/>
                    <a:pt x="1383" y="710"/>
                    <a:pt x="1378" y="699"/>
                  </a:cubicBezTo>
                  <a:cubicBezTo>
                    <a:pt x="1392" y="690"/>
                    <a:pt x="1410" y="692"/>
                    <a:pt x="1423" y="703"/>
                  </a:cubicBezTo>
                  <a:cubicBezTo>
                    <a:pt x="1430" y="660"/>
                    <a:pt x="1455" y="665"/>
                    <a:pt x="1484" y="658"/>
                  </a:cubicBezTo>
                  <a:cubicBezTo>
                    <a:pt x="1480" y="615"/>
                    <a:pt x="1527" y="660"/>
                    <a:pt x="1518" y="613"/>
                  </a:cubicBezTo>
                  <a:cubicBezTo>
                    <a:pt x="1509" y="613"/>
                    <a:pt x="1511" y="624"/>
                    <a:pt x="1505" y="627"/>
                  </a:cubicBezTo>
                  <a:cubicBezTo>
                    <a:pt x="1500" y="602"/>
                    <a:pt x="1493" y="597"/>
                    <a:pt x="1486" y="581"/>
                  </a:cubicBezTo>
                  <a:cubicBezTo>
                    <a:pt x="1493" y="586"/>
                    <a:pt x="1505" y="586"/>
                    <a:pt x="1511" y="581"/>
                  </a:cubicBezTo>
                  <a:lnTo>
                    <a:pt x="1516" y="604"/>
                  </a:lnTo>
                  <a:cubicBezTo>
                    <a:pt x="1527" y="566"/>
                    <a:pt x="1545" y="566"/>
                    <a:pt x="1577" y="559"/>
                  </a:cubicBezTo>
                  <a:cubicBezTo>
                    <a:pt x="1577" y="527"/>
                    <a:pt x="1559" y="563"/>
                    <a:pt x="1556" y="532"/>
                  </a:cubicBezTo>
                  <a:cubicBezTo>
                    <a:pt x="1566" y="554"/>
                    <a:pt x="1563" y="518"/>
                    <a:pt x="1572" y="518"/>
                  </a:cubicBezTo>
                  <a:cubicBezTo>
                    <a:pt x="1579" y="520"/>
                    <a:pt x="1575" y="538"/>
                    <a:pt x="1584" y="532"/>
                  </a:cubicBezTo>
                  <a:cubicBezTo>
                    <a:pt x="1593" y="527"/>
                    <a:pt x="1613" y="516"/>
                    <a:pt x="1613" y="505"/>
                  </a:cubicBezTo>
                  <a:cubicBezTo>
                    <a:pt x="1615" y="496"/>
                    <a:pt x="1606" y="489"/>
                    <a:pt x="1611" y="482"/>
                  </a:cubicBezTo>
                  <a:cubicBezTo>
                    <a:pt x="1617" y="473"/>
                    <a:pt x="1624" y="468"/>
                    <a:pt x="1631" y="484"/>
                  </a:cubicBezTo>
                  <a:cubicBezTo>
                    <a:pt x="1615" y="523"/>
                    <a:pt x="1593" y="559"/>
                    <a:pt x="1561" y="588"/>
                  </a:cubicBezTo>
                  <a:cubicBezTo>
                    <a:pt x="1579" y="606"/>
                    <a:pt x="1545" y="599"/>
                    <a:pt x="1561" y="640"/>
                  </a:cubicBezTo>
                  <a:cubicBezTo>
                    <a:pt x="1572" y="629"/>
                    <a:pt x="1570" y="604"/>
                    <a:pt x="1581" y="590"/>
                  </a:cubicBezTo>
                  <a:cubicBezTo>
                    <a:pt x="1602" y="584"/>
                    <a:pt x="1611" y="593"/>
                    <a:pt x="1626" y="575"/>
                  </a:cubicBezTo>
                  <a:cubicBezTo>
                    <a:pt x="1629" y="586"/>
                    <a:pt x="1624" y="593"/>
                    <a:pt x="1636" y="588"/>
                  </a:cubicBezTo>
                  <a:cubicBezTo>
                    <a:pt x="1636" y="557"/>
                    <a:pt x="1620" y="577"/>
                    <a:pt x="1615" y="563"/>
                  </a:cubicBezTo>
                  <a:cubicBezTo>
                    <a:pt x="1615" y="554"/>
                    <a:pt x="1615" y="545"/>
                    <a:pt x="1617" y="536"/>
                  </a:cubicBezTo>
                  <a:cubicBezTo>
                    <a:pt x="1640" y="538"/>
                    <a:pt x="1640" y="518"/>
                    <a:pt x="1645" y="502"/>
                  </a:cubicBezTo>
                  <a:cubicBezTo>
                    <a:pt x="1654" y="514"/>
                    <a:pt x="1658" y="527"/>
                    <a:pt x="1658" y="538"/>
                  </a:cubicBezTo>
                  <a:cubicBezTo>
                    <a:pt x="1674" y="529"/>
                    <a:pt x="1674" y="509"/>
                    <a:pt x="1658" y="500"/>
                  </a:cubicBezTo>
                  <a:cubicBezTo>
                    <a:pt x="1676" y="464"/>
                    <a:pt x="1726" y="480"/>
                    <a:pt x="1757" y="441"/>
                  </a:cubicBezTo>
                  <a:cubicBezTo>
                    <a:pt x="1776" y="477"/>
                    <a:pt x="1800" y="435"/>
                    <a:pt x="1803" y="407"/>
                  </a:cubicBezTo>
                  <a:cubicBezTo>
                    <a:pt x="1837" y="426"/>
                    <a:pt x="1846" y="362"/>
                    <a:pt x="1893" y="374"/>
                  </a:cubicBezTo>
                  <a:cubicBezTo>
                    <a:pt x="1893" y="365"/>
                    <a:pt x="1895" y="358"/>
                    <a:pt x="1898" y="351"/>
                  </a:cubicBezTo>
                  <a:cubicBezTo>
                    <a:pt x="1902" y="376"/>
                    <a:pt x="1900" y="351"/>
                    <a:pt x="1911" y="351"/>
                  </a:cubicBezTo>
                  <a:cubicBezTo>
                    <a:pt x="1904" y="374"/>
                    <a:pt x="1931" y="362"/>
                    <a:pt x="1943" y="358"/>
                  </a:cubicBezTo>
                  <a:cubicBezTo>
                    <a:pt x="1936" y="387"/>
                    <a:pt x="1968" y="365"/>
                    <a:pt x="1979" y="371"/>
                  </a:cubicBezTo>
                  <a:cubicBezTo>
                    <a:pt x="1979" y="351"/>
                    <a:pt x="1974" y="337"/>
                    <a:pt x="1988" y="322"/>
                  </a:cubicBezTo>
                  <a:cubicBezTo>
                    <a:pt x="1986" y="328"/>
                    <a:pt x="1988" y="337"/>
                    <a:pt x="1995" y="344"/>
                  </a:cubicBezTo>
                  <a:cubicBezTo>
                    <a:pt x="2008" y="337"/>
                    <a:pt x="1999" y="315"/>
                    <a:pt x="2008" y="308"/>
                  </a:cubicBezTo>
                  <a:cubicBezTo>
                    <a:pt x="2019" y="324"/>
                    <a:pt x="2040" y="301"/>
                    <a:pt x="2047" y="304"/>
                  </a:cubicBezTo>
                  <a:cubicBezTo>
                    <a:pt x="2047" y="319"/>
                    <a:pt x="2056" y="315"/>
                    <a:pt x="2058" y="328"/>
                  </a:cubicBezTo>
                  <a:cubicBezTo>
                    <a:pt x="2071" y="313"/>
                    <a:pt x="2092" y="301"/>
                    <a:pt x="2114" y="299"/>
                  </a:cubicBezTo>
                  <a:cubicBezTo>
                    <a:pt x="2114" y="288"/>
                    <a:pt x="2099" y="290"/>
                    <a:pt x="2108" y="279"/>
                  </a:cubicBezTo>
                  <a:cubicBezTo>
                    <a:pt x="2130" y="267"/>
                    <a:pt x="2157" y="276"/>
                    <a:pt x="2164" y="247"/>
                  </a:cubicBezTo>
                  <a:cubicBezTo>
                    <a:pt x="2164" y="261"/>
                    <a:pt x="2173" y="252"/>
                    <a:pt x="2175" y="261"/>
                  </a:cubicBezTo>
                  <a:cubicBezTo>
                    <a:pt x="2166" y="272"/>
                    <a:pt x="2135" y="281"/>
                    <a:pt x="2139" y="292"/>
                  </a:cubicBezTo>
                  <a:cubicBezTo>
                    <a:pt x="2150" y="281"/>
                    <a:pt x="2153" y="292"/>
                    <a:pt x="2157" y="297"/>
                  </a:cubicBezTo>
                  <a:cubicBezTo>
                    <a:pt x="2171" y="292"/>
                    <a:pt x="2169" y="283"/>
                    <a:pt x="2175" y="276"/>
                  </a:cubicBezTo>
                  <a:cubicBezTo>
                    <a:pt x="2182" y="286"/>
                    <a:pt x="2166" y="304"/>
                    <a:pt x="2182" y="292"/>
                  </a:cubicBezTo>
                  <a:cubicBezTo>
                    <a:pt x="2187" y="272"/>
                    <a:pt x="2175" y="274"/>
                    <a:pt x="2200" y="267"/>
                  </a:cubicBezTo>
                  <a:cubicBezTo>
                    <a:pt x="2200" y="254"/>
                    <a:pt x="2191" y="261"/>
                    <a:pt x="2191" y="249"/>
                  </a:cubicBezTo>
                  <a:cubicBezTo>
                    <a:pt x="2198" y="247"/>
                    <a:pt x="2205" y="240"/>
                    <a:pt x="2207" y="245"/>
                  </a:cubicBezTo>
                  <a:cubicBezTo>
                    <a:pt x="2216" y="254"/>
                    <a:pt x="2205" y="258"/>
                    <a:pt x="2205" y="265"/>
                  </a:cubicBezTo>
                  <a:cubicBezTo>
                    <a:pt x="2223" y="279"/>
                    <a:pt x="2245" y="229"/>
                    <a:pt x="2257" y="229"/>
                  </a:cubicBezTo>
                  <a:cubicBezTo>
                    <a:pt x="2261" y="225"/>
                    <a:pt x="2254" y="216"/>
                    <a:pt x="2261" y="211"/>
                  </a:cubicBezTo>
                  <a:cubicBezTo>
                    <a:pt x="2272" y="213"/>
                    <a:pt x="2281" y="193"/>
                    <a:pt x="2293" y="193"/>
                  </a:cubicBezTo>
                  <a:cubicBezTo>
                    <a:pt x="2290" y="175"/>
                    <a:pt x="2270" y="211"/>
                    <a:pt x="2263" y="193"/>
                  </a:cubicBezTo>
                  <a:cubicBezTo>
                    <a:pt x="2275" y="179"/>
                    <a:pt x="2279" y="193"/>
                    <a:pt x="2288" y="175"/>
                  </a:cubicBezTo>
                  <a:cubicBezTo>
                    <a:pt x="2300" y="182"/>
                    <a:pt x="2342" y="155"/>
                    <a:pt x="2313" y="166"/>
                  </a:cubicBezTo>
                  <a:cubicBezTo>
                    <a:pt x="2331" y="141"/>
                    <a:pt x="2365" y="150"/>
                    <a:pt x="2383" y="125"/>
                  </a:cubicBezTo>
                  <a:cubicBezTo>
                    <a:pt x="2381" y="130"/>
                    <a:pt x="2372" y="139"/>
                    <a:pt x="2383" y="132"/>
                  </a:cubicBezTo>
                  <a:cubicBezTo>
                    <a:pt x="2383" y="121"/>
                    <a:pt x="2390" y="132"/>
                    <a:pt x="2392" y="132"/>
                  </a:cubicBezTo>
                  <a:cubicBezTo>
                    <a:pt x="2406" y="123"/>
                    <a:pt x="2399" y="118"/>
                    <a:pt x="2417" y="107"/>
                  </a:cubicBezTo>
                  <a:cubicBezTo>
                    <a:pt x="2401" y="107"/>
                    <a:pt x="2442" y="80"/>
                    <a:pt x="2458" y="66"/>
                  </a:cubicBezTo>
                  <a:cubicBezTo>
                    <a:pt x="2458" y="64"/>
                    <a:pt x="2453" y="69"/>
                    <a:pt x="2451" y="69"/>
                  </a:cubicBezTo>
                  <a:lnTo>
                    <a:pt x="2473" y="55"/>
                  </a:lnTo>
                  <a:cubicBezTo>
                    <a:pt x="2476" y="53"/>
                    <a:pt x="2467" y="60"/>
                    <a:pt x="2469" y="55"/>
                  </a:cubicBezTo>
                  <a:cubicBezTo>
                    <a:pt x="2489" y="44"/>
                    <a:pt x="2476" y="48"/>
                    <a:pt x="2494" y="39"/>
                  </a:cubicBezTo>
                  <a:lnTo>
                    <a:pt x="2482" y="46"/>
                  </a:lnTo>
                  <a:lnTo>
                    <a:pt x="2494" y="39"/>
                  </a:lnTo>
                  <a:cubicBezTo>
                    <a:pt x="2480" y="44"/>
                    <a:pt x="2498" y="37"/>
                    <a:pt x="2482" y="39"/>
                  </a:cubicBezTo>
                  <a:cubicBezTo>
                    <a:pt x="2505" y="35"/>
                    <a:pt x="2487" y="35"/>
                    <a:pt x="2507" y="33"/>
                  </a:cubicBezTo>
                  <a:cubicBezTo>
                    <a:pt x="2491" y="33"/>
                    <a:pt x="2491" y="30"/>
                    <a:pt x="2478" y="30"/>
                  </a:cubicBezTo>
                  <a:cubicBezTo>
                    <a:pt x="2458" y="26"/>
                    <a:pt x="2437" y="24"/>
                    <a:pt x="2417" y="24"/>
                  </a:cubicBezTo>
                  <a:cubicBezTo>
                    <a:pt x="2403" y="24"/>
                    <a:pt x="2390" y="21"/>
                    <a:pt x="2376" y="17"/>
                  </a:cubicBezTo>
                  <a:cubicBezTo>
                    <a:pt x="2381" y="24"/>
                    <a:pt x="2374" y="28"/>
                    <a:pt x="2365" y="33"/>
                  </a:cubicBezTo>
                  <a:cubicBezTo>
                    <a:pt x="2370" y="26"/>
                    <a:pt x="2351" y="28"/>
                    <a:pt x="2349" y="24"/>
                  </a:cubicBezTo>
                  <a:cubicBezTo>
                    <a:pt x="2356" y="24"/>
                    <a:pt x="2365" y="24"/>
                    <a:pt x="2372" y="19"/>
                  </a:cubicBezTo>
                  <a:cubicBezTo>
                    <a:pt x="2363" y="19"/>
                    <a:pt x="2356" y="19"/>
                    <a:pt x="2349" y="17"/>
                  </a:cubicBezTo>
                  <a:cubicBezTo>
                    <a:pt x="2340" y="24"/>
                    <a:pt x="2331" y="26"/>
                    <a:pt x="2322" y="26"/>
                  </a:cubicBezTo>
                  <a:cubicBezTo>
                    <a:pt x="2318" y="17"/>
                    <a:pt x="2266" y="30"/>
                    <a:pt x="2275" y="15"/>
                  </a:cubicBezTo>
                  <a:cubicBezTo>
                    <a:pt x="2259" y="24"/>
                    <a:pt x="2205" y="8"/>
                    <a:pt x="2178" y="10"/>
                  </a:cubicBezTo>
                  <a:cubicBezTo>
                    <a:pt x="2173" y="17"/>
                    <a:pt x="2193" y="24"/>
                    <a:pt x="2182" y="24"/>
                  </a:cubicBezTo>
                  <a:cubicBezTo>
                    <a:pt x="2164" y="12"/>
                    <a:pt x="2144" y="8"/>
                    <a:pt x="2123" y="8"/>
                  </a:cubicBezTo>
                  <a:cubicBezTo>
                    <a:pt x="2123" y="35"/>
                    <a:pt x="2067" y="3"/>
                    <a:pt x="2062" y="33"/>
                  </a:cubicBezTo>
                  <a:cubicBezTo>
                    <a:pt x="2031" y="1"/>
                    <a:pt x="2001" y="35"/>
                    <a:pt x="1965" y="26"/>
                  </a:cubicBezTo>
                  <a:cubicBezTo>
                    <a:pt x="1961" y="33"/>
                    <a:pt x="1963" y="46"/>
                    <a:pt x="1958" y="53"/>
                  </a:cubicBezTo>
                  <a:cubicBezTo>
                    <a:pt x="1956" y="48"/>
                    <a:pt x="1949" y="48"/>
                    <a:pt x="1943" y="51"/>
                  </a:cubicBezTo>
                  <a:cubicBezTo>
                    <a:pt x="1947" y="42"/>
                    <a:pt x="1945" y="35"/>
                    <a:pt x="1936" y="33"/>
                  </a:cubicBezTo>
                  <a:cubicBezTo>
                    <a:pt x="1936" y="37"/>
                    <a:pt x="1934" y="39"/>
                    <a:pt x="1927" y="39"/>
                  </a:cubicBezTo>
                  <a:cubicBezTo>
                    <a:pt x="1927" y="51"/>
                    <a:pt x="1938" y="53"/>
                    <a:pt x="1931" y="57"/>
                  </a:cubicBezTo>
                  <a:cubicBezTo>
                    <a:pt x="1920" y="53"/>
                    <a:pt x="1916" y="39"/>
                    <a:pt x="1902" y="42"/>
                  </a:cubicBezTo>
                  <a:cubicBezTo>
                    <a:pt x="1902" y="60"/>
                    <a:pt x="1927" y="62"/>
                    <a:pt x="1918" y="71"/>
                  </a:cubicBezTo>
                  <a:cubicBezTo>
                    <a:pt x="1907" y="71"/>
                    <a:pt x="1900" y="62"/>
                    <a:pt x="1891" y="55"/>
                  </a:cubicBezTo>
                  <a:cubicBezTo>
                    <a:pt x="1888" y="44"/>
                    <a:pt x="1904" y="51"/>
                    <a:pt x="1900" y="37"/>
                  </a:cubicBezTo>
                  <a:cubicBezTo>
                    <a:pt x="1882" y="42"/>
                    <a:pt x="1864" y="42"/>
                    <a:pt x="1846" y="37"/>
                  </a:cubicBezTo>
                  <a:cubicBezTo>
                    <a:pt x="1846" y="44"/>
                    <a:pt x="1843" y="53"/>
                    <a:pt x="1837" y="57"/>
                  </a:cubicBezTo>
                  <a:cubicBezTo>
                    <a:pt x="1818" y="37"/>
                    <a:pt x="1785" y="39"/>
                    <a:pt x="1771" y="64"/>
                  </a:cubicBezTo>
                  <a:cubicBezTo>
                    <a:pt x="1762" y="21"/>
                    <a:pt x="1710" y="48"/>
                    <a:pt x="1681" y="46"/>
                  </a:cubicBezTo>
                  <a:cubicBezTo>
                    <a:pt x="1685" y="64"/>
                    <a:pt x="1665" y="57"/>
                    <a:pt x="1669" y="75"/>
                  </a:cubicBezTo>
                  <a:cubicBezTo>
                    <a:pt x="1683" y="66"/>
                    <a:pt x="1683" y="116"/>
                    <a:pt x="1676" y="118"/>
                  </a:cubicBezTo>
                  <a:cubicBezTo>
                    <a:pt x="1674" y="109"/>
                    <a:pt x="1667" y="114"/>
                    <a:pt x="1663" y="105"/>
                  </a:cubicBezTo>
                  <a:cubicBezTo>
                    <a:pt x="1665" y="98"/>
                    <a:pt x="1678" y="100"/>
                    <a:pt x="1672" y="82"/>
                  </a:cubicBezTo>
                  <a:cubicBezTo>
                    <a:pt x="1656" y="103"/>
                    <a:pt x="1658" y="80"/>
                    <a:pt x="1651" y="71"/>
                  </a:cubicBezTo>
                  <a:cubicBezTo>
                    <a:pt x="1642" y="62"/>
                    <a:pt x="1620" y="78"/>
                    <a:pt x="1633" y="60"/>
                  </a:cubicBezTo>
                  <a:cubicBezTo>
                    <a:pt x="1624" y="57"/>
                    <a:pt x="1620" y="82"/>
                    <a:pt x="1615" y="53"/>
                  </a:cubicBezTo>
                  <a:cubicBezTo>
                    <a:pt x="1593" y="66"/>
                    <a:pt x="1568" y="73"/>
                    <a:pt x="1543" y="71"/>
                  </a:cubicBezTo>
                  <a:cubicBezTo>
                    <a:pt x="1538" y="87"/>
                    <a:pt x="1554" y="100"/>
                    <a:pt x="1559" y="123"/>
                  </a:cubicBezTo>
                  <a:cubicBezTo>
                    <a:pt x="1547" y="114"/>
                    <a:pt x="1534" y="121"/>
                    <a:pt x="1545" y="103"/>
                  </a:cubicBezTo>
                  <a:cubicBezTo>
                    <a:pt x="1518" y="96"/>
                    <a:pt x="1532" y="157"/>
                    <a:pt x="1529" y="184"/>
                  </a:cubicBezTo>
                  <a:cubicBezTo>
                    <a:pt x="1518" y="148"/>
                    <a:pt x="1514" y="186"/>
                    <a:pt x="1514" y="195"/>
                  </a:cubicBezTo>
                  <a:cubicBezTo>
                    <a:pt x="1509" y="195"/>
                    <a:pt x="1502" y="200"/>
                    <a:pt x="1500" y="191"/>
                  </a:cubicBezTo>
                  <a:cubicBezTo>
                    <a:pt x="1500" y="155"/>
                    <a:pt x="1518" y="173"/>
                    <a:pt x="1514" y="139"/>
                  </a:cubicBezTo>
                  <a:cubicBezTo>
                    <a:pt x="1459" y="157"/>
                    <a:pt x="1421" y="69"/>
                    <a:pt x="1380" y="125"/>
                  </a:cubicBezTo>
                  <a:cubicBezTo>
                    <a:pt x="1335" y="114"/>
                    <a:pt x="1301" y="155"/>
                    <a:pt x="1276" y="182"/>
                  </a:cubicBezTo>
                  <a:lnTo>
                    <a:pt x="1270" y="159"/>
                  </a:lnTo>
                  <a:cubicBezTo>
                    <a:pt x="1236" y="184"/>
                    <a:pt x="1191" y="159"/>
                    <a:pt x="1175" y="209"/>
                  </a:cubicBezTo>
                  <a:cubicBezTo>
                    <a:pt x="1127" y="195"/>
                    <a:pt x="1096" y="225"/>
                    <a:pt x="1062" y="240"/>
                  </a:cubicBezTo>
                  <a:cubicBezTo>
                    <a:pt x="1046" y="252"/>
                    <a:pt x="1030" y="265"/>
                    <a:pt x="1019" y="279"/>
                  </a:cubicBezTo>
                  <a:cubicBezTo>
                    <a:pt x="1008" y="288"/>
                    <a:pt x="985" y="276"/>
                    <a:pt x="974" y="286"/>
                  </a:cubicBezTo>
                  <a:cubicBezTo>
                    <a:pt x="969" y="290"/>
                    <a:pt x="967" y="304"/>
                    <a:pt x="962" y="306"/>
                  </a:cubicBezTo>
                  <a:cubicBezTo>
                    <a:pt x="942" y="317"/>
                    <a:pt x="915" y="306"/>
                    <a:pt x="904" y="342"/>
                  </a:cubicBezTo>
                  <a:cubicBezTo>
                    <a:pt x="897" y="337"/>
                    <a:pt x="888" y="337"/>
                    <a:pt x="881" y="342"/>
                  </a:cubicBezTo>
                  <a:cubicBezTo>
                    <a:pt x="870" y="351"/>
                    <a:pt x="879" y="378"/>
                    <a:pt x="863" y="383"/>
                  </a:cubicBezTo>
                  <a:cubicBezTo>
                    <a:pt x="850" y="383"/>
                    <a:pt x="836" y="374"/>
                    <a:pt x="836" y="360"/>
                  </a:cubicBezTo>
                  <a:cubicBezTo>
                    <a:pt x="827" y="410"/>
                    <a:pt x="752" y="380"/>
                    <a:pt x="766" y="441"/>
                  </a:cubicBezTo>
                  <a:cubicBezTo>
                    <a:pt x="764" y="432"/>
                    <a:pt x="768" y="432"/>
                    <a:pt x="771" y="446"/>
                  </a:cubicBezTo>
                  <a:cubicBezTo>
                    <a:pt x="755" y="446"/>
                    <a:pt x="761" y="466"/>
                    <a:pt x="757" y="475"/>
                  </a:cubicBezTo>
                  <a:cubicBezTo>
                    <a:pt x="750" y="466"/>
                    <a:pt x="739" y="480"/>
                    <a:pt x="737" y="466"/>
                  </a:cubicBezTo>
                  <a:cubicBezTo>
                    <a:pt x="739" y="457"/>
                    <a:pt x="750" y="459"/>
                    <a:pt x="743" y="441"/>
                  </a:cubicBezTo>
                  <a:cubicBezTo>
                    <a:pt x="719" y="439"/>
                    <a:pt x="739" y="477"/>
                    <a:pt x="728" y="484"/>
                  </a:cubicBezTo>
                  <a:cubicBezTo>
                    <a:pt x="719" y="477"/>
                    <a:pt x="698" y="496"/>
                    <a:pt x="691" y="491"/>
                  </a:cubicBezTo>
                  <a:cubicBezTo>
                    <a:pt x="701" y="475"/>
                    <a:pt x="714" y="468"/>
                    <a:pt x="712" y="446"/>
                  </a:cubicBezTo>
                  <a:cubicBezTo>
                    <a:pt x="701" y="457"/>
                    <a:pt x="689" y="471"/>
                    <a:pt x="682" y="487"/>
                  </a:cubicBezTo>
                  <a:cubicBezTo>
                    <a:pt x="678" y="475"/>
                    <a:pt x="682" y="471"/>
                    <a:pt x="680" y="459"/>
                  </a:cubicBezTo>
                  <a:cubicBezTo>
                    <a:pt x="651" y="473"/>
                    <a:pt x="689" y="491"/>
                    <a:pt x="673" y="505"/>
                  </a:cubicBezTo>
                  <a:cubicBezTo>
                    <a:pt x="664" y="482"/>
                    <a:pt x="646" y="482"/>
                    <a:pt x="637" y="500"/>
                  </a:cubicBezTo>
                  <a:cubicBezTo>
                    <a:pt x="633" y="489"/>
                    <a:pt x="637" y="480"/>
                    <a:pt x="630" y="480"/>
                  </a:cubicBezTo>
                  <a:cubicBezTo>
                    <a:pt x="630" y="498"/>
                    <a:pt x="603" y="493"/>
                    <a:pt x="615" y="523"/>
                  </a:cubicBezTo>
                  <a:cubicBezTo>
                    <a:pt x="626" y="509"/>
                    <a:pt x="637" y="505"/>
                    <a:pt x="646" y="523"/>
                  </a:cubicBezTo>
                  <a:cubicBezTo>
                    <a:pt x="628" y="520"/>
                    <a:pt x="653" y="552"/>
                    <a:pt x="635" y="548"/>
                  </a:cubicBezTo>
                  <a:cubicBezTo>
                    <a:pt x="635" y="516"/>
                    <a:pt x="617" y="541"/>
                    <a:pt x="608" y="532"/>
                  </a:cubicBezTo>
                  <a:cubicBezTo>
                    <a:pt x="599" y="543"/>
                    <a:pt x="619" y="548"/>
                    <a:pt x="610" y="559"/>
                  </a:cubicBezTo>
                  <a:cubicBezTo>
                    <a:pt x="601" y="548"/>
                    <a:pt x="588" y="563"/>
                    <a:pt x="583" y="543"/>
                  </a:cubicBezTo>
                  <a:cubicBezTo>
                    <a:pt x="597" y="541"/>
                    <a:pt x="594" y="525"/>
                    <a:pt x="610" y="525"/>
                  </a:cubicBezTo>
                  <a:cubicBezTo>
                    <a:pt x="606" y="514"/>
                    <a:pt x="597" y="505"/>
                    <a:pt x="585" y="500"/>
                  </a:cubicBezTo>
                  <a:cubicBezTo>
                    <a:pt x="574" y="511"/>
                    <a:pt x="574" y="534"/>
                    <a:pt x="567" y="550"/>
                  </a:cubicBezTo>
                  <a:cubicBezTo>
                    <a:pt x="567" y="532"/>
                    <a:pt x="549" y="561"/>
                    <a:pt x="547" y="545"/>
                  </a:cubicBezTo>
                  <a:cubicBezTo>
                    <a:pt x="556" y="541"/>
                    <a:pt x="558" y="534"/>
                    <a:pt x="554" y="520"/>
                  </a:cubicBezTo>
                  <a:cubicBezTo>
                    <a:pt x="542" y="532"/>
                    <a:pt x="531" y="545"/>
                    <a:pt x="524" y="561"/>
                  </a:cubicBezTo>
                  <a:cubicBezTo>
                    <a:pt x="518" y="554"/>
                    <a:pt x="509" y="559"/>
                    <a:pt x="504" y="550"/>
                  </a:cubicBezTo>
                  <a:cubicBezTo>
                    <a:pt x="506" y="570"/>
                    <a:pt x="477" y="568"/>
                    <a:pt x="470" y="559"/>
                  </a:cubicBezTo>
                  <a:cubicBezTo>
                    <a:pt x="463" y="575"/>
                    <a:pt x="425" y="575"/>
                    <a:pt x="414" y="606"/>
                  </a:cubicBezTo>
                  <a:cubicBezTo>
                    <a:pt x="411" y="599"/>
                    <a:pt x="411" y="590"/>
                    <a:pt x="407" y="593"/>
                  </a:cubicBezTo>
                  <a:cubicBezTo>
                    <a:pt x="411" y="622"/>
                    <a:pt x="384" y="629"/>
                    <a:pt x="391" y="645"/>
                  </a:cubicBezTo>
                  <a:cubicBezTo>
                    <a:pt x="384" y="640"/>
                    <a:pt x="375" y="645"/>
                    <a:pt x="369" y="640"/>
                  </a:cubicBezTo>
                  <a:cubicBezTo>
                    <a:pt x="369" y="647"/>
                    <a:pt x="369" y="651"/>
                    <a:pt x="362" y="654"/>
                  </a:cubicBezTo>
                  <a:cubicBezTo>
                    <a:pt x="362" y="674"/>
                    <a:pt x="378" y="667"/>
                    <a:pt x="384" y="674"/>
                  </a:cubicBezTo>
                  <a:cubicBezTo>
                    <a:pt x="366" y="679"/>
                    <a:pt x="366" y="685"/>
                    <a:pt x="366" y="692"/>
                  </a:cubicBezTo>
                  <a:cubicBezTo>
                    <a:pt x="362" y="692"/>
                    <a:pt x="359" y="683"/>
                    <a:pt x="355" y="681"/>
                  </a:cubicBezTo>
                  <a:cubicBezTo>
                    <a:pt x="380" y="674"/>
                    <a:pt x="348" y="658"/>
                    <a:pt x="364" y="642"/>
                  </a:cubicBezTo>
                  <a:lnTo>
                    <a:pt x="344" y="651"/>
                  </a:lnTo>
                  <a:cubicBezTo>
                    <a:pt x="337" y="663"/>
                    <a:pt x="353" y="660"/>
                    <a:pt x="344" y="667"/>
                  </a:cubicBezTo>
                  <a:cubicBezTo>
                    <a:pt x="332" y="656"/>
                    <a:pt x="323" y="674"/>
                    <a:pt x="308" y="681"/>
                  </a:cubicBezTo>
                  <a:cubicBezTo>
                    <a:pt x="308" y="690"/>
                    <a:pt x="317" y="703"/>
                    <a:pt x="308" y="708"/>
                  </a:cubicBezTo>
                  <a:cubicBezTo>
                    <a:pt x="308" y="688"/>
                    <a:pt x="289" y="708"/>
                    <a:pt x="287" y="692"/>
                  </a:cubicBezTo>
                  <a:cubicBezTo>
                    <a:pt x="292" y="681"/>
                    <a:pt x="308" y="676"/>
                    <a:pt x="319" y="669"/>
                  </a:cubicBezTo>
                  <a:cubicBezTo>
                    <a:pt x="308" y="665"/>
                    <a:pt x="296" y="665"/>
                    <a:pt x="287" y="669"/>
                  </a:cubicBezTo>
                  <a:cubicBezTo>
                    <a:pt x="285" y="676"/>
                    <a:pt x="280" y="683"/>
                    <a:pt x="278" y="690"/>
                  </a:cubicBezTo>
                  <a:cubicBezTo>
                    <a:pt x="278" y="690"/>
                    <a:pt x="271" y="685"/>
                    <a:pt x="269" y="688"/>
                  </a:cubicBezTo>
                  <a:cubicBezTo>
                    <a:pt x="267" y="688"/>
                    <a:pt x="265" y="697"/>
                    <a:pt x="258" y="701"/>
                  </a:cubicBezTo>
                  <a:cubicBezTo>
                    <a:pt x="242" y="710"/>
                    <a:pt x="233" y="708"/>
                    <a:pt x="231" y="721"/>
                  </a:cubicBezTo>
                  <a:cubicBezTo>
                    <a:pt x="222" y="721"/>
                    <a:pt x="228" y="717"/>
                    <a:pt x="222" y="712"/>
                  </a:cubicBezTo>
                  <a:lnTo>
                    <a:pt x="201" y="726"/>
                  </a:lnTo>
                  <a:cubicBezTo>
                    <a:pt x="201" y="728"/>
                    <a:pt x="201" y="733"/>
                    <a:pt x="199" y="735"/>
                  </a:cubicBezTo>
                  <a:cubicBezTo>
                    <a:pt x="197" y="746"/>
                    <a:pt x="222" y="737"/>
                    <a:pt x="213" y="751"/>
                  </a:cubicBezTo>
                  <a:cubicBezTo>
                    <a:pt x="206" y="753"/>
                    <a:pt x="208" y="749"/>
                    <a:pt x="213" y="744"/>
                  </a:cubicBezTo>
                  <a:cubicBezTo>
                    <a:pt x="199" y="749"/>
                    <a:pt x="190" y="758"/>
                    <a:pt x="181" y="767"/>
                  </a:cubicBezTo>
                  <a:cubicBezTo>
                    <a:pt x="163" y="771"/>
                    <a:pt x="147" y="776"/>
                    <a:pt x="134" y="785"/>
                  </a:cubicBezTo>
                  <a:cubicBezTo>
                    <a:pt x="138" y="780"/>
                    <a:pt x="149" y="773"/>
                    <a:pt x="147" y="767"/>
                  </a:cubicBezTo>
                  <a:cubicBezTo>
                    <a:pt x="138" y="776"/>
                    <a:pt x="129" y="780"/>
                    <a:pt x="118" y="785"/>
                  </a:cubicBezTo>
                  <a:cubicBezTo>
                    <a:pt x="120" y="789"/>
                    <a:pt x="127" y="789"/>
                    <a:pt x="111" y="798"/>
                  </a:cubicBezTo>
                  <a:cubicBezTo>
                    <a:pt x="111" y="796"/>
                    <a:pt x="116" y="791"/>
                    <a:pt x="116" y="789"/>
                  </a:cubicBezTo>
                  <a:cubicBezTo>
                    <a:pt x="100" y="796"/>
                    <a:pt x="116" y="798"/>
                    <a:pt x="104" y="803"/>
                  </a:cubicBezTo>
                  <a:cubicBezTo>
                    <a:pt x="70" y="819"/>
                    <a:pt x="41" y="841"/>
                    <a:pt x="14" y="866"/>
                  </a:cubicBezTo>
                  <a:cubicBezTo>
                    <a:pt x="14" y="866"/>
                    <a:pt x="0" y="877"/>
                    <a:pt x="9" y="870"/>
                  </a:cubicBezTo>
                  <a:cubicBezTo>
                    <a:pt x="18" y="864"/>
                    <a:pt x="34" y="850"/>
                    <a:pt x="50" y="839"/>
                  </a:cubicBezTo>
                  <a:cubicBezTo>
                    <a:pt x="34" y="850"/>
                    <a:pt x="34" y="852"/>
                    <a:pt x="43" y="848"/>
                  </a:cubicBezTo>
                  <a:lnTo>
                    <a:pt x="12" y="868"/>
                  </a:lnTo>
                  <a:cubicBezTo>
                    <a:pt x="21" y="864"/>
                    <a:pt x="30" y="857"/>
                    <a:pt x="41" y="855"/>
                  </a:cubicBezTo>
                  <a:cubicBezTo>
                    <a:pt x="30" y="861"/>
                    <a:pt x="16" y="868"/>
                    <a:pt x="5" y="875"/>
                  </a:cubicBezTo>
                  <a:lnTo>
                    <a:pt x="37" y="859"/>
                  </a:lnTo>
                  <a:cubicBezTo>
                    <a:pt x="25" y="864"/>
                    <a:pt x="23" y="866"/>
                    <a:pt x="23" y="866"/>
                  </a:cubicBezTo>
                  <a:cubicBezTo>
                    <a:pt x="32" y="864"/>
                    <a:pt x="55" y="855"/>
                    <a:pt x="52" y="859"/>
                  </a:cubicBezTo>
                  <a:cubicBezTo>
                    <a:pt x="27" y="866"/>
                    <a:pt x="61" y="859"/>
                    <a:pt x="66" y="861"/>
                  </a:cubicBezTo>
                  <a:cubicBezTo>
                    <a:pt x="59" y="861"/>
                    <a:pt x="55" y="861"/>
                    <a:pt x="48" y="864"/>
                  </a:cubicBezTo>
                  <a:cubicBezTo>
                    <a:pt x="46" y="868"/>
                    <a:pt x="70" y="859"/>
                    <a:pt x="66" y="864"/>
                  </a:cubicBezTo>
                  <a:cubicBezTo>
                    <a:pt x="88" y="857"/>
                    <a:pt x="109" y="864"/>
                    <a:pt x="113" y="857"/>
                  </a:cubicBezTo>
                  <a:cubicBezTo>
                    <a:pt x="91" y="861"/>
                    <a:pt x="95" y="852"/>
                    <a:pt x="77" y="857"/>
                  </a:cubicBezTo>
                  <a:cubicBezTo>
                    <a:pt x="95" y="852"/>
                    <a:pt x="102" y="852"/>
                    <a:pt x="120" y="848"/>
                  </a:cubicBezTo>
                  <a:cubicBezTo>
                    <a:pt x="120" y="850"/>
                    <a:pt x="116" y="852"/>
                    <a:pt x="120" y="850"/>
                  </a:cubicBezTo>
                  <a:cubicBezTo>
                    <a:pt x="129" y="846"/>
                    <a:pt x="161" y="848"/>
                    <a:pt x="167" y="834"/>
                  </a:cubicBezTo>
                  <a:cubicBezTo>
                    <a:pt x="170" y="841"/>
                    <a:pt x="181" y="839"/>
                    <a:pt x="190" y="839"/>
                  </a:cubicBezTo>
                  <a:cubicBezTo>
                    <a:pt x="199" y="841"/>
                    <a:pt x="190" y="832"/>
                    <a:pt x="197" y="830"/>
                  </a:cubicBezTo>
                  <a:cubicBezTo>
                    <a:pt x="215" y="825"/>
                    <a:pt x="204" y="837"/>
                    <a:pt x="213" y="837"/>
                  </a:cubicBezTo>
                  <a:cubicBezTo>
                    <a:pt x="217" y="825"/>
                    <a:pt x="219" y="841"/>
                    <a:pt x="231" y="837"/>
                  </a:cubicBezTo>
                  <a:cubicBezTo>
                    <a:pt x="231" y="830"/>
                    <a:pt x="231" y="823"/>
                    <a:pt x="235" y="819"/>
                  </a:cubicBezTo>
                  <a:cubicBezTo>
                    <a:pt x="242" y="828"/>
                    <a:pt x="249" y="809"/>
                    <a:pt x="253" y="823"/>
                  </a:cubicBezTo>
                  <a:cubicBezTo>
                    <a:pt x="249" y="823"/>
                    <a:pt x="244" y="825"/>
                    <a:pt x="247" y="830"/>
                  </a:cubicBezTo>
                  <a:cubicBezTo>
                    <a:pt x="276" y="814"/>
                    <a:pt x="310" y="807"/>
                    <a:pt x="341" y="814"/>
                  </a:cubicBezTo>
                  <a:cubicBezTo>
                    <a:pt x="350" y="807"/>
                    <a:pt x="332" y="803"/>
                    <a:pt x="341" y="796"/>
                  </a:cubicBezTo>
                  <a:cubicBezTo>
                    <a:pt x="355" y="791"/>
                    <a:pt x="369" y="794"/>
                    <a:pt x="380" y="803"/>
                  </a:cubicBezTo>
                  <a:cubicBezTo>
                    <a:pt x="400" y="794"/>
                    <a:pt x="420" y="789"/>
                    <a:pt x="443" y="789"/>
                  </a:cubicBezTo>
                  <a:cubicBezTo>
                    <a:pt x="443" y="773"/>
                    <a:pt x="420" y="785"/>
                    <a:pt x="429" y="767"/>
                  </a:cubicBezTo>
                  <a:cubicBezTo>
                    <a:pt x="400" y="762"/>
                    <a:pt x="380" y="787"/>
                    <a:pt x="362" y="769"/>
                  </a:cubicBezTo>
                  <a:cubicBezTo>
                    <a:pt x="369" y="767"/>
                    <a:pt x="371" y="760"/>
                    <a:pt x="378" y="755"/>
                  </a:cubicBezTo>
                  <a:cubicBezTo>
                    <a:pt x="384" y="764"/>
                    <a:pt x="378" y="773"/>
                    <a:pt x="398" y="764"/>
                  </a:cubicBezTo>
                  <a:cubicBezTo>
                    <a:pt x="398" y="758"/>
                    <a:pt x="389" y="755"/>
                    <a:pt x="393" y="751"/>
                  </a:cubicBezTo>
                  <a:cubicBezTo>
                    <a:pt x="416" y="764"/>
                    <a:pt x="454" y="767"/>
                    <a:pt x="454" y="739"/>
                  </a:cubicBezTo>
                  <a:cubicBezTo>
                    <a:pt x="450" y="758"/>
                    <a:pt x="466" y="744"/>
                    <a:pt x="461" y="767"/>
                  </a:cubicBezTo>
                  <a:cubicBezTo>
                    <a:pt x="477" y="760"/>
                    <a:pt x="477" y="762"/>
                    <a:pt x="477" y="778"/>
                  </a:cubicBezTo>
                  <a:cubicBezTo>
                    <a:pt x="488" y="776"/>
                    <a:pt x="484" y="769"/>
                    <a:pt x="493" y="776"/>
                  </a:cubicBezTo>
                  <a:cubicBezTo>
                    <a:pt x="493" y="758"/>
                    <a:pt x="479" y="776"/>
                    <a:pt x="479" y="755"/>
                  </a:cubicBezTo>
                  <a:cubicBezTo>
                    <a:pt x="495" y="767"/>
                    <a:pt x="490" y="739"/>
                    <a:pt x="509" y="737"/>
                  </a:cubicBezTo>
                  <a:cubicBezTo>
                    <a:pt x="515" y="760"/>
                    <a:pt x="524" y="733"/>
                    <a:pt x="536" y="742"/>
                  </a:cubicBezTo>
                  <a:cubicBezTo>
                    <a:pt x="536" y="724"/>
                    <a:pt x="531" y="719"/>
                    <a:pt x="533" y="715"/>
                  </a:cubicBezTo>
                  <a:cubicBezTo>
                    <a:pt x="545" y="719"/>
                    <a:pt x="556" y="717"/>
                    <a:pt x="558" y="739"/>
                  </a:cubicBezTo>
                  <a:cubicBezTo>
                    <a:pt x="540" y="746"/>
                    <a:pt x="524" y="762"/>
                    <a:pt x="520" y="782"/>
                  </a:cubicBezTo>
                  <a:cubicBezTo>
                    <a:pt x="522" y="782"/>
                    <a:pt x="527" y="782"/>
                    <a:pt x="529" y="787"/>
                  </a:cubicBezTo>
                  <a:cubicBezTo>
                    <a:pt x="545" y="787"/>
                    <a:pt x="536" y="764"/>
                    <a:pt x="551" y="764"/>
                  </a:cubicBezTo>
                  <a:cubicBezTo>
                    <a:pt x="551" y="773"/>
                    <a:pt x="549" y="776"/>
                    <a:pt x="556" y="782"/>
                  </a:cubicBezTo>
                  <a:cubicBezTo>
                    <a:pt x="567" y="769"/>
                    <a:pt x="588" y="755"/>
                    <a:pt x="603" y="778"/>
                  </a:cubicBezTo>
                  <a:cubicBezTo>
                    <a:pt x="590" y="798"/>
                    <a:pt x="583" y="821"/>
                    <a:pt x="554" y="812"/>
                  </a:cubicBezTo>
                  <a:cubicBezTo>
                    <a:pt x="551" y="803"/>
                    <a:pt x="563" y="805"/>
                    <a:pt x="558" y="794"/>
                  </a:cubicBezTo>
                  <a:cubicBezTo>
                    <a:pt x="536" y="803"/>
                    <a:pt x="524" y="776"/>
                    <a:pt x="524" y="805"/>
                  </a:cubicBezTo>
                  <a:lnTo>
                    <a:pt x="520" y="782"/>
                  </a:lnTo>
                  <a:cubicBezTo>
                    <a:pt x="509" y="794"/>
                    <a:pt x="495" y="800"/>
                    <a:pt x="479" y="800"/>
                  </a:cubicBezTo>
                  <a:cubicBezTo>
                    <a:pt x="477" y="787"/>
                    <a:pt x="468" y="791"/>
                    <a:pt x="468" y="776"/>
                  </a:cubicBezTo>
                  <a:cubicBezTo>
                    <a:pt x="452" y="771"/>
                    <a:pt x="470" y="794"/>
                    <a:pt x="459" y="794"/>
                  </a:cubicBezTo>
                  <a:cubicBezTo>
                    <a:pt x="441" y="794"/>
                    <a:pt x="425" y="800"/>
                    <a:pt x="409" y="807"/>
                  </a:cubicBezTo>
                  <a:cubicBezTo>
                    <a:pt x="409" y="816"/>
                    <a:pt x="416" y="816"/>
                    <a:pt x="420" y="821"/>
                  </a:cubicBezTo>
                  <a:cubicBezTo>
                    <a:pt x="414" y="832"/>
                    <a:pt x="398" y="823"/>
                    <a:pt x="389" y="821"/>
                  </a:cubicBezTo>
                  <a:cubicBezTo>
                    <a:pt x="387" y="834"/>
                    <a:pt x="323" y="846"/>
                    <a:pt x="319" y="830"/>
                  </a:cubicBezTo>
                  <a:cubicBezTo>
                    <a:pt x="332" y="828"/>
                    <a:pt x="339" y="839"/>
                    <a:pt x="339" y="823"/>
                  </a:cubicBezTo>
                  <a:cubicBezTo>
                    <a:pt x="328" y="821"/>
                    <a:pt x="317" y="821"/>
                    <a:pt x="305" y="823"/>
                  </a:cubicBezTo>
                  <a:cubicBezTo>
                    <a:pt x="305" y="828"/>
                    <a:pt x="303" y="834"/>
                    <a:pt x="298" y="837"/>
                  </a:cubicBezTo>
                  <a:cubicBezTo>
                    <a:pt x="294" y="821"/>
                    <a:pt x="280" y="841"/>
                    <a:pt x="274" y="828"/>
                  </a:cubicBezTo>
                  <a:cubicBezTo>
                    <a:pt x="271" y="841"/>
                    <a:pt x="265" y="843"/>
                    <a:pt x="247" y="841"/>
                  </a:cubicBezTo>
                  <a:cubicBezTo>
                    <a:pt x="242" y="852"/>
                    <a:pt x="228" y="855"/>
                    <a:pt x="231" y="861"/>
                  </a:cubicBezTo>
                  <a:cubicBezTo>
                    <a:pt x="217" y="859"/>
                    <a:pt x="226" y="852"/>
                    <a:pt x="208" y="852"/>
                  </a:cubicBezTo>
                  <a:cubicBezTo>
                    <a:pt x="215" y="852"/>
                    <a:pt x="219" y="848"/>
                    <a:pt x="210" y="848"/>
                  </a:cubicBezTo>
                  <a:cubicBezTo>
                    <a:pt x="183" y="857"/>
                    <a:pt x="120" y="857"/>
                    <a:pt x="88" y="868"/>
                  </a:cubicBezTo>
                  <a:cubicBezTo>
                    <a:pt x="91" y="868"/>
                    <a:pt x="95" y="866"/>
                    <a:pt x="88" y="866"/>
                  </a:cubicBezTo>
                  <a:cubicBezTo>
                    <a:pt x="77" y="868"/>
                    <a:pt x="66" y="870"/>
                    <a:pt x="55" y="870"/>
                  </a:cubicBezTo>
                  <a:cubicBezTo>
                    <a:pt x="55" y="870"/>
                    <a:pt x="66" y="868"/>
                    <a:pt x="61" y="866"/>
                  </a:cubicBezTo>
                  <a:cubicBezTo>
                    <a:pt x="41" y="868"/>
                    <a:pt x="55" y="870"/>
                    <a:pt x="59" y="873"/>
                  </a:cubicBezTo>
                  <a:cubicBezTo>
                    <a:pt x="46" y="873"/>
                    <a:pt x="48" y="868"/>
                    <a:pt x="37" y="870"/>
                  </a:cubicBezTo>
                  <a:cubicBezTo>
                    <a:pt x="30" y="873"/>
                    <a:pt x="32" y="875"/>
                    <a:pt x="50" y="875"/>
                  </a:cubicBezTo>
                  <a:cubicBezTo>
                    <a:pt x="52" y="877"/>
                    <a:pt x="30" y="875"/>
                    <a:pt x="37" y="875"/>
                  </a:cubicBezTo>
                  <a:cubicBezTo>
                    <a:pt x="61" y="877"/>
                    <a:pt x="39" y="877"/>
                    <a:pt x="37" y="877"/>
                  </a:cubicBezTo>
                  <a:cubicBezTo>
                    <a:pt x="41" y="877"/>
                    <a:pt x="77" y="882"/>
                    <a:pt x="55" y="882"/>
                  </a:cubicBezTo>
                  <a:cubicBezTo>
                    <a:pt x="75" y="886"/>
                    <a:pt x="97" y="889"/>
                    <a:pt x="120" y="889"/>
                  </a:cubicBezTo>
                  <a:cubicBezTo>
                    <a:pt x="122" y="889"/>
                    <a:pt x="120" y="889"/>
                    <a:pt x="125" y="889"/>
                  </a:cubicBezTo>
                  <a:close/>
                  <a:moveTo>
                    <a:pt x="1787" y="53"/>
                  </a:moveTo>
                  <a:cubicBezTo>
                    <a:pt x="1794" y="35"/>
                    <a:pt x="1807" y="64"/>
                    <a:pt x="1821" y="62"/>
                  </a:cubicBezTo>
                  <a:cubicBezTo>
                    <a:pt x="1825" y="75"/>
                    <a:pt x="1805" y="66"/>
                    <a:pt x="1800" y="71"/>
                  </a:cubicBezTo>
                  <a:cubicBezTo>
                    <a:pt x="1814" y="87"/>
                    <a:pt x="1846" y="55"/>
                    <a:pt x="1848" y="98"/>
                  </a:cubicBezTo>
                  <a:cubicBezTo>
                    <a:pt x="1837" y="100"/>
                    <a:pt x="1841" y="94"/>
                    <a:pt x="1841" y="87"/>
                  </a:cubicBezTo>
                  <a:cubicBezTo>
                    <a:pt x="1839" y="94"/>
                    <a:pt x="1825" y="89"/>
                    <a:pt x="1832" y="107"/>
                  </a:cubicBezTo>
                  <a:cubicBezTo>
                    <a:pt x="1814" y="114"/>
                    <a:pt x="1814" y="75"/>
                    <a:pt x="1796" y="85"/>
                  </a:cubicBezTo>
                  <a:cubicBezTo>
                    <a:pt x="1800" y="71"/>
                    <a:pt x="1789" y="73"/>
                    <a:pt x="1787" y="53"/>
                  </a:cubicBezTo>
                  <a:close/>
                  <a:moveTo>
                    <a:pt x="649" y="861"/>
                  </a:moveTo>
                  <a:cubicBezTo>
                    <a:pt x="637" y="859"/>
                    <a:pt x="644" y="839"/>
                    <a:pt x="653" y="841"/>
                  </a:cubicBezTo>
                  <a:cubicBezTo>
                    <a:pt x="653" y="850"/>
                    <a:pt x="649" y="852"/>
                    <a:pt x="649" y="861"/>
                  </a:cubicBezTo>
                  <a:close/>
                  <a:moveTo>
                    <a:pt x="238" y="877"/>
                  </a:moveTo>
                  <a:cubicBezTo>
                    <a:pt x="219" y="877"/>
                    <a:pt x="235" y="873"/>
                    <a:pt x="226" y="866"/>
                  </a:cubicBezTo>
                  <a:lnTo>
                    <a:pt x="240" y="866"/>
                  </a:lnTo>
                  <a:cubicBezTo>
                    <a:pt x="235" y="868"/>
                    <a:pt x="235" y="873"/>
                    <a:pt x="238" y="877"/>
                  </a:cubicBezTo>
                  <a:close/>
                  <a:moveTo>
                    <a:pt x="942" y="803"/>
                  </a:moveTo>
                  <a:cubicBezTo>
                    <a:pt x="947" y="819"/>
                    <a:pt x="924" y="816"/>
                    <a:pt x="926" y="798"/>
                  </a:cubicBezTo>
                  <a:lnTo>
                    <a:pt x="935" y="796"/>
                  </a:lnTo>
                  <a:cubicBezTo>
                    <a:pt x="938" y="803"/>
                    <a:pt x="940" y="803"/>
                    <a:pt x="942" y="803"/>
                  </a:cubicBezTo>
                  <a:close/>
                  <a:moveTo>
                    <a:pt x="1071" y="780"/>
                  </a:moveTo>
                  <a:cubicBezTo>
                    <a:pt x="1055" y="764"/>
                    <a:pt x="1078" y="746"/>
                    <a:pt x="1096" y="751"/>
                  </a:cubicBezTo>
                  <a:cubicBezTo>
                    <a:pt x="1100" y="773"/>
                    <a:pt x="1071" y="762"/>
                    <a:pt x="1071" y="780"/>
                  </a:cubicBezTo>
                  <a:close/>
                  <a:moveTo>
                    <a:pt x="1410" y="654"/>
                  </a:moveTo>
                  <a:cubicBezTo>
                    <a:pt x="1412" y="663"/>
                    <a:pt x="1405" y="672"/>
                    <a:pt x="1398" y="676"/>
                  </a:cubicBezTo>
                  <a:cubicBezTo>
                    <a:pt x="1385" y="667"/>
                    <a:pt x="1394" y="645"/>
                    <a:pt x="1385" y="645"/>
                  </a:cubicBezTo>
                  <a:cubicBezTo>
                    <a:pt x="1383" y="624"/>
                    <a:pt x="1403" y="654"/>
                    <a:pt x="1410" y="654"/>
                  </a:cubicBezTo>
                  <a:close/>
                  <a:moveTo>
                    <a:pt x="495" y="841"/>
                  </a:moveTo>
                  <a:cubicBezTo>
                    <a:pt x="486" y="837"/>
                    <a:pt x="477" y="837"/>
                    <a:pt x="468" y="839"/>
                  </a:cubicBezTo>
                  <a:cubicBezTo>
                    <a:pt x="452" y="837"/>
                    <a:pt x="472" y="832"/>
                    <a:pt x="479" y="832"/>
                  </a:cubicBezTo>
                  <a:cubicBezTo>
                    <a:pt x="479" y="830"/>
                    <a:pt x="477" y="828"/>
                    <a:pt x="475" y="828"/>
                  </a:cubicBezTo>
                  <a:cubicBezTo>
                    <a:pt x="477" y="812"/>
                    <a:pt x="495" y="830"/>
                    <a:pt x="495" y="841"/>
                  </a:cubicBezTo>
                  <a:close/>
                  <a:moveTo>
                    <a:pt x="371" y="846"/>
                  </a:moveTo>
                  <a:cubicBezTo>
                    <a:pt x="359" y="839"/>
                    <a:pt x="364" y="846"/>
                    <a:pt x="353" y="848"/>
                  </a:cubicBezTo>
                  <a:cubicBezTo>
                    <a:pt x="348" y="839"/>
                    <a:pt x="371" y="830"/>
                    <a:pt x="369" y="846"/>
                  </a:cubicBezTo>
                  <a:close/>
                  <a:moveTo>
                    <a:pt x="249" y="850"/>
                  </a:moveTo>
                  <a:cubicBezTo>
                    <a:pt x="253" y="843"/>
                    <a:pt x="260" y="846"/>
                    <a:pt x="271" y="846"/>
                  </a:cubicBezTo>
                  <a:cubicBezTo>
                    <a:pt x="265" y="855"/>
                    <a:pt x="260" y="852"/>
                    <a:pt x="249" y="850"/>
                  </a:cubicBezTo>
                  <a:close/>
                  <a:moveTo>
                    <a:pt x="188" y="859"/>
                  </a:moveTo>
                  <a:cubicBezTo>
                    <a:pt x="172" y="855"/>
                    <a:pt x="210" y="850"/>
                    <a:pt x="188" y="859"/>
                  </a:cubicBezTo>
                  <a:close/>
                  <a:moveTo>
                    <a:pt x="1383" y="654"/>
                  </a:moveTo>
                  <a:lnTo>
                    <a:pt x="1374" y="656"/>
                  </a:lnTo>
                  <a:lnTo>
                    <a:pt x="1371" y="640"/>
                  </a:lnTo>
                  <a:lnTo>
                    <a:pt x="1378" y="638"/>
                  </a:lnTo>
                  <a:close/>
                  <a:moveTo>
                    <a:pt x="1051" y="728"/>
                  </a:moveTo>
                  <a:cubicBezTo>
                    <a:pt x="1053" y="699"/>
                    <a:pt x="1073" y="751"/>
                    <a:pt x="1051" y="728"/>
                  </a:cubicBezTo>
                  <a:close/>
                  <a:moveTo>
                    <a:pt x="1123" y="712"/>
                  </a:moveTo>
                  <a:cubicBezTo>
                    <a:pt x="1112" y="715"/>
                    <a:pt x="1098" y="719"/>
                    <a:pt x="1091" y="710"/>
                  </a:cubicBezTo>
                  <a:cubicBezTo>
                    <a:pt x="1089" y="699"/>
                    <a:pt x="1121" y="685"/>
                    <a:pt x="1123" y="712"/>
                  </a:cubicBezTo>
                  <a:close/>
                  <a:moveTo>
                    <a:pt x="504" y="821"/>
                  </a:moveTo>
                  <a:cubicBezTo>
                    <a:pt x="504" y="814"/>
                    <a:pt x="506" y="809"/>
                    <a:pt x="515" y="807"/>
                  </a:cubicBezTo>
                  <a:cubicBezTo>
                    <a:pt x="513" y="814"/>
                    <a:pt x="511" y="819"/>
                    <a:pt x="502" y="821"/>
                  </a:cubicBezTo>
                  <a:close/>
                  <a:moveTo>
                    <a:pt x="1310" y="649"/>
                  </a:moveTo>
                  <a:cubicBezTo>
                    <a:pt x="1315" y="615"/>
                    <a:pt x="1331" y="669"/>
                    <a:pt x="1310" y="649"/>
                  </a:cubicBezTo>
                  <a:close/>
                  <a:moveTo>
                    <a:pt x="1145" y="699"/>
                  </a:moveTo>
                  <a:cubicBezTo>
                    <a:pt x="1141" y="701"/>
                    <a:pt x="1136" y="692"/>
                    <a:pt x="1132" y="692"/>
                  </a:cubicBezTo>
                  <a:cubicBezTo>
                    <a:pt x="1132" y="685"/>
                    <a:pt x="1134" y="683"/>
                    <a:pt x="1132" y="676"/>
                  </a:cubicBezTo>
                  <a:lnTo>
                    <a:pt x="1139" y="674"/>
                  </a:lnTo>
                  <a:close/>
                  <a:moveTo>
                    <a:pt x="800" y="760"/>
                  </a:moveTo>
                  <a:cubicBezTo>
                    <a:pt x="800" y="769"/>
                    <a:pt x="798" y="764"/>
                    <a:pt x="798" y="760"/>
                  </a:cubicBezTo>
                  <a:cubicBezTo>
                    <a:pt x="780" y="758"/>
                    <a:pt x="782" y="776"/>
                    <a:pt x="771" y="764"/>
                  </a:cubicBezTo>
                  <a:cubicBezTo>
                    <a:pt x="768" y="751"/>
                    <a:pt x="789" y="760"/>
                    <a:pt x="782" y="742"/>
                  </a:cubicBezTo>
                  <a:cubicBezTo>
                    <a:pt x="791" y="737"/>
                    <a:pt x="791" y="762"/>
                    <a:pt x="800" y="762"/>
                  </a:cubicBezTo>
                  <a:close/>
                  <a:moveTo>
                    <a:pt x="685" y="780"/>
                  </a:moveTo>
                  <a:cubicBezTo>
                    <a:pt x="678" y="791"/>
                    <a:pt x="671" y="755"/>
                    <a:pt x="646" y="760"/>
                  </a:cubicBezTo>
                  <a:cubicBezTo>
                    <a:pt x="649" y="751"/>
                    <a:pt x="649" y="742"/>
                    <a:pt x="646" y="735"/>
                  </a:cubicBezTo>
                  <a:cubicBezTo>
                    <a:pt x="653" y="730"/>
                    <a:pt x="658" y="737"/>
                    <a:pt x="664" y="737"/>
                  </a:cubicBezTo>
                  <a:cubicBezTo>
                    <a:pt x="651" y="751"/>
                    <a:pt x="669" y="771"/>
                    <a:pt x="682" y="760"/>
                  </a:cubicBezTo>
                  <a:cubicBezTo>
                    <a:pt x="687" y="769"/>
                    <a:pt x="669" y="778"/>
                    <a:pt x="682" y="780"/>
                  </a:cubicBezTo>
                  <a:close/>
                  <a:moveTo>
                    <a:pt x="667" y="782"/>
                  </a:moveTo>
                  <a:cubicBezTo>
                    <a:pt x="667" y="791"/>
                    <a:pt x="660" y="789"/>
                    <a:pt x="655" y="791"/>
                  </a:cubicBezTo>
                  <a:lnTo>
                    <a:pt x="651" y="773"/>
                  </a:lnTo>
                  <a:cubicBezTo>
                    <a:pt x="658" y="767"/>
                    <a:pt x="660" y="782"/>
                    <a:pt x="667" y="782"/>
                  </a:cubicBezTo>
                  <a:close/>
                  <a:moveTo>
                    <a:pt x="1313" y="570"/>
                  </a:moveTo>
                  <a:cubicBezTo>
                    <a:pt x="1315" y="581"/>
                    <a:pt x="1317" y="593"/>
                    <a:pt x="1317" y="604"/>
                  </a:cubicBezTo>
                  <a:cubicBezTo>
                    <a:pt x="1328" y="584"/>
                    <a:pt x="1331" y="613"/>
                    <a:pt x="1349" y="604"/>
                  </a:cubicBezTo>
                  <a:cubicBezTo>
                    <a:pt x="1353" y="620"/>
                    <a:pt x="1344" y="636"/>
                    <a:pt x="1331" y="642"/>
                  </a:cubicBezTo>
                  <a:cubicBezTo>
                    <a:pt x="1342" y="608"/>
                    <a:pt x="1319" y="627"/>
                    <a:pt x="1306" y="615"/>
                  </a:cubicBezTo>
                  <a:cubicBezTo>
                    <a:pt x="1294" y="590"/>
                    <a:pt x="1317" y="599"/>
                    <a:pt x="1310" y="579"/>
                  </a:cubicBezTo>
                  <a:cubicBezTo>
                    <a:pt x="1304" y="559"/>
                    <a:pt x="1304" y="602"/>
                    <a:pt x="1297" y="566"/>
                  </a:cubicBezTo>
                  <a:cubicBezTo>
                    <a:pt x="1304" y="563"/>
                    <a:pt x="1306" y="572"/>
                    <a:pt x="1313" y="570"/>
                  </a:cubicBezTo>
                  <a:close/>
                  <a:moveTo>
                    <a:pt x="1376" y="622"/>
                  </a:moveTo>
                  <a:cubicBezTo>
                    <a:pt x="1369" y="599"/>
                    <a:pt x="1380" y="593"/>
                    <a:pt x="1387" y="602"/>
                  </a:cubicBezTo>
                  <a:cubicBezTo>
                    <a:pt x="1389" y="615"/>
                    <a:pt x="1385" y="622"/>
                    <a:pt x="1374" y="622"/>
                  </a:cubicBezTo>
                  <a:close/>
                  <a:moveTo>
                    <a:pt x="1281" y="640"/>
                  </a:moveTo>
                  <a:cubicBezTo>
                    <a:pt x="1281" y="649"/>
                    <a:pt x="1274" y="647"/>
                    <a:pt x="1270" y="651"/>
                  </a:cubicBezTo>
                  <a:cubicBezTo>
                    <a:pt x="1263" y="631"/>
                    <a:pt x="1272" y="631"/>
                    <a:pt x="1263" y="608"/>
                  </a:cubicBezTo>
                  <a:cubicBezTo>
                    <a:pt x="1276" y="627"/>
                    <a:pt x="1281" y="590"/>
                    <a:pt x="1294" y="608"/>
                  </a:cubicBezTo>
                  <a:cubicBezTo>
                    <a:pt x="1297" y="624"/>
                    <a:pt x="1261" y="624"/>
                    <a:pt x="1279" y="640"/>
                  </a:cubicBezTo>
                  <a:close/>
                  <a:moveTo>
                    <a:pt x="841" y="737"/>
                  </a:moveTo>
                  <a:cubicBezTo>
                    <a:pt x="834" y="767"/>
                    <a:pt x="820" y="719"/>
                    <a:pt x="841" y="737"/>
                  </a:cubicBezTo>
                  <a:close/>
                  <a:moveTo>
                    <a:pt x="825" y="733"/>
                  </a:moveTo>
                  <a:cubicBezTo>
                    <a:pt x="811" y="735"/>
                    <a:pt x="818" y="758"/>
                    <a:pt x="800" y="753"/>
                  </a:cubicBezTo>
                  <a:cubicBezTo>
                    <a:pt x="798" y="735"/>
                    <a:pt x="802" y="719"/>
                    <a:pt x="813" y="706"/>
                  </a:cubicBezTo>
                  <a:cubicBezTo>
                    <a:pt x="809" y="694"/>
                    <a:pt x="800" y="697"/>
                    <a:pt x="798" y="674"/>
                  </a:cubicBezTo>
                  <a:cubicBezTo>
                    <a:pt x="789" y="692"/>
                    <a:pt x="786" y="712"/>
                    <a:pt x="793" y="733"/>
                  </a:cubicBezTo>
                  <a:cubicBezTo>
                    <a:pt x="777" y="730"/>
                    <a:pt x="780" y="749"/>
                    <a:pt x="768" y="737"/>
                  </a:cubicBezTo>
                  <a:cubicBezTo>
                    <a:pt x="764" y="724"/>
                    <a:pt x="766" y="715"/>
                    <a:pt x="775" y="715"/>
                  </a:cubicBezTo>
                  <a:cubicBezTo>
                    <a:pt x="775" y="721"/>
                    <a:pt x="773" y="721"/>
                    <a:pt x="768" y="724"/>
                  </a:cubicBezTo>
                  <a:cubicBezTo>
                    <a:pt x="771" y="730"/>
                    <a:pt x="777" y="728"/>
                    <a:pt x="784" y="728"/>
                  </a:cubicBezTo>
                  <a:cubicBezTo>
                    <a:pt x="768" y="688"/>
                    <a:pt x="761" y="697"/>
                    <a:pt x="737" y="688"/>
                  </a:cubicBezTo>
                  <a:cubicBezTo>
                    <a:pt x="734" y="676"/>
                    <a:pt x="741" y="647"/>
                    <a:pt x="721" y="656"/>
                  </a:cubicBezTo>
                  <a:cubicBezTo>
                    <a:pt x="716" y="631"/>
                    <a:pt x="746" y="640"/>
                    <a:pt x="748" y="663"/>
                  </a:cubicBezTo>
                  <a:cubicBezTo>
                    <a:pt x="786" y="645"/>
                    <a:pt x="825" y="631"/>
                    <a:pt x="865" y="627"/>
                  </a:cubicBezTo>
                  <a:cubicBezTo>
                    <a:pt x="877" y="669"/>
                    <a:pt x="811" y="642"/>
                    <a:pt x="825" y="674"/>
                  </a:cubicBezTo>
                  <a:cubicBezTo>
                    <a:pt x="825" y="688"/>
                    <a:pt x="816" y="676"/>
                    <a:pt x="811" y="676"/>
                  </a:cubicBezTo>
                  <a:cubicBezTo>
                    <a:pt x="811" y="697"/>
                    <a:pt x="818" y="715"/>
                    <a:pt x="825" y="733"/>
                  </a:cubicBezTo>
                  <a:close/>
                  <a:moveTo>
                    <a:pt x="872" y="615"/>
                  </a:moveTo>
                  <a:cubicBezTo>
                    <a:pt x="888" y="604"/>
                    <a:pt x="890" y="636"/>
                    <a:pt x="906" y="624"/>
                  </a:cubicBezTo>
                  <a:cubicBezTo>
                    <a:pt x="899" y="642"/>
                    <a:pt x="926" y="645"/>
                    <a:pt x="917" y="667"/>
                  </a:cubicBezTo>
                  <a:cubicBezTo>
                    <a:pt x="902" y="645"/>
                    <a:pt x="879" y="618"/>
                    <a:pt x="872" y="647"/>
                  </a:cubicBezTo>
                  <a:cubicBezTo>
                    <a:pt x="872" y="636"/>
                    <a:pt x="872" y="629"/>
                    <a:pt x="872" y="615"/>
                  </a:cubicBezTo>
                  <a:close/>
                  <a:moveTo>
                    <a:pt x="746" y="649"/>
                  </a:moveTo>
                  <a:cubicBezTo>
                    <a:pt x="746" y="624"/>
                    <a:pt x="730" y="647"/>
                    <a:pt x="730" y="624"/>
                  </a:cubicBezTo>
                  <a:cubicBezTo>
                    <a:pt x="737" y="622"/>
                    <a:pt x="755" y="645"/>
                    <a:pt x="752" y="624"/>
                  </a:cubicBezTo>
                  <a:cubicBezTo>
                    <a:pt x="768" y="629"/>
                    <a:pt x="752" y="649"/>
                    <a:pt x="746" y="649"/>
                  </a:cubicBezTo>
                  <a:close/>
                  <a:moveTo>
                    <a:pt x="755" y="762"/>
                  </a:moveTo>
                  <a:cubicBezTo>
                    <a:pt x="741" y="749"/>
                    <a:pt x="746" y="739"/>
                    <a:pt x="739" y="715"/>
                  </a:cubicBezTo>
                  <a:cubicBezTo>
                    <a:pt x="748" y="712"/>
                    <a:pt x="750" y="721"/>
                    <a:pt x="759" y="719"/>
                  </a:cubicBezTo>
                  <a:lnTo>
                    <a:pt x="766" y="753"/>
                  </a:lnTo>
                  <a:cubicBezTo>
                    <a:pt x="759" y="753"/>
                    <a:pt x="755" y="753"/>
                    <a:pt x="757" y="762"/>
                  </a:cubicBezTo>
                  <a:close/>
                  <a:moveTo>
                    <a:pt x="1247" y="649"/>
                  </a:moveTo>
                  <a:cubicBezTo>
                    <a:pt x="1240" y="627"/>
                    <a:pt x="1247" y="608"/>
                    <a:pt x="1256" y="620"/>
                  </a:cubicBezTo>
                  <a:cubicBezTo>
                    <a:pt x="1263" y="640"/>
                    <a:pt x="1258" y="649"/>
                    <a:pt x="1245" y="649"/>
                  </a:cubicBezTo>
                  <a:close/>
                  <a:moveTo>
                    <a:pt x="978" y="694"/>
                  </a:moveTo>
                  <a:cubicBezTo>
                    <a:pt x="981" y="719"/>
                    <a:pt x="967" y="690"/>
                    <a:pt x="960" y="699"/>
                  </a:cubicBezTo>
                  <a:cubicBezTo>
                    <a:pt x="956" y="679"/>
                    <a:pt x="974" y="692"/>
                    <a:pt x="978" y="694"/>
                  </a:cubicBezTo>
                  <a:close/>
                  <a:moveTo>
                    <a:pt x="671" y="751"/>
                  </a:moveTo>
                  <a:lnTo>
                    <a:pt x="664" y="719"/>
                  </a:lnTo>
                  <a:cubicBezTo>
                    <a:pt x="685" y="749"/>
                    <a:pt x="678" y="701"/>
                    <a:pt x="694" y="699"/>
                  </a:cubicBezTo>
                  <a:cubicBezTo>
                    <a:pt x="696" y="703"/>
                    <a:pt x="701" y="701"/>
                    <a:pt x="705" y="703"/>
                  </a:cubicBezTo>
                  <a:cubicBezTo>
                    <a:pt x="701" y="724"/>
                    <a:pt x="721" y="737"/>
                    <a:pt x="737" y="737"/>
                  </a:cubicBezTo>
                  <a:cubicBezTo>
                    <a:pt x="716" y="764"/>
                    <a:pt x="694" y="742"/>
                    <a:pt x="671" y="749"/>
                  </a:cubicBezTo>
                  <a:close/>
                  <a:moveTo>
                    <a:pt x="2223" y="236"/>
                  </a:moveTo>
                  <a:cubicBezTo>
                    <a:pt x="2232" y="238"/>
                    <a:pt x="2236" y="227"/>
                    <a:pt x="2245" y="220"/>
                  </a:cubicBezTo>
                  <a:cubicBezTo>
                    <a:pt x="2254" y="213"/>
                    <a:pt x="2223" y="261"/>
                    <a:pt x="2223" y="234"/>
                  </a:cubicBezTo>
                  <a:close/>
                  <a:moveTo>
                    <a:pt x="1543" y="538"/>
                  </a:moveTo>
                  <a:cubicBezTo>
                    <a:pt x="1545" y="557"/>
                    <a:pt x="1523" y="552"/>
                    <a:pt x="1518" y="548"/>
                  </a:cubicBezTo>
                  <a:cubicBezTo>
                    <a:pt x="1527" y="536"/>
                    <a:pt x="1525" y="498"/>
                    <a:pt x="1541" y="514"/>
                  </a:cubicBezTo>
                  <a:cubicBezTo>
                    <a:pt x="1541" y="527"/>
                    <a:pt x="1516" y="545"/>
                    <a:pt x="1543" y="538"/>
                  </a:cubicBezTo>
                  <a:close/>
                  <a:moveTo>
                    <a:pt x="874" y="717"/>
                  </a:moveTo>
                  <a:cubicBezTo>
                    <a:pt x="859" y="715"/>
                    <a:pt x="870" y="699"/>
                    <a:pt x="861" y="674"/>
                  </a:cubicBezTo>
                  <a:cubicBezTo>
                    <a:pt x="870" y="676"/>
                    <a:pt x="870" y="710"/>
                    <a:pt x="883" y="699"/>
                  </a:cubicBezTo>
                  <a:cubicBezTo>
                    <a:pt x="886" y="710"/>
                    <a:pt x="872" y="706"/>
                    <a:pt x="874" y="717"/>
                  </a:cubicBezTo>
                  <a:close/>
                  <a:moveTo>
                    <a:pt x="1412" y="577"/>
                  </a:moveTo>
                  <a:cubicBezTo>
                    <a:pt x="1398" y="561"/>
                    <a:pt x="1401" y="538"/>
                    <a:pt x="1416" y="525"/>
                  </a:cubicBezTo>
                  <a:cubicBezTo>
                    <a:pt x="1435" y="561"/>
                    <a:pt x="1398" y="543"/>
                    <a:pt x="1412" y="577"/>
                  </a:cubicBezTo>
                  <a:close/>
                  <a:moveTo>
                    <a:pt x="904" y="703"/>
                  </a:moveTo>
                  <a:cubicBezTo>
                    <a:pt x="897" y="697"/>
                    <a:pt x="888" y="703"/>
                    <a:pt x="886" y="685"/>
                  </a:cubicBezTo>
                  <a:cubicBezTo>
                    <a:pt x="897" y="697"/>
                    <a:pt x="897" y="683"/>
                    <a:pt x="906" y="679"/>
                  </a:cubicBezTo>
                  <a:cubicBezTo>
                    <a:pt x="906" y="688"/>
                    <a:pt x="902" y="692"/>
                    <a:pt x="904" y="703"/>
                  </a:cubicBezTo>
                  <a:close/>
                  <a:moveTo>
                    <a:pt x="1055" y="660"/>
                  </a:moveTo>
                  <a:cubicBezTo>
                    <a:pt x="1046" y="665"/>
                    <a:pt x="1039" y="651"/>
                    <a:pt x="1030" y="651"/>
                  </a:cubicBezTo>
                  <a:cubicBezTo>
                    <a:pt x="1033" y="636"/>
                    <a:pt x="1053" y="651"/>
                    <a:pt x="1051" y="622"/>
                  </a:cubicBezTo>
                  <a:cubicBezTo>
                    <a:pt x="1057" y="629"/>
                    <a:pt x="1057" y="642"/>
                    <a:pt x="1055" y="660"/>
                  </a:cubicBezTo>
                  <a:close/>
                  <a:moveTo>
                    <a:pt x="983" y="679"/>
                  </a:moveTo>
                  <a:cubicBezTo>
                    <a:pt x="976" y="656"/>
                    <a:pt x="978" y="642"/>
                    <a:pt x="992" y="645"/>
                  </a:cubicBezTo>
                  <a:cubicBezTo>
                    <a:pt x="983" y="615"/>
                    <a:pt x="967" y="656"/>
                    <a:pt x="956" y="620"/>
                  </a:cubicBezTo>
                  <a:cubicBezTo>
                    <a:pt x="983" y="624"/>
                    <a:pt x="976" y="593"/>
                    <a:pt x="1001" y="593"/>
                  </a:cubicBezTo>
                  <a:cubicBezTo>
                    <a:pt x="999" y="627"/>
                    <a:pt x="1026" y="620"/>
                    <a:pt x="1023" y="660"/>
                  </a:cubicBezTo>
                  <a:cubicBezTo>
                    <a:pt x="1005" y="672"/>
                    <a:pt x="1001" y="665"/>
                    <a:pt x="983" y="676"/>
                  </a:cubicBezTo>
                  <a:close/>
                  <a:moveTo>
                    <a:pt x="1358" y="577"/>
                  </a:moveTo>
                  <a:cubicBezTo>
                    <a:pt x="1337" y="581"/>
                    <a:pt x="1322" y="570"/>
                    <a:pt x="1306" y="548"/>
                  </a:cubicBezTo>
                  <a:cubicBezTo>
                    <a:pt x="1322" y="563"/>
                    <a:pt x="1349" y="529"/>
                    <a:pt x="1358" y="575"/>
                  </a:cubicBezTo>
                  <a:close/>
                  <a:moveTo>
                    <a:pt x="1270" y="599"/>
                  </a:moveTo>
                  <a:cubicBezTo>
                    <a:pt x="1270" y="590"/>
                    <a:pt x="1270" y="581"/>
                    <a:pt x="1279" y="581"/>
                  </a:cubicBezTo>
                  <a:cubicBezTo>
                    <a:pt x="1285" y="597"/>
                    <a:pt x="1276" y="597"/>
                    <a:pt x="1270" y="599"/>
                  </a:cubicBezTo>
                  <a:close/>
                  <a:moveTo>
                    <a:pt x="953" y="676"/>
                  </a:moveTo>
                  <a:cubicBezTo>
                    <a:pt x="949" y="654"/>
                    <a:pt x="967" y="649"/>
                    <a:pt x="972" y="656"/>
                  </a:cubicBezTo>
                  <a:cubicBezTo>
                    <a:pt x="976" y="672"/>
                    <a:pt x="967" y="674"/>
                    <a:pt x="953" y="676"/>
                  </a:cubicBezTo>
                  <a:close/>
                  <a:moveTo>
                    <a:pt x="1550" y="511"/>
                  </a:moveTo>
                  <a:cubicBezTo>
                    <a:pt x="1543" y="511"/>
                    <a:pt x="1541" y="498"/>
                    <a:pt x="1538" y="489"/>
                  </a:cubicBezTo>
                  <a:lnTo>
                    <a:pt x="1552" y="487"/>
                  </a:lnTo>
                  <a:cubicBezTo>
                    <a:pt x="1559" y="502"/>
                    <a:pt x="1547" y="498"/>
                    <a:pt x="1550" y="511"/>
                  </a:cubicBezTo>
                  <a:close/>
                  <a:moveTo>
                    <a:pt x="1358" y="559"/>
                  </a:moveTo>
                  <a:cubicBezTo>
                    <a:pt x="1358" y="550"/>
                    <a:pt x="1353" y="545"/>
                    <a:pt x="1349" y="545"/>
                  </a:cubicBezTo>
                  <a:cubicBezTo>
                    <a:pt x="1349" y="529"/>
                    <a:pt x="1358" y="536"/>
                    <a:pt x="1360" y="550"/>
                  </a:cubicBezTo>
                  <a:cubicBezTo>
                    <a:pt x="1362" y="523"/>
                    <a:pt x="1383" y="529"/>
                    <a:pt x="1398" y="538"/>
                  </a:cubicBezTo>
                  <a:cubicBezTo>
                    <a:pt x="1392" y="563"/>
                    <a:pt x="1378" y="554"/>
                    <a:pt x="1358" y="559"/>
                  </a:cubicBezTo>
                  <a:close/>
                  <a:moveTo>
                    <a:pt x="588" y="742"/>
                  </a:moveTo>
                  <a:cubicBezTo>
                    <a:pt x="599" y="733"/>
                    <a:pt x="608" y="721"/>
                    <a:pt x="615" y="710"/>
                  </a:cubicBezTo>
                  <a:cubicBezTo>
                    <a:pt x="615" y="730"/>
                    <a:pt x="603" y="746"/>
                    <a:pt x="588" y="739"/>
                  </a:cubicBezTo>
                  <a:close/>
                  <a:moveTo>
                    <a:pt x="219" y="823"/>
                  </a:moveTo>
                  <a:lnTo>
                    <a:pt x="213" y="825"/>
                  </a:lnTo>
                  <a:lnTo>
                    <a:pt x="213" y="821"/>
                  </a:lnTo>
                  <a:lnTo>
                    <a:pt x="219" y="819"/>
                  </a:lnTo>
                  <a:close/>
                  <a:moveTo>
                    <a:pt x="2200" y="216"/>
                  </a:moveTo>
                  <a:cubicBezTo>
                    <a:pt x="2202" y="202"/>
                    <a:pt x="2202" y="243"/>
                    <a:pt x="2189" y="245"/>
                  </a:cubicBezTo>
                  <a:lnTo>
                    <a:pt x="2184" y="231"/>
                  </a:lnTo>
                  <a:cubicBezTo>
                    <a:pt x="2184" y="227"/>
                    <a:pt x="2178" y="231"/>
                    <a:pt x="2173" y="234"/>
                  </a:cubicBezTo>
                  <a:cubicBezTo>
                    <a:pt x="2173" y="229"/>
                    <a:pt x="2175" y="227"/>
                    <a:pt x="2175" y="222"/>
                  </a:cubicBezTo>
                  <a:lnTo>
                    <a:pt x="2182" y="218"/>
                  </a:lnTo>
                  <a:cubicBezTo>
                    <a:pt x="2187" y="231"/>
                    <a:pt x="2198" y="225"/>
                    <a:pt x="2200" y="216"/>
                  </a:cubicBezTo>
                  <a:close/>
                  <a:moveTo>
                    <a:pt x="879" y="676"/>
                  </a:moveTo>
                  <a:lnTo>
                    <a:pt x="870" y="679"/>
                  </a:lnTo>
                  <a:lnTo>
                    <a:pt x="868" y="663"/>
                  </a:lnTo>
                  <a:lnTo>
                    <a:pt x="874" y="663"/>
                  </a:lnTo>
                  <a:close/>
                  <a:moveTo>
                    <a:pt x="563" y="733"/>
                  </a:moveTo>
                  <a:cubicBezTo>
                    <a:pt x="574" y="739"/>
                    <a:pt x="570" y="730"/>
                    <a:pt x="581" y="728"/>
                  </a:cubicBezTo>
                  <a:cubicBezTo>
                    <a:pt x="592" y="746"/>
                    <a:pt x="560" y="753"/>
                    <a:pt x="563" y="733"/>
                  </a:cubicBezTo>
                  <a:close/>
                  <a:moveTo>
                    <a:pt x="409" y="778"/>
                  </a:moveTo>
                  <a:cubicBezTo>
                    <a:pt x="414" y="762"/>
                    <a:pt x="436" y="778"/>
                    <a:pt x="409" y="778"/>
                  </a:cubicBezTo>
                  <a:close/>
                  <a:moveTo>
                    <a:pt x="335" y="796"/>
                  </a:moveTo>
                  <a:cubicBezTo>
                    <a:pt x="308" y="796"/>
                    <a:pt x="359" y="751"/>
                    <a:pt x="364" y="780"/>
                  </a:cubicBezTo>
                  <a:cubicBezTo>
                    <a:pt x="350" y="785"/>
                    <a:pt x="332" y="785"/>
                    <a:pt x="335" y="796"/>
                  </a:cubicBezTo>
                  <a:close/>
                  <a:moveTo>
                    <a:pt x="122" y="841"/>
                  </a:moveTo>
                  <a:cubicBezTo>
                    <a:pt x="116" y="848"/>
                    <a:pt x="113" y="839"/>
                    <a:pt x="109" y="841"/>
                  </a:cubicBezTo>
                  <a:cubicBezTo>
                    <a:pt x="113" y="834"/>
                    <a:pt x="116" y="843"/>
                    <a:pt x="122" y="841"/>
                  </a:cubicBezTo>
                  <a:close/>
                  <a:moveTo>
                    <a:pt x="2383" y="121"/>
                  </a:moveTo>
                  <a:lnTo>
                    <a:pt x="2372" y="130"/>
                  </a:lnTo>
                  <a:cubicBezTo>
                    <a:pt x="2372" y="127"/>
                    <a:pt x="2376" y="125"/>
                    <a:pt x="2379" y="123"/>
                  </a:cubicBezTo>
                  <a:cubicBezTo>
                    <a:pt x="2372" y="123"/>
                    <a:pt x="2365" y="125"/>
                    <a:pt x="2381" y="116"/>
                  </a:cubicBezTo>
                  <a:close/>
                  <a:moveTo>
                    <a:pt x="1527" y="491"/>
                  </a:moveTo>
                  <a:close/>
                  <a:moveTo>
                    <a:pt x="2135" y="261"/>
                  </a:moveTo>
                  <a:cubicBezTo>
                    <a:pt x="2126" y="249"/>
                    <a:pt x="2119" y="270"/>
                    <a:pt x="2114" y="254"/>
                  </a:cubicBezTo>
                  <a:cubicBezTo>
                    <a:pt x="2123" y="254"/>
                    <a:pt x="2132" y="247"/>
                    <a:pt x="2135" y="261"/>
                  </a:cubicBezTo>
                  <a:close/>
                  <a:moveTo>
                    <a:pt x="1972" y="326"/>
                  </a:moveTo>
                  <a:lnTo>
                    <a:pt x="1963" y="331"/>
                  </a:lnTo>
                  <a:lnTo>
                    <a:pt x="1961" y="319"/>
                  </a:lnTo>
                  <a:lnTo>
                    <a:pt x="1970" y="315"/>
                  </a:lnTo>
                  <a:close/>
                  <a:moveTo>
                    <a:pt x="1952" y="335"/>
                  </a:moveTo>
                  <a:cubicBezTo>
                    <a:pt x="1936" y="333"/>
                    <a:pt x="1938" y="340"/>
                    <a:pt x="1922" y="347"/>
                  </a:cubicBezTo>
                  <a:cubicBezTo>
                    <a:pt x="1922" y="333"/>
                    <a:pt x="1938" y="335"/>
                    <a:pt x="1929" y="319"/>
                  </a:cubicBezTo>
                  <a:cubicBezTo>
                    <a:pt x="1940" y="315"/>
                    <a:pt x="1947" y="322"/>
                    <a:pt x="1952" y="335"/>
                  </a:cubicBezTo>
                  <a:close/>
                  <a:moveTo>
                    <a:pt x="1886" y="360"/>
                  </a:moveTo>
                  <a:lnTo>
                    <a:pt x="1866" y="369"/>
                  </a:lnTo>
                  <a:cubicBezTo>
                    <a:pt x="1859" y="351"/>
                    <a:pt x="1868" y="344"/>
                    <a:pt x="1870" y="333"/>
                  </a:cubicBezTo>
                  <a:cubicBezTo>
                    <a:pt x="1877" y="337"/>
                    <a:pt x="1879" y="351"/>
                    <a:pt x="1886" y="362"/>
                  </a:cubicBezTo>
                  <a:close/>
                  <a:moveTo>
                    <a:pt x="1830" y="383"/>
                  </a:moveTo>
                  <a:cubicBezTo>
                    <a:pt x="1825" y="385"/>
                    <a:pt x="1825" y="376"/>
                    <a:pt x="1823" y="371"/>
                  </a:cubicBezTo>
                  <a:cubicBezTo>
                    <a:pt x="1818" y="378"/>
                    <a:pt x="1814" y="383"/>
                    <a:pt x="1807" y="385"/>
                  </a:cubicBezTo>
                  <a:cubicBezTo>
                    <a:pt x="1809" y="376"/>
                    <a:pt x="1809" y="369"/>
                    <a:pt x="1807" y="362"/>
                  </a:cubicBezTo>
                  <a:cubicBezTo>
                    <a:pt x="1816" y="362"/>
                    <a:pt x="1834" y="367"/>
                    <a:pt x="1830" y="385"/>
                  </a:cubicBezTo>
                  <a:close/>
                  <a:moveTo>
                    <a:pt x="1584" y="459"/>
                  </a:moveTo>
                  <a:cubicBezTo>
                    <a:pt x="1588" y="426"/>
                    <a:pt x="1602" y="477"/>
                    <a:pt x="1584" y="459"/>
                  </a:cubicBezTo>
                  <a:close/>
                  <a:moveTo>
                    <a:pt x="710" y="685"/>
                  </a:moveTo>
                  <a:cubicBezTo>
                    <a:pt x="710" y="697"/>
                    <a:pt x="703" y="681"/>
                    <a:pt x="703" y="694"/>
                  </a:cubicBezTo>
                  <a:cubicBezTo>
                    <a:pt x="691" y="688"/>
                    <a:pt x="701" y="660"/>
                    <a:pt x="714" y="663"/>
                  </a:cubicBezTo>
                  <a:cubicBezTo>
                    <a:pt x="728" y="683"/>
                    <a:pt x="691" y="679"/>
                    <a:pt x="710" y="688"/>
                  </a:cubicBezTo>
                  <a:close/>
                  <a:moveTo>
                    <a:pt x="210" y="814"/>
                  </a:moveTo>
                  <a:cubicBezTo>
                    <a:pt x="204" y="814"/>
                    <a:pt x="204" y="809"/>
                    <a:pt x="197" y="812"/>
                  </a:cubicBezTo>
                  <a:cubicBezTo>
                    <a:pt x="197" y="809"/>
                    <a:pt x="197" y="809"/>
                    <a:pt x="201" y="807"/>
                  </a:cubicBezTo>
                  <a:lnTo>
                    <a:pt x="208" y="805"/>
                  </a:lnTo>
                  <a:close/>
                  <a:moveTo>
                    <a:pt x="2060" y="279"/>
                  </a:moveTo>
                  <a:cubicBezTo>
                    <a:pt x="2062" y="288"/>
                    <a:pt x="2044" y="286"/>
                    <a:pt x="2044" y="274"/>
                  </a:cubicBezTo>
                  <a:cubicBezTo>
                    <a:pt x="2051" y="267"/>
                    <a:pt x="2051" y="281"/>
                    <a:pt x="2058" y="279"/>
                  </a:cubicBezTo>
                  <a:close/>
                  <a:moveTo>
                    <a:pt x="1755" y="394"/>
                  </a:moveTo>
                  <a:cubicBezTo>
                    <a:pt x="1755" y="376"/>
                    <a:pt x="1778" y="374"/>
                    <a:pt x="1785" y="378"/>
                  </a:cubicBezTo>
                  <a:cubicBezTo>
                    <a:pt x="1789" y="380"/>
                    <a:pt x="1764" y="401"/>
                    <a:pt x="1755" y="394"/>
                  </a:cubicBezTo>
                  <a:close/>
                  <a:moveTo>
                    <a:pt x="1739" y="401"/>
                  </a:moveTo>
                  <a:cubicBezTo>
                    <a:pt x="1739" y="410"/>
                    <a:pt x="1730" y="410"/>
                    <a:pt x="1724" y="412"/>
                  </a:cubicBezTo>
                  <a:cubicBezTo>
                    <a:pt x="1724" y="403"/>
                    <a:pt x="1728" y="398"/>
                    <a:pt x="1728" y="389"/>
                  </a:cubicBezTo>
                  <a:cubicBezTo>
                    <a:pt x="1730" y="389"/>
                    <a:pt x="1733" y="403"/>
                    <a:pt x="1737" y="401"/>
                  </a:cubicBezTo>
                  <a:close/>
                  <a:moveTo>
                    <a:pt x="1649" y="349"/>
                  </a:moveTo>
                  <a:cubicBezTo>
                    <a:pt x="1658" y="376"/>
                    <a:pt x="1658" y="392"/>
                    <a:pt x="1649" y="398"/>
                  </a:cubicBezTo>
                  <a:cubicBezTo>
                    <a:pt x="1654" y="417"/>
                    <a:pt x="1667" y="405"/>
                    <a:pt x="1674" y="414"/>
                  </a:cubicBezTo>
                  <a:cubicBezTo>
                    <a:pt x="1674" y="437"/>
                    <a:pt x="1649" y="439"/>
                    <a:pt x="1636" y="435"/>
                  </a:cubicBezTo>
                  <a:cubicBezTo>
                    <a:pt x="1636" y="428"/>
                    <a:pt x="1640" y="421"/>
                    <a:pt x="1645" y="414"/>
                  </a:cubicBezTo>
                  <a:cubicBezTo>
                    <a:pt x="1640" y="405"/>
                    <a:pt x="1631" y="412"/>
                    <a:pt x="1624" y="412"/>
                  </a:cubicBezTo>
                  <a:cubicBezTo>
                    <a:pt x="1624" y="403"/>
                    <a:pt x="1626" y="396"/>
                    <a:pt x="1633" y="394"/>
                  </a:cubicBezTo>
                  <a:cubicBezTo>
                    <a:pt x="1629" y="392"/>
                    <a:pt x="1613" y="358"/>
                    <a:pt x="1615" y="376"/>
                  </a:cubicBezTo>
                  <a:cubicBezTo>
                    <a:pt x="1611" y="376"/>
                    <a:pt x="1611" y="369"/>
                    <a:pt x="1613" y="367"/>
                  </a:cubicBezTo>
                  <a:lnTo>
                    <a:pt x="1611" y="353"/>
                  </a:lnTo>
                  <a:cubicBezTo>
                    <a:pt x="1620" y="376"/>
                    <a:pt x="1640" y="360"/>
                    <a:pt x="1649" y="351"/>
                  </a:cubicBezTo>
                  <a:close/>
                  <a:moveTo>
                    <a:pt x="120" y="834"/>
                  </a:moveTo>
                  <a:cubicBezTo>
                    <a:pt x="118" y="834"/>
                    <a:pt x="118" y="834"/>
                    <a:pt x="116" y="832"/>
                  </a:cubicBezTo>
                  <a:cubicBezTo>
                    <a:pt x="111" y="834"/>
                    <a:pt x="107" y="837"/>
                    <a:pt x="100" y="839"/>
                  </a:cubicBezTo>
                  <a:cubicBezTo>
                    <a:pt x="109" y="830"/>
                    <a:pt x="120" y="830"/>
                    <a:pt x="131" y="823"/>
                  </a:cubicBezTo>
                  <a:cubicBezTo>
                    <a:pt x="131" y="828"/>
                    <a:pt x="125" y="832"/>
                    <a:pt x="120" y="834"/>
                  </a:cubicBezTo>
                  <a:close/>
                  <a:moveTo>
                    <a:pt x="2207" y="206"/>
                  </a:moveTo>
                  <a:cubicBezTo>
                    <a:pt x="2209" y="202"/>
                    <a:pt x="2211" y="193"/>
                    <a:pt x="2205" y="195"/>
                  </a:cubicBezTo>
                  <a:cubicBezTo>
                    <a:pt x="2207" y="175"/>
                    <a:pt x="2225" y="204"/>
                    <a:pt x="2207" y="206"/>
                  </a:cubicBezTo>
                  <a:close/>
                  <a:moveTo>
                    <a:pt x="529" y="712"/>
                  </a:moveTo>
                  <a:cubicBezTo>
                    <a:pt x="531" y="721"/>
                    <a:pt x="504" y="730"/>
                    <a:pt x="506" y="712"/>
                  </a:cubicBezTo>
                  <a:cubicBezTo>
                    <a:pt x="515" y="708"/>
                    <a:pt x="515" y="721"/>
                    <a:pt x="527" y="712"/>
                  </a:cubicBezTo>
                  <a:close/>
                  <a:moveTo>
                    <a:pt x="2270" y="170"/>
                  </a:moveTo>
                  <a:lnTo>
                    <a:pt x="2259" y="175"/>
                  </a:lnTo>
                  <a:lnTo>
                    <a:pt x="2259" y="168"/>
                  </a:lnTo>
                  <a:lnTo>
                    <a:pt x="2270" y="164"/>
                  </a:lnTo>
                  <a:close/>
                  <a:moveTo>
                    <a:pt x="2076" y="254"/>
                  </a:moveTo>
                  <a:cubicBezTo>
                    <a:pt x="2080" y="263"/>
                    <a:pt x="2056" y="272"/>
                    <a:pt x="2058" y="256"/>
                  </a:cubicBezTo>
                  <a:cubicBezTo>
                    <a:pt x="2065" y="252"/>
                    <a:pt x="2069" y="256"/>
                    <a:pt x="2076" y="256"/>
                  </a:cubicBezTo>
                  <a:close/>
                  <a:moveTo>
                    <a:pt x="1785" y="369"/>
                  </a:moveTo>
                  <a:cubicBezTo>
                    <a:pt x="1778" y="351"/>
                    <a:pt x="1789" y="353"/>
                    <a:pt x="1787" y="340"/>
                  </a:cubicBezTo>
                  <a:cubicBezTo>
                    <a:pt x="1796" y="340"/>
                    <a:pt x="1796" y="371"/>
                    <a:pt x="1785" y="369"/>
                  </a:cubicBezTo>
                  <a:close/>
                  <a:moveTo>
                    <a:pt x="592" y="694"/>
                  </a:moveTo>
                  <a:lnTo>
                    <a:pt x="583" y="697"/>
                  </a:lnTo>
                  <a:cubicBezTo>
                    <a:pt x="579" y="688"/>
                    <a:pt x="585" y="685"/>
                    <a:pt x="583" y="679"/>
                  </a:cubicBezTo>
                  <a:lnTo>
                    <a:pt x="592" y="676"/>
                  </a:lnTo>
                  <a:cubicBezTo>
                    <a:pt x="594" y="685"/>
                    <a:pt x="588" y="688"/>
                    <a:pt x="590" y="697"/>
                  </a:cubicBezTo>
                  <a:close/>
                  <a:moveTo>
                    <a:pt x="1739" y="369"/>
                  </a:moveTo>
                  <a:cubicBezTo>
                    <a:pt x="1739" y="389"/>
                    <a:pt x="1726" y="362"/>
                    <a:pt x="1715" y="376"/>
                  </a:cubicBezTo>
                  <a:cubicBezTo>
                    <a:pt x="1715" y="367"/>
                    <a:pt x="1721" y="358"/>
                    <a:pt x="1733" y="356"/>
                  </a:cubicBezTo>
                  <a:cubicBezTo>
                    <a:pt x="1733" y="367"/>
                    <a:pt x="1735" y="369"/>
                    <a:pt x="1739" y="369"/>
                  </a:cubicBezTo>
                  <a:close/>
                  <a:moveTo>
                    <a:pt x="312" y="767"/>
                  </a:moveTo>
                  <a:cubicBezTo>
                    <a:pt x="305" y="767"/>
                    <a:pt x="301" y="764"/>
                    <a:pt x="301" y="755"/>
                  </a:cubicBezTo>
                  <a:cubicBezTo>
                    <a:pt x="308" y="753"/>
                    <a:pt x="310" y="760"/>
                    <a:pt x="312" y="769"/>
                  </a:cubicBezTo>
                  <a:close/>
                  <a:moveTo>
                    <a:pt x="2250" y="173"/>
                  </a:moveTo>
                  <a:cubicBezTo>
                    <a:pt x="2241" y="177"/>
                    <a:pt x="2239" y="159"/>
                    <a:pt x="2250" y="161"/>
                  </a:cubicBezTo>
                  <a:lnTo>
                    <a:pt x="2250" y="166"/>
                  </a:lnTo>
                  <a:cubicBezTo>
                    <a:pt x="2248" y="168"/>
                    <a:pt x="2248" y="170"/>
                    <a:pt x="2248" y="173"/>
                  </a:cubicBezTo>
                  <a:close/>
                  <a:moveTo>
                    <a:pt x="2119" y="225"/>
                  </a:moveTo>
                  <a:cubicBezTo>
                    <a:pt x="2119" y="238"/>
                    <a:pt x="2096" y="236"/>
                    <a:pt x="2087" y="245"/>
                  </a:cubicBezTo>
                  <a:cubicBezTo>
                    <a:pt x="2089" y="238"/>
                    <a:pt x="2089" y="234"/>
                    <a:pt x="2087" y="227"/>
                  </a:cubicBezTo>
                  <a:cubicBezTo>
                    <a:pt x="2099" y="234"/>
                    <a:pt x="2099" y="213"/>
                    <a:pt x="2114" y="211"/>
                  </a:cubicBezTo>
                  <a:cubicBezTo>
                    <a:pt x="2112" y="218"/>
                    <a:pt x="2112" y="229"/>
                    <a:pt x="2117" y="227"/>
                  </a:cubicBezTo>
                  <a:close/>
                  <a:moveTo>
                    <a:pt x="1674" y="389"/>
                  </a:moveTo>
                  <a:cubicBezTo>
                    <a:pt x="1674" y="380"/>
                    <a:pt x="1676" y="374"/>
                    <a:pt x="1683" y="371"/>
                  </a:cubicBezTo>
                  <a:cubicBezTo>
                    <a:pt x="1687" y="387"/>
                    <a:pt x="1678" y="387"/>
                    <a:pt x="1672" y="392"/>
                  </a:cubicBezTo>
                  <a:close/>
                  <a:moveTo>
                    <a:pt x="940" y="590"/>
                  </a:moveTo>
                  <a:cubicBezTo>
                    <a:pt x="922" y="588"/>
                    <a:pt x="906" y="593"/>
                    <a:pt x="892" y="602"/>
                  </a:cubicBezTo>
                  <a:cubicBezTo>
                    <a:pt x="888" y="579"/>
                    <a:pt x="899" y="577"/>
                    <a:pt x="902" y="561"/>
                  </a:cubicBezTo>
                  <a:cubicBezTo>
                    <a:pt x="913" y="579"/>
                    <a:pt x="913" y="561"/>
                    <a:pt x="929" y="568"/>
                  </a:cubicBezTo>
                  <a:cubicBezTo>
                    <a:pt x="924" y="538"/>
                    <a:pt x="911" y="541"/>
                    <a:pt x="895" y="545"/>
                  </a:cubicBezTo>
                  <a:cubicBezTo>
                    <a:pt x="904" y="523"/>
                    <a:pt x="933" y="518"/>
                    <a:pt x="956" y="496"/>
                  </a:cubicBezTo>
                  <a:cubicBezTo>
                    <a:pt x="956" y="505"/>
                    <a:pt x="960" y="509"/>
                    <a:pt x="962" y="511"/>
                  </a:cubicBezTo>
                  <a:cubicBezTo>
                    <a:pt x="967" y="534"/>
                    <a:pt x="953" y="505"/>
                    <a:pt x="947" y="516"/>
                  </a:cubicBezTo>
                  <a:cubicBezTo>
                    <a:pt x="940" y="525"/>
                    <a:pt x="956" y="525"/>
                    <a:pt x="949" y="538"/>
                  </a:cubicBezTo>
                  <a:cubicBezTo>
                    <a:pt x="953" y="559"/>
                    <a:pt x="953" y="527"/>
                    <a:pt x="965" y="534"/>
                  </a:cubicBezTo>
                  <a:cubicBezTo>
                    <a:pt x="967" y="557"/>
                    <a:pt x="949" y="572"/>
                    <a:pt x="942" y="566"/>
                  </a:cubicBezTo>
                  <a:cubicBezTo>
                    <a:pt x="951" y="543"/>
                    <a:pt x="935" y="557"/>
                    <a:pt x="933" y="518"/>
                  </a:cubicBezTo>
                  <a:cubicBezTo>
                    <a:pt x="929" y="543"/>
                    <a:pt x="931" y="568"/>
                    <a:pt x="938" y="593"/>
                  </a:cubicBezTo>
                  <a:close/>
                  <a:moveTo>
                    <a:pt x="850" y="606"/>
                  </a:moveTo>
                  <a:cubicBezTo>
                    <a:pt x="847" y="615"/>
                    <a:pt x="841" y="613"/>
                    <a:pt x="831" y="611"/>
                  </a:cubicBezTo>
                  <a:cubicBezTo>
                    <a:pt x="831" y="604"/>
                    <a:pt x="834" y="602"/>
                    <a:pt x="831" y="595"/>
                  </a:cubicBezTo>
                  <a:lnTo>
                    <a:pt x="841" y="593"/>
                  </a:lnTo>
                  <a:cubicBezTo>
                    <a:pt x="841" y="602"/>
                    <a:pt x="845" y="606"/>
                    <a:pt x="847" y="606"/>
                  </a:cubicBezTo>
                  <a:close/>
                  <a:moveTo>
                    <a:pt x="484" y="712"/>
                  </a:moveTo>
                  <a:lnTo>
                    <a:pt x="470" y="717"/>
                  </a:lnTo>
                  <a:lnTo>
                    <a:pt x="468" y="706"/>
                  </a:lnTo>
                  <a:lnTo>
                    <a:pt x="481" y="701"/>
                  </a:lnTo>
                  <a:close/>
                  <a:moveTo>
                    <a:pt x="2455" y="62"/>
                  </a:moveTo>
                  <a:lnTo>
                    <a:pt x="2462" y="55"/>
                  </a:lnTo>
                  <a:cubicBezTo>
                    <a:pt x="2471" y="53"/>
                    <a:pt x="2467" y="57"/>
                    <a:pt x="2453" y="64"/>
                  </a:cubicBezTo>
                  <a:close/>
                  <a:moveTo>
                    <a:pt x="2232" y="175"/>
                  </a:moveTo>
                  <a:lnTo>
                    <a:pt x="2220" y="182"/>
                  </a:lnTo>
                  <a:lnTo>
                    <a:pt x="2218" y="175"/>
                  </a:lnTo>
                  <a:lnTo>
                    <a:pt x="2230" y="168"/>
                  </a:lnTo>
                  <a:close/>
                  <a:moveTo>
                    <a:pt x="2155" y="209"/>
                  </a:moveTo>
                  <a:cubicBezTo>
                    <a:pt x="2148" y="213"/>
                    <a:pt x="2148" y="209"/>
                    <a:pt x="2141" y="209"/>
                  </a:cubicBezTo>
                  <a:cubicBezTo>
                    <a:pt x="2144" y="204"/>
                    <a:pt x="2146" y="200"/>
                    <a:pt x="2139" y="200"/>
                  </a:cubicBezTo>
                  <a:cubicBezTo>
                    <a:pt x="2137" y="188"/>
                    <a:pt x="2153" y="193"/>
                    <a:pt x="2157" y="193"/>
                  </a:cubicBezTo>
                  <a:cubicBezTo>
                    <a:pt x="2153" y="200"/>
                    <a:pt x="2153" y="206"/>
                    <a:pt x="2155" y="211"/>
                  </a:cubicBezTo>
                  <a:close/>
                  <a:moveTo>
                    <a:pt x="1981" y="272"/>
                  </a:moveTo>
                  <a:cubicBezTo>
                    <a:pt x="1979" y="258"/>
                    <a:pt x="1999" y="263"/>
                    <a:pt x="2006" y="256"/>
                  </a:cubicBezTo>
                  <a:cubicBezTo>
                    <a:pt x="2001" y="279"/>
                    <a:pt x="1995" y="270"/>
                    <a:pt x="1981" y="274"/>
                  </a:cubicBezTo>
                  <a:close/>
                  <a:moveTo>
                    <a:pt x="793" y="620"/>
                  </a:moveTo>
                  <a:cubicBezTo>
                    <a:pt x="786" y="597"/>
                    <a:pt x="798" y="590"/>
                    <a:pt x="807" y="602"/>
                  </a:cubicBezTo>
                  <a:cubicBezTo>
                    <a:pt x="809" y="615"/>
                    <a:pt x="802" y="620"/>
                    <a:pt x="793" y="622"/>
                  </a:cubicBezTo>
                  <a:close/>
                  <a:moveTo>
                    <a:pt x="2026" y="249"/>
                  </a:moveTo>
                  <a:cubicBezTo>
                    <a:pt x="2026" y="272"/>
                    <a:pt x="2015" y="243"/>
                    <a:pt x="2019" y="240"/>
                  </a:cubicBezTo>
                  <a:cubicBezTo>
                    <a:pt x="2022" y="238"/>
                    <a:pt x="2026" y="247"/>
                    <a:pt x="2024" y="254"/>
                  </a:cubicBezTo>
                  <a:close/>
                  <a:moveTo>
                    <a:pt x="852" y="597"/>
                  </a:moveTo>
                  <a:cubicBezTo>
                    <a:pt x="845" y="575"/>
                    <a:pt x="865" y="584"/>
                    <a:pt x="874" y="566"/>
                  </a:cubicBezTo>
                  <a:cubicBezTo>
                    <a:pt x="868" y="557"/>
                    <a:pt x="863" y="543"/>
                    <a:pt x="861" y="529"/>
                  </a:cubicBezTo>
                  <a:cubicBezTo>
                    <a:pt x="877" y="520"/>
                    <a:pt x="883" y="534"/>
                    <a:pt x="890" y="554"/>
                  </a:cubicBezTo>
                  <a:cubicBezTo>
                    <a:pt x="865" y="527"/>
                    <a:pt x="879" y="563"/>
                    <a:pt x="874" y="584"/>
                  </a:cubicBezTo>
                  <a:cubicBezTo>
                    <a:pt x="859" y="584"/>
                    <a:pt x="861" y="597"/>
                    <a:pt x="850" y="599"/>
                  </a:cubicBezTo>
                  <a:close/>
                  <a:moveTo>
                    <a:pt x="1791" y="322"/>
                  </a:moveTo>
                  <a:cubicBezTo>
                    <a:pt x="1798" y="301"/>
                    <a:pt x="1821" y="333"/>
                    <a:pt x="1791" y="322"/>
                  </a:cubicBezTo>
                  <a:close/>
                  <a:moveTo>
                    <a:pt x="1694" y="328"/>
                  </a:moveTo>
                  <a:lnTo>
                    <a:pt x="1715" y="322"/>
                  </a:lnTo>
                  <a:cubicBezTo>
                    <a:pt x="1717" y="344"/>
                    <a:pt x="1701" y="365"/>
                    <a:pt x="1694" y="331"/>
                  </a:cubicBezTo>
                  <a:close/>
                  <a:moveTo>
                    <a:pt x="1177" y="493"/>
                  </a:moveTo>
                  <a:cubicBezTo>
                    <a:pt x="1159" y="484"/>
                    <a:pt x="1150" y="473"/>
                    <a:pt x="1136" y="480"/>
                  </a:cubicBezTo>
                  <a:cubicBezTo>
                    <a:pt x="1136" y="448"/>
                    <a:pt x="1163" y="475"/>
                    <a:pt x="1168" y="455"/>
                  </a:cubicBezTo>
                  <a:cubicBezTo>
                    <a:pt x="1179" y="459"/>
                    <a:pt x="1166" y="480"/>
                    <a:pt x="1177" y="496"/>
                  </a:cubicBezTo>
                  <a:close/>
                  <a:moveTo>
                    <a:pt x="1060" y="525"/>
                  </a:moveTo>
                  <a:cubicBezTo>
                    <a:pt x="1060" y="498"/>
                    <a:pt x="1080" y="473"/>
                    <a:pt x="1098" y="482"/>
                  </a:cubicBezTo>
                  <a:cubicBezTo>
                    <a:pt x="1098" y="527"/>
                    <a:pt x="1064" y="498"/>
                    <a:pt x="1057" y="527"/>
                  </a:cubicBezTo>
                  <a:close/>
                  <a:moveTo>
                    <a:pt x="2200" y="173"/>
                  </a:moveTo>
                  <a:cubicBezTo>
                    <a:pt x="2196" y="173"/>
                    <a:pt x="2198" y="170"/>
                    <a:pt x="2200" y="168"/>
                  </a:cubicBezTo>
                  <a:cubicBezTo>
                    <a:pt x="2198" y="164"/>
                    <a:pt x="2189" y="168"/>
                    <a:pt x="2182" y="170"/>
                  </a:cubicBezTo>
                  <a:cubicBezTo>
                    <a:pt x="2187" y="159"/>
                    <a:pt x="2200" y="152"/>
                    <a:pt x="2218" y="145"/>
                  </a:cubicBezTo>
                  <a:cubicBezTo>
                    <a:pt x="2209" y="157"/>
                    <a:pt x="2198" y="164"/>
                    <a:pt x="2200" y="175"/>
                  </a:cubicBezTo>
                  <a:close/>
                  <a:moveTo>
                    <a:pt x="588" y="651"/>
                  </a:moveTo>
                  <a:lnTo>
                    <a:pt x="579" y="654"/>
                  </a:lnTo>
                  <a:lnTo>
                    <a:pt x="576" y="642"/>
                  </a:lnTo>
                  <a:lnTo>
                    <a:pt x="585" y="640"/>
                  </a:lnTo>
                  <a:close/>
                  <a:moveTo>
                    <a:pt x="1780" y="304"/>
                  </a:moveTo>
                  <a:cubicBezTo>
                    <a:pt x="1780" y="331"/>
                    <a:pt x="1764" y="292"/>
                    <a:pt x="1771" y="286"/>
                  </a:cubicBezTo>
                  <a:cubicBezTo>
                    <a:pt x="1787" y="281"/>
                    <a:pt x="1769" y="310"/>
                    <a:pt x="1782" y="304"/>
                  </a:cubicBezTo>
                  <a:close/>
                  <a:moveTo>
                    <a:pt x="353" y="719"/>
                  </a:moveTo>
                  <a:cubicBezTo>
                    <a:pt x="353" y="726"/>
                    <a:pt x="344" y="726"/>
                    <a:pt x="337" y="728"/>
                  </a:cubicBezTo>
                  <a:cubicBezTo>
                    <a:pt x="339" y="724"/>
                    <a:pt x="339" y="719"/>
                    <a:pt x="337" y="715"/>
                  </a:cubicBezTo>
                  <a:lnTo>
                    <a:pt x="346" y="712"/>
                  </a:lnTo>
                  <a:cubicBezTo>
                    <a:pt x="348" y="717"/>
                    <a:pt x="350" y="719"/>
                    <a:pt x="353" y="719"/>
                  </a:cubicBezTo>
                  <a:close/>
                  <a:moveTo>
                    <a:pt x="1202" y="464"/>
                  </a:moveTo>
                  <a:cubicBezTo>
                    <a:pt x="1202" y="450"/>
                    <a:pt x="1215" y="457"/>
                    <a:pt x="1211" y="444"/>
                  </a:cubicBezTo>
                  <a:cubicBezTo>
                    <a:pt x="1229" y="450"/>
                    <a:pt x="1213" y="468"/>
                    <a:pt x="1204" y="464"/>
                  </a:cubicBezTo>
                  <a:close/>
                  <a:moveTo>
                    <a:pt x="987" y="520"/>
                  </a:moveTo>
                  <a:cubicBezTo>
                    <a:pt x="974" y="529"/>
                    <a:pt x="974" y="491"/>
                    <a:pt x="960" y="502"/>
                  </a:cubicBezTo>
                  <a:cubicBezTo>
                    <a:pt x="960" y="480"/>
                    <a:pt x="981" y="493"/>
                    <a:pt x="978" y="482"/>
                  </a:cubicBezTo>
                  <a:cubicBezTo>
                    <a:pt x="992" y="487"/>
                    <a:pt x="983" y="507"/>
                    <a:pt x="987" y="520"/>
                  </a:cubicBezTo>
                  <a:close/>
                  <a:moveTo>
                    <a:pt x="847" y="559"/>
                  </a:moveTo>
                  <a:lnTo>
                    <a:pt x="841" y="561"/>
                  </a:lnTo>
                  <a:lnTo>
                    <a:pt x="836" y="545"/>
                  </a:lnTo>
                  <a:lnTo>
                    <a:pt x="845" y="543"/>
                  </a:lnTo>
                  <a:close/>
                  <a:moveTo>
                    <a:pt x="1500" y="374"/>
                  </a:moveTo>
                  <a:cubicBezTo>
                    <a:pt x="1482" y="351"/>
                    <a:pt x="1480" y="347"/>
                    <a:pt x="1457" y="360"/>
                  </a:cubicBezTo>
                  <a:cubicBezTo>
                    <a:pt x="1455" y="347"/>
                    <a:pt x="1450" y="347"/>
                    <a:pt x="1444" y="347"/>
                  </a:cubicBezTo>
                  <a:cubicBezTo>
                    <a:pt x="1444" y="326"/>
                    <a:pt x="1441" y="304"/>
                    <a:pt x="1437" y="283"/>
                  </a:cubicBezTo>
                  <a:cubicBezTo>
                    <a:pt x="1450" y="308"/>
                    <a:pt x="1466" y="308"/>
                    <a:pt x="1475" y="272"/>
                  </a:cubicBezTo>
                  <a:cubicBezTo>
                    <a:pt x="1491" y="286"/>
                    <a:pt x="1471" y="310"/>
                    <a:pt x="1471" y="324"/>
                  </a:cubicBezTo>
                  <a:cubicBezTo>
                    <a:pt x="1480" y="353"/>
                    <a:pt x="1489" y="310"/>
                    <a:pt x="1505" y="331"/>
                  </a:cubicBezTo>
                  <a:cubicBezTo>
                    <a:pt x="1509" y="353"/>
                    <a:pt x="1495" y="353"/>
                    <a:pt x="1502" y="376"/>
                  </a:cubicBezTo>
                  <a:close/>
                  <a:moveTo>
                    <a:pt x="454" y="676"/>
                  </a:moveTo>
                  <a:cubicBezTo>
                    <a:pt x="441" y="681"/>
                    <a:pt x="441" y="665"/>
                    <a:pt x="429" y="681"/>
                  </a:cubicBezTo>
                  <a:cubicBezTo>
                    <a:pt x="432" y="674"/>
                    <a:pt x="432" y="669"/>
                    <a:pt x="427" y="669"/>
                  </a:cubicBezTo>
                  <a:cubicBezTo>
                    <a:pt x="432" y="654"/>
                    <a:pt x="452" y="665"/>
                    <a:pt x="454" y="676"/>
                  </a:cubicBezTo>
                  <a:close/>
                  <a:moveTo>
                    <a:pt x="1812" y="281"/>
                  </a:moveTo>
                  <a:cubicBezTo>
                    <a:pt x="1807" y="281"/>
                    <a:pt x="1805" y="270"/>
                    <a:pt x="1803" y="263"/>
                  </a:cubicBezTo>
                  <a:lnTo>
                    <a:pt x="1816" y="258"/>
                  </a:lnTo>
                  <a:cubicBezTo>
                    <a:pt x="1816" y="267"/>
                    <a:pt x="1812" y="272"/>
                    <a:pt x="1812" y="281"/>
                  </a:cubicBezTo>
                  <a:close/>
                  <a:moveTo>
                    <a:pt x="513" y="651"/>
                  </a:moveTo>
                  <a:cubicBezTo>
                    <a:pt x="504" y="649"/>
                    <a:pt x="511" y="640"/>
                    <a:pt x="509" y="633"/>
                  </a:cubicBezTo>
                  <a:cubicBezTo>
                    <a:pt x="515" y="636"/>
                    <a:pt x="511" y="645"/>
                    <a:pt x="513" y="651"/>
                  </a:cubicBezTo>
                  <a:close/>
                  <a:moveTo>
                    <a:pt x="488" y="660"/>
                  </a:moveTo>
                  <a:cubicBezTo>
                    <a:pt x="468" y="645"/>
                    <a:pt x="495" y="622"/>
                    <a:pt x="504" y="611"/>
                  </a:cubicBezTo>
                  <a:cubicBezTo>
                    <a:pt x="509" y="642"/>
                    <a:pt x="472" y="636"/>
                    <a:pt x="488" y="660"/>
                  </a:cubicBezTo>
                  <a:close/>
                  <a:moveTo>
                    <a:pt x="190" y="780"/>
                  </a:moveTo>
                  <a:cubicBezTo>
                    <a:pt x="186" y="780"/>
                    <a:pt x="186" y="776"/>
                    <a:pt x="181" y="780"/>
                  </a:cubicBezTo>
                  <a:cubicBezTo>
                    <a:pt x="181" y="769"/>
                    <a:pt x="195" y="769"/>
                    <a:pt x="204" y="764"/>
                  </a:cubicBezTo>
                  <a:cubicBezTo>
                    <a:pt x="204" y="769"/>
                    <a:pt x="186" y="773"/>
                    <a:pt x="188" y="780"/>
                  </a:cubicBezTo>
                  <a:close/>
                  <a:moveTo>
                    <a:pt x="1694" y="276"/>
                  </a:moveTo>
                  <a:cubicBezTo>
                    <a:pt x="1703" y="279"/>
                    <a:pt x="1701" y="292"/>
                    <a:pt x="1694" y="292"/>
                  </a:cubicBezTo>
                  <a:cubicBezTo>
                    <a:pt x="1694" y="299"/>
                    <a:pt x="1699" y="299"/>
                    <a:pt x="1701" y="297"/>
                  </a:cubicBezTo>
                  <a:cubicBezTo>
                    <a:pt x="1703" y="304"/>
                    <a:pt x="1701" y="306"/>
                    <a:pt x="1699" y="306"/>
                  </a:cubicBezTo>
                  <a:lnTo>
                    <a:pt x="1690" y="308"/>
                  </a:lnTo>
                  <a:cubicBezTo>
                    <a:pt x="1683" y="286"/>
                    <a:pt x="1690" y="274"/>
                    <a:pt x="1683" y="265"/>
                  </a:cubicBezTo>
                  <a:cubicBezTo>
                    <a:pt x="1687" y="229"/>
                    <a:pt x="1692" y="304"/>
                    <a:pt x="1694" y="276"/>
                  </a:cubicBezTo>
                  <a:close/>
                  <a:moveTo>
                    <a:pt x="1651" y="319"/>
                  </a:moveTo>
                  <a:cubicBezTo>
                    <a:pt x="1647" y="304"/>
                    <a:pt x="1649" y="295"/>
                    <a:pt x="1658" y="295"/>
                  </a:cubicBezTo>
                  <a:cubicBezTo>
                    <a:pt x="1654" y="301"/>
                    <a:pt x="1663" y="322"/>
                    <a:pt x="1649" y="319"/>
                  </a:cubicBezTo>
                  <a:close/>
                  <a:moveTo>
                    <a:pt x="1570" y="340"/>
                  </a:moveTo>
                  <a:cubicBezTo>
                    <a:pt x="1572" y="331"/>
                    <a:pt x="1570" y="319"/>
                    <a:pt x="1568" y="308"/>
                  </a:cubicBezTo>
                  <a:cubicBezTo>
                    <a:pt x="1577" y="306"/>
                    <a:pt x="1584" y="317"/>
                    <a:pt x="1593" y="319"/>
                  </a:cubicBezTo>
                  <a:cubicBezTo>
                    <a:pt x="1593" y="328"/>
                    <a:pt x="1586" y="328"/>
                    <a:pt x="1584" y="319"/>
                  </a:cubicBezTo>
                  <a:cubicBezTo>
                    <a:pt x="1577" y="326"/>
                    <a:pt x="1586" y="347"/>
                    <a:pt x="1570" y="340"/>
                  </a:cubicBezTo>
                  <a:close/>
                  <a:moveTo>
                    <a:pt x="1256" y="414"/>
                  </a:moveTo>
                  <a:cubicBezTo>
                    <a:pt x="1254" y="439"/>
                    <a:pt x="1245" y="383"/>
                    <a:pt x="1265" y="396"/>
                  </a:cubicBezTo>
                  <a:cubicBezTo>
                    <a:pt x="1265" y="389"/>
                    <a:pt x="1261" y="389"/>
                    <a:pt x="1258" y="389"/>
                  </a:cubicBezTo>
                  <a:cubicBezTo>
                    <a:pt x="1256" y="383"/>
                    <a:pt x="1258" y="380"/>
                    <a:pt x="1261" y="380"/>
                  </a:cubicBezTo>
                  <a:lnTo>
                    <a:pt x="1270" y="378"/>
                  </a:lnTo>
                  <a:cubicBezTo>
                    <a:pt x="1281" y="405"/>
                    <a:pt x="1267" y="405"/>
                    <a:pt x="1267" y="421"/>
                  </a:cubicBezTo>
                  <a:cubicBezTo>
                    <a:pt x="1263" y="421"/>
                    <a:pt x="1261" y="412"/>
                    <a:pt x="1258" y="405"/>
                  </a:cubicBezTo>
                  <a:cubicBezTo>
                    <a:pt x="1254" y="405"/>
                    <a:pt x="1254" y="410"/>
                    <a:pt x="1256" y="414"/>
                  </a:cubicBezTo>
                  <a:close/>
                  <a:moveTo>
                    <a:pt x="1227" y="430"/>
                  </a:moveTo>
                  <a:lnTo>
                    <a:pt x="1220" y="432"/>
                  </a:lnTo>
                  <a:lnTo>
                    <a:pt x="1215" y="417"/>
                  </a:lnTo>
                  <a:lnTo>
                    <a:pt x="1224" y="414"/>
                  </a:lnTo>
                  <a:close/>
                  <a:moveTo>
                    <a:pt x="599" y="615"/>
                  </a:moveTo>
                  <a:lnTo>
                    <a:pt x="590" y="618"/>
                  </a:lnTo>
                  <a:cubicBezTo>
                    <a:pt x="590" y="611"/>
                    <a:pt x="585" y="608"/>
                    <a:pt x="583" y="608"/>
                  </a:cubicBezTo>
                  <a:cubicBezTo>
                    <a:pt x="583" y="599"/>
                    <a:pt x="592" y="599"/>
                    <a:pt x="599" y="595"/>
                  </a:cubicBezTo>
                  <a:cubicBezTo>
                    <a:pt x="597" y="602"/>
                    <a:pt x="597" y="608"/>
                    <a:pt x="599" y="615"/>
                  </a:cubicBezTo>
                  <a:close/>
                  <a:moveTo>
                    <a:pt x="1999" y="202"/>
                  </a:moveTo>
                  <a:cubicBezTo>
                    <a:pt x="2017" y="200"/>
                    <a:pt x="1997" y="227"/>
                    <a:pt x="1992" y="209"/>
                  </a:cubicBezTo>
                  <a:cubicBezTo>
                    <a:pt x="1977" y="200"/>
                    <a:pt x="2004" y="216"/>
                    <a:pt x="1999" y="202"/>
                  </a:cubicBezTo>
                  <a:close/>
                  <a:moveTo>
                    <a:pt x="1936" y="231"/>
                  </a:moveTo>
                  <a:cubicBezTo>
                    <a:pt x="1922" y="236"/>
                    <a:pt x="1918" y="220"/>
                    <a:pt x="1902" y="229"/>
                  </a:cubicBezTo>
                  <a:cubicBezTo>
                    <a:pt x="1900" y="216"/>
                    <a:pt x="1920" y="222"/>
                    <a:pt x="1916" y="206"/>
                  </a:cubicBezTo>
                  <a:cubicBezTo>
                    <a:pt x="1922" y="216"/>
                    <a:pt x="1934" y="211"/>
                    <a:pt x="1936" y="231"/>
                  </a:cubicBezTo>
                  <a:close/>
                  <a:moveTo>
                    <a:pt x="1762" y="281"/>
                  </a:moveTo>
                  <a:cubicBezTo>
                    <a:pt x="1746" y="274"/>
                    <a:pt x="1728" y="274"/>
                    <a:pt x="1712" y="279"/>
                  </a:cubicBezTo>
                  <a:cubicBezTo>
                    <a:pt x="1710" y="265"/>
                    <a:pt x="1706" y="256"/>
                    <a:pt x="1699" y="261"/>
                  </a:cubicBezTo>
                  <a:cubicBezTo>
                    <a:pt x="1708" y="258"/>
                    <a:pt x="1726" y="240"/>
                    <a:pt x="1735" y="243"/>
                  </a:cubicBezTo>
                  <a:cubicBezTo>
                    <a:pt x="1735" y="252"/>
                    <a:pt x="1733" y="258"/>
                    <a:pt x="1726" y="261"/>
                  </a:cubicBezTo>
                  <a:cubicBezTo>
                    <a:pt x="1733" y="286"/>
                    <a:pt x="1757" y="254"/>
                    <a:pt x="1762" y="281"/>
                  </a:cubicBezTo>
                  <a:close/>
                  <a:moveTo>
                    <a:pt x="1285" y="407"/>
                  </a:moveTo>
                  <a:cubicBezTo>
                    <a:pt x="1281" y="410"/>
                    <a:pt x="1281" y="405"/>
                    <a:pt x="1279" y="401"/>
                  </a:cubicBezTo>
                  <a:lnTo>
                    <a:pt x="1274" y="385"/>
                  </a:lnTo>
                  <a:cubicBezTo>
                    <a:pt x="1283" y="378"/>
                    <a:pt x="1288" y="387"/>
                    <a:pt x="1294" y="387"/>
                  </a:cubicBezTo>
                  <a:cubicBezTo>
                    <a:pt x="1294" y="401"/>
                    <a:pt x="1281" y="394"/>
                    <a:pt x="1285" y="407"/>
                  </a:cubicBezTo>
                  <a:close/>
                  <a:moveTo>
                    <a:pt x="125" y="805"/>
                  </a:moveTo>
                  <a:cubicBezTo>
                    <a:pt x="113" y="812"/>
                    <a:pt x="107" y="814"/>
                    <a:pt x="107" y="807"/>
                  </a:cubicBezTo>
                  <a:cubicBezTo>
                    <a:pt x="113" y="805"/>
                    <a:pt x="116" y="803"/>
                    <a:pt x="122" y="798"/>
                  </a:cubicBezTo>
                  <a:close/>
                  <a:moveTo>
                    <a:pt x="1782" y="270"/>
                  </a:moveTo>
                  <a:cubicBezTo>
                    <a:pt x="1769" y="265"/>
                    <a:pt x="1776" y="261"/>
                    <a:pt x="1771" y="243"/>
                  </a:cubicBezTo>
                  <a:cubicBezTo>
                    <a:pt x="1782" y="234"/>
                    <a:pt x="1789" y="245"/>
                    <a:pt x="1798" y="243"/>
                  </a:cubicBezTo>
                  <a:cubicBezTo>
                    <a:pt x="1803" y="261"/>
                    <a:pt x="1769" y="240"/>
                    <a:pt x="1782" y="267"/>
                  </a:cubicBezTo>
                  <a:close/>
                  <a:moveTo>
                    <a:pt x="1362" y="378"/>
                  </a:moveTo>
                  <a:cubicBezTo>
                    <a:pt x="1344" y="365"/>
                    <a:pt x="1374" y="358"/>
                    <a:pt x="1378" y="351"/>
                  </a:cubicBezTo>
                  <a:cubicBezTo>
                    <a:pt x="1387" y="374"/>
                    <a:pt x="1360" y="360"/>
                    <a:pt x="1362" y="378"/>
                  </a:cubicBezTo>
                  <a:close/>
                  <a:moveTo>
                    <a:pt x="1096" y="450"/>
                  </a:moveTo>
                  <a:cubicBezTo>
                    <a:pt x="1080" y="453"/>
                    <a:pt x="1064" y="441"/>
                    <a:pt x="1057" y="428"/>
                  </a:cubicBezTo>
                  <a:cubicBezTo>
                    <a:pt x="1075" y="417"/>
                    <a:pt x="1089" y="426"/>
                    <a:pt x="1096" y="450"/>
                  </a:cubicBezTo>
                  <a:close/>
                  <a:moveTo>
                    <a:pt x="1211" y="410"/>
                  </a:moveTo>
                  <a:cubicBezTo>
                    <a:pt x="1202" y="412"/>
                    <a:pt x="1204" y="383"/>
                    <a:pt x="1204" y="378"/>
                  </a:cubicBezTo>
                  <a:cubicBezTo>
                    <a:pt x="1211" y="380"/>
                    <a:pt x="1213" y="389"/>
                    <a:pt x="1220" y="392"/>
                  </a:cubicBezTo>
                  <a:cubicBezTo>
                    <a:pt x="1224" y="401"/>
                    <a:pt x="1209" y="396"/>
                    <a:pt x="1213" y="410"/>
                  </a:cubicBezTo>
                  <a:close/>
                  <a:moveTo>
                    <a:pt x="902" y="498"/>
                  </a:moveTo>
                  <a:cubicBezTo>
                    <a:pt x="895" y="496"/>
                    <a:pt x="890" y="491"/>
                    <a:pt x="888" y="477"/>
                  </a:cubicBezTo>
                  <a:cubicBezTo>
                    <a:pt x="892" y="480"/>
                    <a:pt x="897" y="484"/>
                    <a:pt x="902" y="498"/>
                  </a:cubicBezTo>
                  <a:close/>
                  <a:moveTo>
                    <a:pt x="219" y="735"/>
                  </a:moveTo>
                  <a:cubicBezTo>
                    <a:pt x="224" y="728"/>
                    <a:pt x="226" y="733"/>
                    <a:pt x="228" y="735"/>
                  </a:cubicBezTo>
                  <a:cubicBezTo>
                    <a:pt x="235" y="730"/>
                    <a:pt x="231" y="724"/>
                    <a:pt x="242" y="721"/>
                  </a:cubicBezTo>
                  <a:cubicBezTo>
                    <a:pt x="251" y="721"/>
                    <a:pt x="244" y="728"/>
                    <a:pt x="247" y="737"/>
                  </a:cubicBezTo>
                  <a:cubicBezTo>
                    <a:pt x="238" y="724"/>
                    <a:pt x="228" y="746"/>
                    <a:pt x="219" y="733"/>
                  </a:cubicBezTo>
                  <a:close/>
                  <a:moveTo>
                    <a:pt x="1538" y="308"/>
                  </a:moveTo>
                  <a:cubicBezTo>
                    <a:pt x="1534" y="301"/>
                    <a:pt x="1523" y="310"/>
                    <a:pt x="1520" y="290"/>
                  </a:cubicBezTo>
                  <a:cubicBezTo>
                    <a:pt x="1532" y="281"/>
                    <a:pt x="1536" y="288"/>
                    <a:pt x="1538" y="310"/>
                  </a:cubicBezTo>
                  <a:close/>
                  <a:moveTo>
                    <a:pt x="1392" y="347"/>
                  </a:moveTo>
                  <a:cubicBezTo>
                    <a:pt x="1362" y="342"/>
                    <a:pt x="1396" y="306"/>
                    <a:pt x="1392" y="347"/>
                  </a:cubicBezTo>
                  <a:close/>
                  <a:moveTo>
                    <a:pt x="1188" y="401"/>
                  </a:moveTo>
                  <a:cubicBezTo>
                    <a:pt x="1170" y="410"/>
                    <a:pt x="1159" y="392"/>
                    <a:pt x="1143" y="403"/>
                  </a:cubicBezTo>
                  <a:cubicBezTo>
                    <a:pt x="1136" y="358"/>
                    <a:pt x="1173" y="389"/>
                    <a:pt x="1184" y="367"/>
                  </a:cubicBezTo>
                  <a:cubicBezTo>
                    <a:pt x="1184" y="378"/>
                    <a:pt x="1184" y="389"/>
                    <a:pt x="1188" y="398"/>
                  </a:cubicBezTo>
                  <a:close/>
                  <a:moveTo>
                    <a:pt x="879" y="480"/>
                  </a:moveTo>
                  <a:cubicBezTo>
                    <a:pt x="879" y="509"/>
                    <a:pt x="868" y="468"/>
                    <a:pt x="870" y="466"/>
                  </a:cubicBezTo>
                  <a:cubicBezTo>
                    <a:pt x="874" y="464"/>
                    <a:pt x="879" y="475"/>
                    <a:pt x="879" y="480"/>
                  </a:cubicBezTo>
                  <a:close/>
                  <a:moveTo>
                    <a:pt x="61" y="837"/>
                  </a:moveTo>
                  <a:cubicBezTo>
                    <a:pt x="48" y="843"/>
                    <a:pt x="64" y="830"/>
                    <a:pt x="64" y="830"/>
                  </a:cubicBezTo>
                  <a:cubicBezTo>
                    <a:pt x="64" y="830"/>
                    <a:pt x="68" y="828"/>
                    <a:pt x="68" y="828"/>
                  </a:cubicBezTo>
                  <a:cubicBezTo>
                    <a:pt x="79" y="823"/>
                    <a:pt x="59" y="832"/>
                    <a:pt x="59" y="834"/>
                  </a:cubicBezTo>
                  <a:close/>
                  <a:moveTo>
                    <a:pt x="1970" y="193"/>
                  </a:moveTo>
                  <a:cubicBezTo>
                    <a:pt x="1963" y="197"/>
                    <a:pt x="1961" y="186"/>
                    <a:pt x="1958" y="177"/>
                  </a:cubicBezTo>
                  <a:lnTo>
                    <a:pt x="1970" y="175"/>
                  </a:lnTo>
                  <a:cubicBezTo>
                    <a:pt x="1970" y="179"/>
                    <a:pt x="1970" y="186"/>
                    <a:pt x="1970" y="191"/>
                  </a:cubicBezTo>
                  <a:close/>
                  <a:moveTo>
                    <a:pt x="1861" y="206"/>
                  </a:moveTo>
                  <a:cubicBezTo>
                    <a:pt x="1861" y="206"/>
                    <a:pt x="1864" y="225"/>
                    <a:pt x="1861" y="220"/>
                  </a:cubicBezTo>
                  <a:cubicBezTo>
                    <a:pt x="1850" y="209"/>
                    <a:pt x="1879" y="170"/>
                    <a:pt x="1861" y="206"/>
                  </a:cubicBezTo>
                  <a:close/>
                  <a:moveTo>
                    <a:pt x="1638" y="267"/>
                  </a:moveTo>
                  <a:cubicBezTo>
                    <a:pt x="1640" y="286"/>
                    <a:pt x="1617" y="279"/>
                    <a:pt x="1613" y="274"/>
                  </a:cubicBezTo>
                  <a:cubicBezTo>
                    <a:pt x="1611" y="254"/>
                    <a:pt x="1629" y="281"/>
                    <a:pt x="1638" y="267"/>
                  </a:cubicBezTo>
                  <a:close/>
                  <a:moveTo>
                    <a:pt x="637" y="554"/>
                  </a:moveTo>
                  <a:cubicBezTo>
                    <a:pt x="637" y="572"/>
                    <a:pt x="621" y="550"/>
                    <a:pt x="617" y="548"/>
                  </a:cubicBezTo>
                  <a:cubicBezTo>
                    <a:pt x="617" y="523"/>
                    <a:pt x="630" y="554"/>
                    <a:pt x="637" y="554"/>
                  </a:cubicBezTo>
                  <a:close/>
                  <a:moveTo>
                    <a:pt x="129" y="791"/>
                  </a:moveTo>
                  <a:cubicBezTo>
                    <a:pt x="138" y="776"/>
                    <a:pt x="143" y="789"/>
                    <a:pt x="129" y="791"/>
                  </a:cubicBezTo>
                  <a:close/>
                  <a:moveTo>
                    <a:pt x="479" y="577"/>
                  </a:moveTo>
                  <a:cubicBezTo>
                    <a:pt x="481" y="584"/>
                    <a:pt x="486" y="579"/>
                    <a:pt x="488" y="579"/>
                  </a:cubicBezTo>
                  <a:cubicBezTo>
                    <a:pt x="479" y="590"/>
                    <a:pt x="475" y="608"/>
                    <a:pt x="497" y="595"/>
                  </a:cubicBezTo>
                  <a:cubicBezTo>
                    <a:pt x="497" y="604"/>
                    <a:pt x="486" y="608"/>
                    <a:pt x="479" y="615"/>
                  </a:cubicBezTo>
                  <a:cubicBezTo>
                    <a:pt x="479" y="604"/>
                    <a:pt x="475" y="606"/>
                    <a:pt x="470" y="606"/>
                  </a:cubicBezTo>
                  <a:cubicBezTo>
                    <a:pt x="472" y="579"/>
                    <a:pt x="461" y="593"/>
                    <a:pt x="479" y="572"/>
                  </a:cubicBezTo>
                  <a:cubicBezTo>
                    <a:pt x="484" y="570"/>
                    <a:pt x="484" y="577"/>
                    <a:pt x="481" y="577"/>
                  </a:cubicBezTo>
                  <a:close/>
                  <a:moveTo>
                    <a:pt x="829" y="480"/>
                  </a:moveTo>
                  <a:cubicBezTo>
                    <a:pt x="816" y="466"/>
                    <a:pt x="784" y="455"/>
                    <a:pt x="782" y="489"/>
                  </a:cubicBezTo>
                  <a:cubicBezTo>
                    <a:pt x="764" y="482"/>
                    <a:pt x="786" y="468"/>
                    <a:pt x="777" y="450"/>
                  </a:cubicBezTo>
                  <a:cubicBezTo>
                    <a:pt x="800" y="437"/>
                    <a:pt x="816" y="455"/>
                    <a:pt x="829" y="480"/>
                  </a:cubicBezTo>
                  <a:close/>
                  <a:moveTo>
                    <a:pt x="667" y="536"/>
                  </a:moveTo>
                  <a:cubicBezTo>
                    <a:pt x="655" y="529"/>
                    <a:pt x="651" y="516"/>
                    <a:pt x="655" y="505"/>
                  </a:cubicBezTo>
                  <a:cubicBezTo>
                    <a:pt x="667" y="525"/>
                    <a:pt x="667" y="520"/>
                    <a:pt x="682" y="509"/>
                  </a:cubicBezTo>
                  <a:cubicBezTo>
                    <a:pt x="685" y="523"/>
                    <a:pt x="667" y="520"/>
                    <a:pt x="669" y="536"/>
                  </a:cubicBezTo>
                  <a:close/>
                  <a:moveTo>
                    <a:pt x="425" y="629"/>
                  </a:moveTo>
                  <a:cubicBezTo>
                    <a:pt x="432" y="615"/>
                    <a:pt x="441" y="606"/>
                    <a:pt x="452" y="597"/>
                  </a:cubicBezTo>
                  <a:cubicBezTo>
                    <a:pt x="448" y="615"/>
                    <a:pt x="443" y="624"/>
                    <a:pt x="425" y="627"/>
                  </a:cubicBezTo>
                  <a:close/>
                  <a:moveTo>
                    <a:pt x="2313" y="87"/>
                  </a:moveTo>
                  <a:cubicBezTo>
                    <a:pt x="2311" y="80"/>
                    <a:pt x="2318" y="78"/>
                    <a:pt x="2329" y="75"/>
                  </a:cubicBezTo>
                  <a:cubicBezTo>
                    <a:pt x="2322" y="75"/>
                    <a:pt x="2324" y="85"/>
                    <a:pt x="2313" y="85"/>
                  </a:cubicBezTo>
                  <a:close/>
                  <a:moveTo>
                    <a:pt x="1678" y="222"/>
                  </a:moveTo>
                  <a:cubicBezTo>
                    <a:pt x="1696" y="211"/>
                    <a:pt x="1694" y="252"/>
                    <a:pt x="1678" y="222"/>
                  </a:cubicBezTo>
                  <a:close/>
                  <a:moveTo>
                    <a:pt x="1403" y="295"/>
                  </a:moveTo>
                  <a:lnTo>
                    <a:pt x="1396" y="297"/>
                  </a:lnTo>
                  <a:lnTo>
                    <a:pt x="1392" y="281"/>
                  </a:lnTo>
                  <a:lnTo>
                    <a:pt x="1401" y="279"/>
                  </a:lnTo>
                  <a:close/>
                  <a:moveTo>
                    <a:pt x="1078" y="378"/>
                  </a:moveTo>
                  <a:cubicBezTo>
                    <a:pt x="1062" y="371"/>
                    <a:pt x="1044" y="383"/>
                    <a:pt x="1035" y="351"/>
                  </a:cubicBezTo>
                  <a:cubicBezTo>
                    <a:pt x="1048" y="351"/>
                    <a:pt x="1037" y="322"/>
                    <a:pt x="1055" y="326"/>
                  </a:cubicBezTo>
                  <a:cubicBezTo>
                    <a:pt x="1066" y="342"/>
                    <a:pt x="1075" y="360"/>
                    <a:pt x="1080" y="378"/>
                  </a:cubicBezTo>
                  <a:close/>
                  <a:moveTo>
                    <a:pt x="2340" y="71"/>
                  </a:moveTo>
                  <a:cubicBezTo>
                    <a:pt x="2340" y="66"/>
                    <a:pt x="2351" y="66"/>
                    <a:pt x="2358" y="64"/>
                  </a:cubicBezTo>
                  <a:cubicBezTo>
                    <a:pt x="2358" y="69"/>
                    <a:pt x="2347" y="71"/>
                    <a:pt x="2340" y="71"/>
                  </a:cubicBezTo>
                  <a:close/>
                  <a:moveTo>
                    <a:pt x="2286" y="87"/>
                  </a:moveTo>
                  <a:lnTo>
                    <a:pt x="2272" y="89"/>
                  </a:lnTo>
                  <a:lnTo>
                    <a:pt x="2272" y="82"/>
                  </a:lnTo>
                  <a:lnTo>
                    <a:pt x="2286" y="80"/>
                  </a:lnTo>
                  <a:close/>
                  <a:moveTo>
                    <a:pt x="1333" y="301"/>
                  </a:moveTo>
                  <a:cubicBezTo>
                    <a:pt x="1328" y="306"/>
                    <a:pt x="1324" y="297"/>
                    <a:pt x="1319" y="297"/>
                  </a:cubicBezTo>
                  <a:cubicBezTo>
                    <a:pt x="1319" y="290"/>
                    <a:pt x="1322" y="288"/>
                    <a:pt x="1319" y="279"/>
                  </a:cubicBezTo>
                  <a:lnTo>
                    <a:pt x="1328" y="279"/>
                  </a:lnTo>
                  <a:close/>
                  <a:moveTo>
                    <a:pt x="1227" y="322"/>
                  </a:moveTo>
                  <a:cubicBezTo>
                    <a:pt x="1229" y="292"/>
                    <a:pt x="1249" y="344"/>
                    <a:pt x="1227" y="322"/>
                  </a:cubicBezTo>
                  <a:close/>
                  <a:moveTo>
                    <a:pt x="1001" y="394"/>
                  </a:moveTo>
                  <a:lnTo>
                    <a:pt x="992" y="396"/>
                  </a:lnTo>
                  <a:lnTo>
                    <a:pt x="987" y="380"/>
                  </a:lnTo>
                  <a:lnTo>
                    <a:pt x="996" y="378"/>
                  </a:lnTo>
                  <a:close/>
                  <a:moveTo>
                    <a:pt x="2268" y="82"/>
                  </a:moveTo>
                  <a:cubicBezTo>
                    <a:pt x="2268" y="87"/>
                    <a:pt x="2257" y="87"/>
                    <a:pt x="2250" y="89"/>
                  </a:cubicBezTo>
                  <a:cubicBezTo>
                    <a:pt x="2252" y="85"/>
                    <a:pt x="2254" y="82"/>
                    <a:pt x="2250" y="82"/>
                  </a:cubicBezTo>
                  <a:cubicBezTo>
                    <a:pt x="2252" y="73"/>
                    <a:pt x="2263" y="85"/>
                    <a:pt x="2268" y="85"/>
                  </a:cubicBezTo>
                  <a:close/>
                  <a:moveTo>
                    <a:pt x="899" y="405"/>
                  </a:moveTo>
                  <a:cubicBezTo>
                    <a:pt x="904" y="392"/>
                    <a:pt x="917" y="385"/>
                    <a:pt x="931" y="387"/>
                  </a:cubicBezTo>
                  <a:cubicBezTo>
                    <a:pt x="922" y="407"/>
                    <a:pt x="913" y="412"/>
                    <a:pt x="902" y="407"/>
                  </a:cubicBezTo>
                  <a:close/>
                  <a:moveTo>
                    <a:pt x="2390" y="53"/>
                  </a:moveTo>
                  <a:cubicBezTo>
                    <a:pt x="2392" y="55"/>
                    <a:pt x="2367" y="60"/>
                    <a:pt x="2379" y="53"/>
                  </a:cubicBezTo>
                  <a:cubicBezTo>
                    <a:pt x="2383" y="53"/>
                    <a:pt x="2388" y="53"/>
                    <a:pt x="2392" y="53"/>
                  </a:cubicBezTo>
                  <a:close/>
                  <a:moveTo>
                    <a:pt x="1238" y="299"/>
                  </a:moveTo>
                  <a:cubicBezTo>
                    <a:pt x="1224" y="301"/>
                    <a:pt x="1215" y="290"/>
                    <a:pt x="1206" y="265"/>
                  </a:cubicBezTo>
                  <a:cubicBezTo>
                    <a:pt x="1234" y="274"/>
                    <a:pt x="1224" y="263"/>
                    <a:pt x="1220" y="227"/>
                  </a:cubicBezTo>
                  <a:cubicBezTo>
                    <a:pt x="1234" y="245"/>
                    <a:pt x="1231" y="238"/>
                    <a:pt x="1231" y="216"/>
                  </a:cubicBezTo>
                  <a:cubicBezTo>
                    <a:pt x="1238" y="227"/>
                    <a:pt x="1247" y="225"/>
                    <a:pt x="1252" y="245"/>
                  </a:cubicBezTo>
                  <a:lnTo>
                    <a:pt x="1231" y="249"/>
                  </a:lnTo>
                  <a:cubicBezTo>
                    <a:pt x="1234" y="267"/>
                    <a:pt x="1240" y="263"/>
                    <a:pt x="1247" y="263"/>
                  </a:cubicBezTo>
                  <a:cubicBezTo>
                    <a:pt x="1256" y="288"/>
                    <a:pt x="1229" y="272"/>
                    <a:pt x="1240" y="299"/>
                  </a:cubicBezTo>
                  <a:close/>
                  <a:moveTo>
                    <a:pt x="983" y="371"/>
                  </a:moveTo>
                  <a:cubicBezTo>
                    <a:pt x="976" y="351"/>
                    <a:pt x="983" y="344"/>
                    <a:pt x="992" y="344"/>
                  </a:cubicBezTo>
                  <a:cubicBezTo>
                    <a:pt x="994" y="356"/>
                    <a:pt x="994" y="371"/>
                    <a:pt x="983" y="374"/>
                  </a:cubicBezTo>
                  <a:close/>
                  <a:moveTo>
                    <a:pt x="1435" y="218"/>
                  </a:moveTo>
                  <a:cubicBezTo>
                    <a:pt x="1410" y="245"/>
                    <a:pt x="1367" y="216"/>
                    <a:pt x="1335" y="225"/>
                  </a:cubicBezTo>
                  <a:cubicBezTo>
                    <a:pt x="1342" y="191"/>
                    <a:pt x="1371" y="213"/>
                    <a:pt x="1383" y="195"/>
                  </a:cubicBezTo>
                  <a:cubicBezTo>
                    <a:pt x="1389" y="193"/>
                    <a:pt x="1367" y="159"/>
                    <a:pt x="1387" y="161"/>
                  </a:cubicBezTo>
                  <a:cubicBezTo>
                    <a:pt x="1392" y="182"/>
                    <a:pt x="1401" y="209"/>
                    <a:pt x="1387" y="211"/>
                  </a:cubicBezTo>
                  <a:cubicBezTo>
                    <a:pt x="1414" y="240"/>
                    <a:pt x="1405" y="184"/>
                    <a:pt x="1403" y="166"/>
                  </a:cubicBezTo>
                  <a:cubicBezTo>
                    <a:pt x="1416" y="182"/>
                    <a:pt x="1435" y="191"/>
                    <a:pt x="1414" y="204"/>
                  </a:cubicBezTo>
                  <a:cubicBezTo>
                    <a:pt x="1416" y="213"/>
                    <a:pt x="1425" y="218"/>
                    <a:pt x="1435" y="218"/>
                  </a:cubicBezTo>
                  <a:close/>
                  <a:moveTo>
                    <a:pt x="1154" y="295"/>
                  </a:moveTo>
                  <a:cubicBezTo>
                    <a:pt x="1154" y="286"/>
                    <a:pt x="1154" y="276"/>
                    <a:pt x="1163" y="276"/>
                  </a:cubicBezTo>
                  <a:cubicBezTo>
                    <a:pt x="1173" y="292"/>
                    <a:pt x="1163" y="295"/>
                    <a:pt x="1157" y="297"/>
                  </a:cubicBezTo>
                  <a:close/>
                  <a:moveTo>
                    <a:pt x="2038" y="87"/>
                  </a:moveTo>
                  <a:cubicBezTo>
                    <a:pt x="2042" y="89"/>
                    <a:pt x="2047" y="94"/>
                    <a:pt x="2053" y="94"/>
                  </a:cubicBezTo>
                  <a:cubicBezTo>
                    <a:pt x="2053" y="109"/>
                    <a:pt x="2042" y="91"/>
                    <a:pt x="2035" y="98"/>
                  </a:cubicBezTo>
                  <a:cubicBezTo>
                    <a:pt x="2028" y="82"/>
                    <a:pt x="2038" y="80"/>
                    <a:pt x="2038" y="71"/>
                  </a:cubicBezTo>
                  <a:cubicBezTo>
                    <a:pt x="2049" y="69"/>
                    <a:pt x="2042" y="87"/>
                    <a:pt x="2040" y="87"/>
                  </a:cubicBezTo>
                  <a:close/>
                  <a:moveTo>
                    <a:pt x="1112" y="281"/>
                  </a:moveTo>
                  <a:cubicBezTo>
                    <a:pt x="1116" y="254"/>
                    <a:pt x="1136" y="306"/>
                    <a:pt x="1112" y="281"/>
                  </a:cubicBezTo>
                  <a:close/>
                  <a:moveTo>
                    <a:pt x="2293" y="57"/>
                  </a:moveTo>
                  <a:cubicBezTo>
                    <a:pt x="2284" y="60"/>
                    <a:pt x="2284" y="57"/>
                    <a:pt x="2281" y="53"/>
                  </a:cubicBezTo>
                  <a:cubicBezTo>
                    <a:pt x="2286" y="53"/>
                    <a:pt x="2286" y="53"/>
                    <a:pt x="2286" y="51"/>
                  </a:cubicBezTo>
                  <a:cubicBezTo>
                    <a:pt x="2293" y="51"/>
                    <a:pt x="2293" y="55"/>
                    <a:pt x="2295" y="60"/>
                  </a:cubicBezTo>
                  <a:close/>
                  <a:moveTo>
                    <a:pt x="1936" y="100"/>
                  </a:moveTo>
                  <a:cubicBezTo>
                    <a:pt x="1943" y="80"/>
                    <a:pt x="1961" y="114"/>
                    <a:pt x="1936" y="100"/>
                  </a:cubicBezTo>
                  <a:close/>
                  <a:moveTo>
                    <a:pt x="1848" y="123"/>
                  </a:moveTo>
                  <a:cubicBezTo>
                    <a:pt x="1827" y="109"/>
                    <a:pt x="1866" y="103"/>
                    <a:pt x="1848" y="123"/>
                  </a:cubicBezTo>
                  <a:close/>
                  <a:moveTo>
                    <a:pt x="1213" y="254"/>
                  </a:moveTo>
                  <a:cubicBezTo>
                    <a:pt x="1197" y="256"/>
                    <a:pt x="1206" y="234"/>
                    <a:pt x="1197" y="234"/>
                  </a:cubicBezTo>
                  <a:cubicBezTo>
                    <a:pt x="1197" y="216"/>
                    <a:pt x="1222" y="243"/>
                    <a:pt x="1215" y="256"/>
                  </a:cubicBezTo>
                  <a:close/>
                  <a:moveTo>
                    <a:pt x="1136" y="274"/>
                  </a:moveTo>
                  <a:lnTo>
                    <a:pt x="1127" y="276"/>
                  </a:lnTo>
                  <a:cubicBezTo>
                    <a:pt x="1127" y="270"/>
                    <a:pt x="1125" y="270"/>
                    <a:pt x="1123" y="270"/>
                  </a:cubicBezTo>
                  <a:cubicBezTo>
                    <a:pt x="1123" y="249"/>
                    <a:pt x="1136" y="243"/>
                    <a:pt x="1143" y="231"/>
                  </a:cubicBezTo>
                  <a:lnTo>
                    <a:pt x="1150" y="254"/>
                  </a:lnTo>
                  <a:cubicBezTo>
                    <a:pt x="1152" y="276"/>
                    <a:pt x="1130" y="240"/>
                    <a:pt x="1139" y="276"/>
                  </a:cubicBezTo>
                  <a:close/>
                  <a:moveTo>
                    <a:pt x="1103" y="286"/>
                  </a:moveTo>
                  <a:cubicBezTo>
                    <a:pt x="1096" y="288"/>
                    <a:pt x="1093" y="279"/>
                    <a:pt x="1089" y="281"/>
                  </a:cubicBezTo>
                  <a:cubicBezTo>
                    <a:pt x="1087" y="267"/>
                    <a:pt x="1100" y="274"/>
                    <a:pt x="1098" y="261"/>
                  </a:cubicBezTo>
                  <a:cubicBezTo>
                    <a:pt x="1107" y="263"/>
                    <a:pt x="1100" y="272"/>
                    <a:pt x="1105" y="286"/>
                  </a:cubicBezTo>
                  <a:close/>
                  <a:moveTo>
                    <a:pt x="1685" y="143"/>
                  </a:moveTo>
                  <a:cubicBezTo>
                    <a:pt x="1681" y="143"/>
                    <a:pt x="1678" y="132"/>
                    <a:pt x="1676" y="123"/>
                  </a:cubicBezTo>
                  <a:lnTo>
                    <a:pt x="1694" y="121"/>
                  </a:lnTo>
                  <a:cubicBezTo>
                    <a:pt x="1694" y="127"/>
                    <a:pt x="1687" y="127"/>
                    <a:pt x="1683" y="130"/>
                  </a:cubicBezTo>
                  <a:close/>
                  <a:moveTo>
                    <a:pt x="2159" y="53"/>
                  </a:moveTo>
                  <a:cubicBezTo>
                    <a:pt x="2175" y="57"/>
                    <a:pt x="2187" y="48"/>
                    <a:pt x="2209" y="51"/>
                  </a:cubicBezTo>
                  <a:cubicBezTo>
                    <a:pt x="2223" y="46"/>
                    <a:pt x="2205" y="33"/>
                    <a:pt x="2227" y="30"/>
                  </a:cubicBezTo>
                  <a:cubicBezTo>
                    <a:pt x="2227" y="57"/>
                    <a:pt x="2261" y="35"/>
                    <a:pt x="2268" y="51"/>
                  </a:cubicBezTo>
                  <a:lnTo>
                    <a:pt x="2230" y="60"/>
                  </a:lnTo>
                  <a:cubicBezTo>
                    <a:pt x="2227" y="33"/>
                    <a:pt x="2180" y="80"/>
                    <a:pt x="2162" y="53"/>
                  </a:cubicBezTo>
                  <a:close/>
                  <a:moveTo>
                    <a:pt x="1730" y="127"/>
                  </a:moveTo>
                  <a:cubicBezTo>
                    <a:pt x="1724" y="132"/>
                    <a:pt x="1706" y="100"/>
                    <a:pt x="1703" y="125"/>
                  </a:cubicBezTo>
                  <a:cubicBezTo>
                    <a:pt x="1692" y="109"/>
                    <a:pt x="1685" y="91"/>
                    <a:pt x="1681" y="71"/>
                  </a:cubicBezTo>
                  <a:cubicBezTo>
                    <a:pt x="1701" y="89"/>
                    <a:pt x="1733" y="109"/>
                    <a:pt x="1746" y="82"/>
                  </a:cubicBezTo>
                  <a:cubicBezTo>
                    <a:pt x="1757" y="100"/>
                    <a:pt x="1751" y="105"/>
                    <a:pt x="1757" y="109"/>
                  </a:cubicBezTo>
                  <a:cubicBezTo>
                    <a:pt x="1753" y="127"/>
                    <a:pt x="1733" y="91"/>
                    <a:pt x="1733" y="127"/>
                  </a:cubicBezTo>
                  <a:close/>
                  <a:moveTo>
                    <a:pt x="2026" y="57"/>
                  </a:moveTo>
                  <a:cubicBezTo>
                    <a:pt x="2031" y="57"/>
                    <a:pt x="2038" y="42"/>
                    <a:pt x="2026" y="42"/>
                  </a:cubicBezTo>
                  <a:cubicBezTo>
                    <a:pt x="2042" y="19"/>
                    <a:pt x="2071" y="44"/>
                    <a:pt x="2101" y="37"/>
                  </a:cubicBezTo>
                  <a:cubicBezTo>
                    <a:pt x="2101" y="48"/>
                    <a:pt x="2067" y="48"/>
                    <a:pt x="2092" y="57"/>
                  </a:cubicBezTo>
                  <a:cubicBezTo>
                    <a:pt x="2083" y="71"/>
                    <a:pt x="2056" y="57"/>
                    <a:pt x="2047" y="51"/>
                  </a:cubicBezTo>
                  <a:cubicBezTo>
                    <a:pt x="2040" y="55"/>
                    <a:pt x="2047" y="55"/>
                    <a:pt x="2051" y="55"/>
                  </a:cubicBezTo>
                  <a:cubicBezTo>
                    <a:pt x="2028" y="71"/>
                    <a:pt x="1999" y="80"/>
                    <a:pt x="1972" y="80"/>
                  </a:cubicBezTo>
                  <a:cubicBezTo>
                    <a:pt x="1972" y="71"/>
                    <a:pt x="2004" y="69"/>
                    <a:pt x="1983" y="55"/>
                  </a:cubicBezTo>
                  <a:cubicBezTo>
                    <a:pt x="1986" y="51"/>
                    <a:pt x="2019" y="53"/>
                    <a:pt x="2026" y="57"/>
                  </a:cubicBezTo>
                  <a:close/>
                  <a:moveTo>
                    <a:pt x="1590" y="145"/>
                  </a:moveTo>
                  <a:cubicBezTo>
                    <a:pt x="1588" y="145"/>
                    <a:pt x="1586" y="139"/>
                    <a:pt x="1590" y="139"/>
                  </a:cubicBezTo>
                  <a:cubicBezTo>
                    <a:pt x="1586" y="130"/>
                    <a:pt x="1579" y="132"/>
                    <a:pt x="1581" y="139"/>
                  </a:cubicBezTo>
                  <a:cubicBezTo>
                    <a:pt x="1572" y="139"/>
                    <a:pt x="1581" y="125"/>
                    <a:pt x="1572" y="125"/>
                  </a:cubicBezTo>
                  <a:cubicBezTo>
                    <a:pt x="1570" y="112"/>
                    <a:pt x="1588" y="116"/>
                    <a:pt x="1579" y="94"/>
                  </a:cubicBezTo>
                  <a:cubicBezTo>
                    <a:pt x="1586" y="96"/>
                    <a:pt x="1593" y="103"/>
                    <a:pt x="1599" y="105"/>
                  </a:cubicBezTo>
                  <a:lnTo>
                    <a:pt x="1604" y="127"/>
                  </a:lnTo>
                  <a:cubicBezTo>
                    <a:pt x="1620" y="136"/>
                    <a:pt x="1597" y="134"/>
                    <a:pt x="1597" y="114"/>
                  </a:cubicBezTo>
                  <a:cubicBezTo>
                    <a:pt x="1588" y="125"/>
                    <a:pt x="1604" y="132"/>
                    <a:pt x="1593" y="145"/>
                  </a:cubicBezTo>
                  <a:close/>
                  <a:moveTo>
                    <a:pt x="1299" y="191"/>
                  </a:moveTo>
                  <a:cubicBezTo>
                    <a:pt x="1315" y="206"/>
                    <a:pt x="1315" y="179"/>
                    <a:pt x="1335" y="182"/>
                  </a:cubicBezTo>
                  <a:cubicBezTo>
                    <a:pt x="1340" y="197"/>
                    <a:pt x="1310" y="222"/>
                    <a:pt x="1301" y="191"/>
                  </a:cubicBezTo>
                  <a:close/>
                  <a:moveTo>
                    <a:pt x="1297" y="209"/>
                  </a:moveTo>
                  <a:cubicBezTo>
                    <a:pt x="1290" y="202"/>
                    <a:pt x="1279" y="211"/>
                    <a:pt x="1276" y="188"/>
                  </a:cubicBezTo>
                  <a:cubicBezTo>
                    <a:pt x="1285" y="197"/>
                    <a:pt x="1294" y="186"/>
                    <a:pt x="1299" y="209"/>
                  </a:cubicBezTo>
                  <a:close/>
                  <a:moveTo>
                    <a:pt x="2397" y="39"/>
                  </a:moveTo>
                  <a:cubicBezTo>
                    <a:pt x="2374" y="39"/>
                    <a:pt x="2406" y="28"/>
                    <a:pt x="2376" y="30"/>
                  </a:cubicBezTo>
                  <a:cubicBezTo>
                    <a:pt x="2376" y="28"/>
                    <a:pt x="2385" y="28"/>
                    <a:pt x="2385" y="26"/>
                  </a:cubicBezTo>
                  <a:cubicBezTo>
                    <a:pt x="2401" y="28"/>
                    <a:pt x="2390" y="33"/>
                    <a:pt x="2406" y="33"/>
                  </a:cubicBezTo>
                  <a:cubicBezTo>
                    <a:pt x="2406" y="35"/>
                    <a:pt x="2394" y="35"/>
                    <a:pt x="2399" y="39"/>
                  </a:cubicBezTo>
                  <a:close/>
                  <a:moveTo>
                    <a:pt x="2268" y="48"/>
                  </a:moveTo>
                  <a:cubicBezTo>
                    <a:pt x="2279" y="42"/>
                    <a:pt x="2293" y="39"/>
                    <a:pt x="2306" y="39"/>
                  </a:cubicBezTo>
                  <a:cubicBezTo>
                    <a:pt x="2304" y="51"/>
                    <a:pt x="2290" y="44"/>
                    <a:pt x="2270" y="46"/>
                  </a:cubicBezTo>
                  <a:close/>
                  <a:moveTo>
                    <a:pt x="1261" y="193"/>
                  </a:moveTo>
                  <a:cubicBezTo>
                    <a:pt x="1265" y="213"/>
                    <a:pt x="1249" y="220"/>
                    <a:pt x="1247" y="188"/>
                  </a:cubicBezTo>
                  <a:lnTo>
                    <a:pt x="1238" y="191"/>
                  </a:lnTo>
                  <a:cubicBezTo>
                    <a:pt x="1227" y="168"/>
                    <a:pt x="1256" y="193"/>
                    <a:pt x="1263" y="193"/>
                  </a:cubicBezTo>
                  <a:close/>
                  <a:moveTo>
                    <a:pt x="2130" y="57"/>
                  </a:moveTo>
                  <a:cubicBezTo>
                    <a:pt x="2121" y="62"/>
                    <a:pt x="2112" y="62"/>
                    <a:pt x="2103" y="57"/>
                  </a:cubicBezTo>
                  <a:cubicBezTo>
                    <a:pt x="2110" y="51"/>
                    <a:pt x="2132" y="35"/>
                    <a:pt x="2132" y="57"/>
                  </a:cubicBezTo>
                  <a:close/>
                  <a:moveTo>
                    <a:pt x="1455" y="143"/>
                  </a:moveTo>
                  <a:cubicBezTo>
                    <a:pt x="1455" y="152"/>
                    <a:pt x="1446" y="150"/>
                    <a:pt x="1439" y="155"/>
                  </a:cubicBezTo>
                  <a:cubicBezTo>
                    <a:pt x="1435" y="132"/>
                    <a:pt x="1430" y="139"/>
                    <a:pt x="1432" y="123"/>
                  </a:cubicBezTo>
                  <a:cubicBezTo>
                    <a:pt x="1446" y="112"/>
                    <a:pt x="1446" y="145"/>
                    <a:pt x="1457" y="141"/>
                  </a:cubicBezTo>
                  <a:close/>
                  <a:moveTo>
                    <a:pt x="2202" y="39"/>
                  </a:moveTo>
                  <a:cubicBezTo>
                    <a:pt x="2202" y="46"/>
                    <a:pt x="2182" y="39"/>
                    <a:pt x="2182" y="33"/>
                  </a:cubicBezTo>
                  <a:cubicBezTo>
                    <a:pt x="2196" y="28"/>
                    <a:pt x="2196" y="37"/>
                    <a:pt x="2205" y="37"/>
                  </a:cubicBezTo>
                  <a:close/>
                  <a:moveTo>
                    <a:pt x="2144" y="42"/>
                  </a:moveTo>
                  <a:cubicBezTo>
                    <a:pt x="2146" y="37"/>
                    <a:pt x="2146" y="33"/>
                    <a:pt x="2146" y="28"/>
                  </a:cubicBezTo>
                  <a:cubicBezTo>
                    <a:pt x="2150" y="33"/>
                    <a:pt x="2162" y="28"/>
                    <a:pt x="2162" y="39"/>
                  </a:cubicBezTo>
                  <a:cubicBezTo>
                    <a:pt x="2150" y="37"/>
                    <a:pt x="2155" y="44"/>
                    <a:pt x="2146" y="39"/>
                  </a:cubicBezTo>
                  <a:close/>
                  <a:moveTo>
                    <a:pt x="2248" y="39"/>
                  </a:moveTo>
                  <a:lnTo>
                    <a:pt x="2239" y="39"/>
                  </a:lnTo>
                  <a:lnTo>
                    <a:pt x="2236" y="33"/>
                  </a:lnTo>
                  <a:lnTo>
                    <a:pt x="2245" y="33"/>
                  </a:lnTo>
                  <a:close/>
                  <a:moveTo>
                    <a:pt x="1708" y="71"/>
                  </a:moveTo>
                  <a:cubicBezTo>
                    <a:pt x="1708" y="62"/>
                    <a:pt x="1710" y="55"/>
                    <a:pt x="1717" y="55"/>
                  </a:cubicBezTo>
                  <a:cubicBezTo>
                    <a:pt x="1726" y="66"/>
                    <a:pt x="1717" y="66"/>
                    <a:pt x="1710" y="6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6149675" y="2958850"/>
              <a:ext cx="925" cy="750"/>
            </a:xfrm>
            <a:custGeom>
              <a:rect b="b" l="l" r="r" t="t"/>
              <a:pathLst>
                <a:path extrusionOk="0" h="30" w="37">
                  <a:moveTo>
                    <a:pt x="23" y="21"/>
                  </a:moveTo>
                  <a:cubicBezTo>
                    <a:pt x="37" y="30"/>
                    <a:pt x="8" y="25"/>
                    <a:pt x="1" y="23"/>
                  </a:cubicBezTo>
                  <a:cubicBezTo>
                    <a:pt x="1" y="1"/>
                    <a:pt x="19" y="21"/>
                    <a:pt x="23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6140250" y="2955750"/>
              <a:ext cx="600" cy="825"/>
            </a:xfrm>
            <a:custGeom>
              <a:rect b="b" l="l" r="r" t="t"/>
              <a:pathLst>
                <a:path extrusionOk="0" h="33" w="24">
                  <a:moveTo>
                    <a:pt x="19" y="23"/>
                  </a:moveTo>
                  <a:cubicBezTo>
                    <a:pt x="21" y="32"/>
                    <a:pt x="16" y="28"/>
                    <a:pt x="14" y="23"/>
                  </a:cubicBezTo>
                  <a:cubicBezTo>
                    <a:pt x="12" y="23"/>
                    <a:pt x="12" y="28"/>
                    <a:pt x="12" y="32"/>
                  </a:cubicBezTo>
                  <a:cubicBezTo>
                    <a:pt x="5" y="32"/>
                    <a:pt x="5" y="14"/>
                    <a:pt x="1" y="0"/>
                  </a:cubicBezTo>
                  <a:cubicBezTo>
                    <a:pt x="3" y="5"/>
                    <a:pt x="23" y="7"/>
                    <a:pt x="12" y="14"/>
                  </a:cubicBezTo>
                  <a:cubicBezTo>
                    <a:pt x="14" y="23"/>
                    <a:pt x="16" y="23"/>
                    <a:pt x="19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6150875" y="2976575"/>
              <a:ext cx="250" cy="475"/>
            </a:xfrm>
            <a:custGeom>
              <a:rect b="b" l="l" r="r" t="t"/>
              <a:pathLst>
                <a:path extrusionOk="0" h="19" w="10">
                  <a:moveTo>
                    <a:pt x="9" y="17"/>
                  </a:moveTo>
                  <a:lnTo>
                    <a:pt x="5" y="19"/>
                  </a:lnTo>
                  <a:lnTo>
                    <a:pt x="0" y="3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6151875" y="2975450"/>
              <a:ext cx="425" cy="1325"/>
            </a:xfrm>
            <a:custGeom>
              <a:rect b="b" l="l" r="r" t="t"/>
              <a:pathLst>
                <a:path extrusionOk="0" h="53" w="17">
                  <a:moveTo>
                    <a:pt x="1" y="32"/>
                  </a:moveTo>
                  <a:cubicBezTo>
                    <a:pt x="1" y="1"/>
                    <a:pt x="17" y="53"/>
                    <a:pt x="1" y="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6152625" y="2975450"/>
              <a:ext cx="250" cy="475"/>
            </a:xfrm>
            <a:custGeom>
              <a:rect b="b" l="l" r="r" t="t"/>
              <a:pathLst>
                <a:path extrusionOk="0" h="19" w="10">
                  <a:moveTo>
                    <a:pt x="9" y="16"/>
                  </a:moveTo>
                  <a:lnTo>
                    <a:pt x="5" y="19"/>
                  </a:lnTo>
                  <a:lnTo>
                    <a:pt x="0" y="3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6152675" y="2974725"/>
              <a:ext cx="475" cy="700"/>
            </a:xfrm>
            <a:custGeom>
              <a:rect b="b" l="l" r="r" t="t"/>
              <a:pathLst>
                <a:path extrusionOk="0" h="28" w="19">
                  <a:moveTo>
                    <a:pt x="19" y="23"/>
                  </a:moveTo>
                  <a:cubicBezTo>
                    <a:pt x="14" y="27"/>
                    <a:pt x="9" y="16"/>
                    <a:pt x="5" y="21"/>
                  </a:cubicBezTo>
                  <a:cubicBezTo>
                    <a:pt x="0" y="7"/>
                    <a:pt x="14" y="0"/>
                    <a:pt x="19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6154525" y="2972300"/>
              <a:ext cx="825" cy="925"/>
            </a:xfrm>
            <a:custGeom>
              <a:rect b="b" l="l" r="r" t="t"/>
              <a:pathLst>
                <a:path extrusionOk="0" h="37" w="33">
                  <a:moveTo>
                    <a:pt x="15" y="36"/>
                  </a:moveTo>
                  <a:cubicBezTo>
                    <a:pt x="1" y="5"/>
                    <a:pt x="21" y="16"/>
                    <a:pt x="24" y="0"/>
                  </a:cubicBezTo>
                  <a:cubicBezTo>
                    <a:pt x="33" y="27"/>
                    <a:pt x="17" y="25"/>
                    <a:pt x="15" y="3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6153350" y="2972975"/>
              <a:ext cx="600" cy="925"/>
            </a:xfrm>
            <a:custGeom>
              <a:rect b="b" l="l" r="r" t="t"/>
              <a:pathLst>
                <a:path extrusionOk="0" h="37" w="24">
                  <a:moveTo>
                    <a:pt x="23" y="27"/>
                  </a:moveTo>
                  <a:cubicBezTo>
                    <a:pt x="16" y="36"/>
                    <a:pt x="10" y="21"/>
                    <a:pt x="1" y="30"/>
                  </a:cubicBezTo>
                  <a:cubicBezTo>
                    <a:pt x="1" y="14"/>
                    <a:pt x="14" y="0"/>
                    <a:pt x="23" y="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6163850" y="2965400"/>
              <a:ext cx="200" cy="300"/>
            </a:xfrm>
            <a:custGeom>
              <a:rect b="b" l="l" r="r" t="t"/>
              <a:pathLst>
                <a:path extrusionOk="0" h="12" w="8">
                  <a:moveTo>
                    <a:pt x="5" y="7"/>
                  </a:moveTo>
                  <a:lnTo>
                    <a:pt x="1" y="12"/>
                  </a:lnTo>
                  <a:lnTo>
                    <a:pt x="1" y="10"/>
                  </a:lnTo>
                  <a:cubicBezTo>
                    <a:pt x="3" y="7"/>
                    <a:pt x="5" y="3"/>
                    <a:pt x="7" y="1"/>
                  </a:cubicBezTo>
                  <a:cubicBezTo>
                    <a:pt x="7" y="1"/>
                    <a:pt x="5" y="7"/>
                    <a:pt x="5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6156175" y="2970775"/>
              <a:ext cx="425" cy="875"/>
            </a:xfrm>
            <a:custGeom>
              <a:rect b="b" l="l" r="r" t="t"/>
              <a:pathLst>
                <a:path extrusionOk="0" h="35" w="17">
                  <a:moveTo>
                    <a:pt x="0" y="25"/>
                  </a:moveTo>
                  <a:cubicBezTo>
                    <a:pt x="0" y="0"/>
                    <a:pt x="16" y="34"/>
                    <a:pt x="0" y="2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6128900" y="2976300"/>
              <a:ext cx="375" cy="525"/>
            </a:xfrm>
            <a:custGeom>
              <a:rect b="b" l="l" r="r" t="t"/>
              <a:pathLst>
                <a:path extrusionOk="0" h="21" w="15">
                  <a:moveTo>
                    <a:pt x="12" y="7"/>
                  </a:moveTo>
                  <a:cubicBezTo>
                    <a:pt x="12" y="21"/>
                    <a:pt x="5" y="7"/>
                    <a:pt x="1" y="14"/>
                  </a:cubicBezTo>
                  <a:cubicBezTo>
                    <a:pt x="1" y="3"/>
                    <a:pt x="7" y="3"/>
                    <a:pt x="14" y="0"/>
                  </a:cubicBezTo>
                  <a:cubicBezTo>
                    <a:pt x="12" y="5"/>
                    <a:pt x="7" y="10"/>
                    <a:pt x="12" y="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6138775" y="2968400"/>
              <a:ext cx="200" cy="575"/>
            </a:xfrm>
            <a:custGeom>
              <a:rect b="b" l="l" r="r" t="t"/>
              <a:pathLst>
                <a:path extrusionOk="0" h="23" w="8">
                  <a:moveTo>
                    <a:pt x="8" y="23"/>
                  </a:moveTo>
                  <a:cubicBezTo>
                    <a:pt x="1" y="18"/>
                    <a:pt x="3" y="9"/>
                    <a:pt x="1" y="0"/>
                  </a:cubicBezTo>
                  <a:cubicBezTo>
                    <a:pt x="8" y="5"/>
                    <a:pt x="5" y="14"/>
                    <a:pt x="8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6148325" y="2963550"/>
              <a:ext cx="525" cy="700"/>
            </a:xfrm>
            <a:custGeom>
              <a:rect b="b" l="l" r="r" t="t"/>
              <a:pathLst>
                <a:path extrusionOk="0" h="28" w="21">
                  <a:moveTo>
                    <a:pt x="5" y="25"/>
                  </a:moveTo>
                  <a:cubicBezTo>
                    <a:pt x="1" y="7"/>
                    <a:pt x="5" y="0"/>
                    <a:pt x="16" y="0"/>
                  </a:cubicBezTo>
                  <a:cubicBezTo>
                    <a:pt x="21" y="18"/>
                    <a:pt x="16" y="27"/>
                    <a:pt x="5" y="2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6147525" y="2963550"/>
              <a:ext cx="425" cy="575"/>
            </a:xfrm>
            <a:custGeom>
              <a:rect b="b" l="l" r="r" t="t"/>
              <a:pathLst>
                <a:path extrusionOk="0" h="23" w="17">
                  <a:moveTo>
                    <a:pt x="17" y="20"/>
                  </a:moveTo>
                  <a:cubicBezTo>
                    <a:pt x="14" y="23"/>
                    <a:pt x="10" y="14"/>
                    <a:pt x="8" y="14"/>
                  </a:cubicBezTo>
                  <a:cubicBezTo>
                    <a:pt x="1" y="0"/>
                    <a:pt x="17" y="0"/>
                    <a:pt x="17" y="2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6161200" y="2963250"/>
              <a:ext cx="375" cy="200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5" y="8"/>
                  </a:lnTo>
                  <a:cubicBezTo>
                    <a:pt x="0" y="1"/>
                    <a:pt x="10" y="5"/>
                    <a:pt x="10" y="1"/>
                  </a:cubicBezTo>
                  <a:cubicBezTo>
                    <a:pt x="12" y="1"/>
                    <a:pt x="12" y="5"/>
                    <a:pt x="14" y="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6126600" y="2962350"/>
              <a:ext cx="38475" cy="18950"/>
            </a:xfrm>
            <a:custGeom>
              <a:rect b="b" l="l" r="r" t="t"/>
              <a:pathLst>
                <a:path extrusionOk="0" h="758" w="1539">
                  <a:moveTo>
                    <a:pt x="79" y="703"/>
                  </a:moveTo>
                  <a:cubicBezTo>
                    <a:pt x="88" y="701"/>
                    <a:pt x="68" y="699"/>
                    <a:pt x="70" y="694"/>
                  </a:cubicBezTo>
                  <a:cubicBezTo>
                    <a:pt x="77" y="694"/>
                    <a:pt x="84" y="699"/>
                    <a:pt x="88" y="703"/>
                  </a:cubicBezTo>
                  <a:cubicBezTo>
                    <a:pt x="104" y="705"/>
                    <a:pt x="120" y="705"/>
                    <a:pt x="136" y="705"/>
                  </a:cubicBezTo>
                  <a:cubicBezTo>
                    <a:pt x="138" y="708"/>
                    <a:pt x="138" y="710"/>
                    <a:pt x="136" y="712"/>
                  </a:cubicBezTo>
                  <a:cubicBezTo>
                    <a:pt x="165" y="726"/>
                    <a:pt x="197" y="728"/>
                    <a:pt x="206" y="712"/>
                  </a:cubicBezTo>
                  <a:lnTo>
                    <a:pt x="267" y="730"/>
                  </a:lnTo>
                  <a:cubicBezTo>
                    <a:pt x="285" y="714"/>
                    <a:pt x="314" y="710"/>
                    <a:pt x="348" y="739"/>
                  </a:cubicBezTo>
                  <a:cubicBezTo>
                    <a:pt x="348" y="723"/>
                    <a:pt x="328" y="723"/>
                    <a:pt x="334" y="719"/>
                  </a:cubicBezTo>
                  <a:cubicBezTo>
                    <a:pt x="346" y="728"/>
                    <a:pt x="364" y="739"/>
                    <a:pt x="370" y="730"/>
                  </a:cubicBezTo>
                  <a:cubicBezTo>
                    <a:pt x="379" y="757"/>
                    <a:pt x="384" y="726"/>
                    <a:pt x="398" y="741"/>
                  </a:cubicBezTo>
                  <a:cubicBezTo>
                    <a:pt x="398" y="726"/>
                    <a:pt x="413" y="719"/>
                    <a:pt x="427" y="730"/>
                  </a:cubicBezTo>
                  <a:cubicBezTo>
                    <a:pt x="434" y="726"/>
                    <a:pt x="425" y="685"/>
                    <a:pt x="440" y="705"/>
                  </a:cubicBezTo>
                  <a:cubicBezTo>
                    <a:pt x="440" y="717"/>
                    <a:pt x="434" y="710"/>
                    <a:pt x="443" y="723"/>
                  </a:cubicBezTo>
                  <a:cubicBezTo>
                    <a:pt x="459" y="723"/>
                    <a:pt x="438" y="703"/>
                    <a:pt x="447" y="699"/>
                  </a:cubicBezTo>
                  <a:cubicBezTo>
                    <a:pt x="454" y="708"/>
                    <a:pt x="461" y="712"/>
                    <a:pt x="470" y="717"/>
                  </a:cubicBezTo>
                  <a:cubicBezTo>
                    <a:pt x="474" y="699"/>
                    <a:pt x="497" y="687"/>
                    <a:pt x="515" y="696"/>
                  </a:cubicBezTo>
                  <a:cubicBezTo>
                    <a:pt x="510" y="696"/>
                    <a:pt x="506" y="696"/>
                    <a:pt x="510" y="710"/>
                  </a:cubicBezTo>
                  <a:cubicBezTo>
                    <a:pt x="526" y="721"/>
                    <a:pt x="540" y="730"/>
                    <a:pt x="538" y="701"/>
                  </a:cubicBezTo>
                  <a:cubicBezTo>
                    <a:pt x="540" y="710"/>
                    <a:pt x="542" y="721"/>
                    <a:pt x="547" y="721"/>
                  </a:cubicBezTo>
                  <a:cubicBezTo>
                    <a:pt x="549" y="714"/>
                    <a:pt x="542" y="694"/>
                    <a:pt x="551" y="694"/>
                  </a:cubicBezTo>
                  <a:cubicBezTo>
                    <a:pt x="560" y="694"/>
                    <a:pt x="560" y="717"/>
                    <a:pt x="567" y="714"/>
                  </a:cubicBezTo>
                  <a:cubicBezTo>
                    <a:pt x="567" y="699"/>
                    <a:pt x="603" y="705"/>
                    <a:pt x="580" y="683"/>
                  </a:cubicBezTo>
                  <a:cubicBezTo>
                    <a:pt x="583" y="683"/>
                    <a:pt x="585" y="678"/>
                    <a:pt x="585" y="676"/>
                  </a:cubicBezTo>
                  <a:cubicBezTo>
                    <a:pt x="592" y="689"/>
                    <a:pt x="599" y="696"/>
                    <a:pt x="605" y="710"/>
                  </a:cubicBezTo>
                  <a:cubicBezTo>
                    <a:pt x="619" y="692"/>
                    <a:pt x="639" y="705"/>
                    <a:pt x="639" y="667"/>
                  </a:cubicBezTo>
                  <a:cubicBezTo>
                    <a:pt x="646" y="705"/>
                    <a:pt x="655" y="683"/>
                    <a:pt x="660" y="680"/>
                  </a:cubicBezTo>
                  <a:cubicBezTo>
                    <a:pt x="664" y="689"/>
                    <a:pt x="669" y="699"/>
                    <a:pt x="671" y="708"/>
                  </a:cubicBezTo>
                  <a:cubicBezTo>
                    <a:pt x="700" y="694"/>
                    <a:pt x="707" y="662"/>
                    <a:pt x="745" y="662"/>
                  </a:cubicBezTo>
                  <a:cubicBezTo>
                    <a:pt x="741" y="644"/>
                    <a:pt x="734" y="626"/>
                    <a:pt x="739" y="624"/>
                  </a:cubicBezTo>
                  <a:cubicBezTo>
                    <a:pt x="743" y="633"/>
                    <a:pt x="745" y="644"/>
                    <a:pt x="745" y="656"/>
                  </a:cubicBezTo>
                  <a:cubicBezTo>
                    <a:pt x="766" y="665"/>
                    <a:pt x="759" y="644"/>
                    <a:pt x="752" y="629"/>
                  </a:cubicBezTo>
                  <a:lnTo>
                    <a:pt x="763" y="626"/>
                  </a:lnTo>
                  <a:cubicBezTo>
                    <a:pt x="768" y="649"/>
                    <a:pt x="772" y="644"/>
                    <a:pt x="779" y="665"/>
                  </a:cubicBezTo>
                  <a:cubicBezTo>
                    <a:pt x="790" y="660"/>
                    <a:pt x="786" y="635"/>
                    <a:pt x="806" y="658"/>
                  </a:cubicBezTo>
                  <a:cubicBezTo>
                    <a:pt x="797" y="626"/>
                    <a:pt x="829" y="649"/>
                    <a:pt x="815" y="622"/>
                  </a:cubicBezTo>
                  <a:cubicBezTo>
                    <a:pt x="820" y="631"/>
                    <a:pt x="827" y="635"/>
                    <a:pt x="836" y="633"/>
                  </a:cubicBezTo>
                  <a:cubicBezTo>
                    <a:pt x="838" y="622"/>
                    <a:pt x="833" y="617"/>
                    <a:pt x="833" y="608"/>
                  </a:cubicBezTo>
                  <a:cubicBezTo>
                    <a:pt x="840" y="604"/>
                    <a:pt x="840" y="588"/>
                    <a:pt x="849" y="613"/>
                  </a:cubicBezTo>
                  <a:cubicBezTo>
                    <a:pt x="845" y="610"/>
                    <a:pt x="849" y="644"/>
                    <a:pt x="856" y="644"/>
                  </a:cubicBezTo>
                  <a:cubicBezTo>
                    <a:pt x="845" y="606"/>
                    <a:pt x="865" y="644"/>
                    <a:pt x="870" y="640"/>
                  </a:cubicBezTo>
                  <a:cubicBezTo>
                    <a:pt x="867" y="619"/>
                    <a:pt x="851" y="604"/>
                    <a:pt x="858" y="601"/>
                  </a:cubicBezTo>
                  <a:cubicBezTo>
                    <a:pt x="879" y="604"/>
                    <a:pt x="892" y="667"/>
                    <a:pt x="899" y="624"/>
                  </a:cubicBezTo>
                  <a:cubicBezTo>
                    <a:pt x="894" y="624"/>
                    <a:pt x="890" y="629"/>
                    <a:pt x="885" y="619"/>
                  </a:cubicBezTo>
                  <a:cubicBezTo>
                    <a:pt x="897" y="613"/>
                    <a:pt x="906" y="615"/>
                    <a:pt x="917" y="626"/>
                  </a:cubicBezTo>
                  <a:cubicBezTo>
                    <a:pt x="917" y="588"/>
                    <a:pt x="933" y="592"/>
                    <a:pt x="951" y="590"/>
                  </a:cubicBezTo>
                  <a:cubicBezTo>
                    <a:pt x="942" y="547"/>
                    <a:pt x="978" y="595"/>
                    <a:pt x="967" y="549"/>
                  </a:cubicBezTo>
                  <a:cubicBezTo>
                    <a:pt x="962" y="549"/>
                    <a:pt x="964" y="558"/>
                    <a:pt x="958" y="561"/>
                  </a:cubicBezTo>
                  <a:cubicBezTo>
                    <a:pt x="955" y="545"/>
                    <a:pt x="949" y="529"/>
                    <a:pt x="942" y="516"/>
                  </a:cubicBezTo>
                  <a:cubicBezTo>
                    <a:pt x="946" y="520"/>
                    <a:pt x="951" y="522"/>
                    <a:pt x="958" y="518"/>
                  </a:cubicBezTo>
                  <a:lnTo>
                    <a:pt x="964" y="540"/>
                  </a:lnTo>
                  <a:cubicBezTo>
                    <a:pt x="964" y="507"/>
                    <a:pt x="978" y="507"/>
                    <a:pt x="998" y="502"/>
                  </a:cubicBezTo>
                  <a:cubicBezTo>
                    <a:pt x="992" y="473"/>
                    <a:pt x="987" y="507"/>
                    <a:pt x="980" y="475"/>
                  </a:cubicBezTo>
                  <a:cubicBezTo>
                    <a:pt x="989" y="498"/>
                    <a:pt x="982" y="461"/>
                    <a:pt x="989" y="464"/>
                  </a:cubicBezTo>
                  <a:cubicBezTo>
                    <a:pt x="994" y="466"/>
                    <a:pt x="994" y="482"/>
                    <a:pt x="998" y="477"/>
                  </a:cubicBezTo>
                  <a:cubicBezTo>
                    <a:pt x="1005" y="470"/>
                    <a:pt x="1014" y="461"/>
                    <a:pt x="1014" y="452"/>
                  </a:cubicBezTo>
                  <a:cubicBezTo>
                    <a:pt x="1014" y="446"/>
                    <a:pt x="1007" y="437"/>
                    <a:pt x="1010" y="430"/>
                  </a:cubicBezTo>
                  <a:cubicBezTo>
                    <a:pt x="1012" y="423"/>
                    <a:pt x="1016" y="418"/>
                    <a:pt x="1023" y="434"/>
                  </a:cubicBezTo>
                  <a:cubicBezTo>
                    <a:pt x="1019" y="466"/>
                    <a:pt x="1007" y="500"/>
                    <a:pt x="992" y="529"/>
                  </a:cubicBezTo>
                  <a:cubicBezTo>
                    <a:pt x="1007" y="547"/>
                    <a:pt x="982" y="538"/>
                    <a:pt x="998" y="577"/>
                  </a:cubicBezTo>
                  <a:cubicBezTo>
                    <a:pt x="1005" y="568"/>
                    <a:pt x="998" y="543"/>
                    <a:pt x="1005" y="534"/>
                  </a:cubicBezTo>
                  <a:cubicBezTo>
                    <a:pt x="1019" y="527"/>
                    <a:pt x="1025" y="536"/>
                    <a:pt x="1032" y="520"/>
                  </a:cubicBezTo>
                  <a:cubicBezTo>
                    <a:pt x="1034" y="531"/>
                    <a:pt x="1032" y="538"/>
                    <a:pt x="1041" y="534"/>
                  </a:cubicBezTo>
                  <a:cubicBezTo>
                    <a:pt x="1034" y="504"/>
                    <a:pt x="1030" y="522"/>
                    <a:pt x="1023" y="509"/>
                  </a:cubicBezTo>
                  <a:cubicBezTo>
                    <a:pt x="1021" y="500"/>
                    <a:pt x="1021" y="493"/>
                    <a:pt x="1021" y="484"/>
                  </a:cubicBezTo>
                  <a:cubicBezTo>
                    <a:pt x="1037" y="486"/>
                    <a:pt x="1034" y="468"/>
                    <a:pt x="1034" y="452"/>
                  </a:cubicBezTo>
                  <a:cubicBezTo>
                    <a:pt x="1041" y="464"/>
                    <a:pt x="1046" y="477"/>
                    <a:pt x="1048" y="488"/>
                  </a:cubicBezTo>
                  <a:cubicBezTo>
                    <a:pt x="1057" y="482"/>
                    <a:pt x="1052" y="461"/>
                    <a:pt x="1041" y="450"/>
                  </a:cubicBezTo>
                  <a:cubicBezTo>
                    <a:pt x="1048" y="418"/>
                    <a:pt x="1084" y="437"/>
                    <a:pt x="1098" y="403"/>
                  </a:cubicBezTo>
                  <a:cubicBezTo>
                    <a:pt x="1116" y="439"/>
                    <a:pt x="1127" y="398"/>
                    <a:pt x="1125" y="373"/>
                  </a:cubicBezTo>
                  <a:cubicBezTo>
                    <a:pt x="1150" y="394"/>
                    <a:pt x="1147" y="335"/>
                    <a:pt x="1179" y="346"/>
                  </a:cubicBezTo>
                  <a:cubicBezTo>
                    <a:pt x="1179" y="339"/>
                    <a:pt x="1179" y="333"/>
                    <a:pt x="1179" y="326"/>
                  </a:cubicBezTo>
                  <a:cubicBezTo>
                    <a:pt x="1186" y="351"/>
                    <a:pt x="1181" y="326"/>
                    <a:pt x="1188" y="328"/>
                  </a:cubicBezTo>
                  <a:cubicBezTo>
                    <a:pt x="1188" y="348"/>
                    <a:pt x="1204" y="339"/>
                    <a:pt x="1211" y="337"/>
                  </a:cubicBezTo>
                  <a:cubicBezTo>
                    <a:pt x="1211" y="364"/>
                    <a:pt x="1229" y="344"/>
                    <a:pt x="1235" y="353"/>
                  </a:cubicBezTo>
                  <a:cubicBezTo>
                    <a:pt x="1231" y="337"/>
                    <a:pt x="1231" y="321"/>
                    <a:pt x="1235" y="306"/>
                  </a:cubicBezTo>
                  <a:cubicBezTo>
                    <a:pt x="1235" y="312"/>
                    <a:pt x="1238" y="321"/>
                    <a:pt x="1242" y="328"/>
                  </a:cubicBezTo>
                  <a:cubicBezTo>
                    <a:pt x="1251" y="324"/>
                    <a:pt x="1242" y="301"/>
                    <a:pt x="1247" y="294"/>
                  </a:cubicBezTo>
                  <a:cubicBezTo>
                    <a:pt x="1258" y="310"/>
                    <a:pt x="1267" y="292"/>
                    <a:pt x="1272" y="294"/>
                  </a:cubicBezTo>
                  <a:cubicBezTo>
                    <a:pt x="1274" y="310"/>
                    <a:pt x="1278" y="306"/>
                    <a:pt x="1283" y="319"/>
                  </a:cubicBezTo>
                  <a:cubicBezTo>
                    <a:pt x="1299" y="297"/>
                    <a:pt x="1296" y="301"/>
                    <a:pt x="1314" y="294"/>
                  </a:cubicBezTo>
                  <a:cubicBezTo>
                    <a:pt x="1314" y="283"/>
                    <a:pt x="1303" y="283"/>
                    <a:pt x="1310" y="276"/>
                  </a:cubicBezTo>
                  <a:cubicBezTo>
                    <a:pt x="1321" y="267"/>
                    <a:pt x="1339" y="276"/>
                    <a:pt x="1342" y="249"/>
                  </a:cubicBezTo>
                  <a:cubicBezTo>
                    <a:pt x="1342" y="263"/>
                    <a:pt x="1348" y="254"/>
                    <a:pt x="1351" y="263"/>
                  </a:cubicBezTo>
                  <a:cubicBezTo>
                    <a:pt x="1346" y="274"/>
                    <a:pt x="1328" y="278"/>
                    <a:pt x="1330" y="290"/>
                  </a:cubicBezTo>
                  <a:cubicBezTo>
                    <a:pt x="1337" y="278"/>
                    <a:pt x="1339" y="290"/>
                    <a:pt x="1344" y="297"/>
                  </a:cubicBezTo>
                  <a:cubicBezTo>
                    <a:pt x="1353" y="294"/>
                    <a:pt x="1348" y="283"/>
                    <a:pt x="1353" y="278"/>
                  </a:cubicBezTo>
                  <a:cubicBezTo>
                    <a:pt x="1357" y="287"/>
                    <a:pt x="1353" y="301"/>
                    <a:pt x="1360" y="292"/>
                  </a:cubicBezTo>
                  <a:cubicBezTo>
                    <a:pt x="1360" y="274"/>
                    <a:pt x="1351" y="276"/>
                    <a:pt x="1366" y="272"/>
                  </a:cubicBezTo>
                  <a:cubicBezTo>
                    <a:pt x="1366" y="258"/>
                    <a:pt x="1362" y="263"/>
                    <a:pt x="1360" y="251"/>
                  </a:cubicBezTo>
                  <a:cubicBezTo>
                    <a:pt x="1362" y="249"/>
                    <a:pt x="1366" y="245"/>
                    <a:pt x="1369" y="249"/>
                  </a:cubicBezTo>
                  <a:cubicBezTo>
                    <a:pt x="1375" y="260"/>
                    <a:pt x="1369" y="263"/>
                    <a:pt x="1369" y="269"/>
                  </a:cubicBezTo>
                  <a:cubicBezTo>
                    <a:pt x="1384" y="283"/>
                    <a:pt x="1391" y="238"/>
                    <a:pt x="1400" y="240"/>
                  </a:cubicBezTo>
                  <a:cubicBezTo>
                    <a:pt x="1403" y="233"/>
                    <a:pt x="1396" y="224"/>
                    <a:pt x="1400" y="222"/>
                  </a:cubicBezTo>
                  <a:cubicBezTo>
                    <a:pt x="1407" y="224"/>
                    <a:pt x="1409" y="206"/>
                    <a:pt x="1418" y="206"/>
                  </a:cubicBezTo>
                  <a:cubicBezTo>
                    <a:pt x="1414" y="190"/>
                    <a:pt x="1405" y="222"/>
                    <a:pt x="1398" y="206"/>
                  </a:cubicBezTo>
                  <a:cubicBezTo>
                    <a:pt x="1405" y="193"/>
                    <a:pt x="1409" y="206"/>
                    <a:pt x="1414" y="188"/>
                  </a:cubicBezTo>
                  <a:cubicBezTo>
                    <a:pt x="1421" y="197"/>
                    <a:pt x="1445" y="175"/>
                    <a:pt x="1427" y="184"/>
                  </a:cubicBezTo>
                  <a:cubicBezTo>
                    <a:pt x="1436" y="161"/>
                    <a:pt x="1459" y="172"/>
                    <a:pt x="1468" y="150"/>
                  </a:cubicBezTo>
                  <a:cubicBezTo>
                    <a:pt x="1468" y="154"/>
                    <a:pt x="1464" y="163"/>
                    <a:pt x="1470" y="156"/>
                  </a:cubicBezTo>
                  <a:cubicBezTo>
                    <a:pt x="1468" y="147"/>
                    <a:pt x="1475" y="156"/>
                    <a:pt x="1475" y="156"/>
                  </a:cubicBezTo>
                  <a:cubicBezTo>
                    <a:pt x="1482" y="147"/>
                    <a:pt x="1479" y="143"/>
                    <a:pt x="1488" y="136"/>
                  </a:cubicBezTo>
                  <a:cubicBezTo>
                    <a:pt x="1477" y="134"/>
                    <a:pt x="1500" y="109"/>
                    <a:pt x="1511" y="100"/>
                  </a:cubicBezTo>
                  <a:cubicBezTo>
                    <a:pt x="1511" y="98"/>
                    <a:pt x="1506" y="100"/>
                    <a:pt x="1506" y="102"/>
                  </a:cubicBezTo>
                  <a:cubicBezTo>
                    <a:pt x="1511" y="96"/>
                    <a:pt x="1513" y="96"/>
                    <a:pt x="1518" y="91"/>
                  </a:cubicBezTo>
                  <a:cubicBezTo>
                    <a:pt x="1518" y="89"/>
                    <a:pt x="1515" y="93"/>
                    <a:pt x="1515" y="91"/>
                  </a:cubicBezTo>
                  <a:cubicBezTo>
                    <a:pt x="1527" y="80"/>
                    <a:pt x="1520" y="84"/>
                    <a:pt x="1529" y="77"/>
                  </a:cubicBezTo>
                  <a:cubicBezTo>
                    <a:pt x="1527" y="80"/>
                    <a:pt x="1525" y="80"/>
                    <a:pt x="1522" y="82"/>
                  </a:cubicBezTo>
                  <a:lnTo>
                    <a:pt x="1529" y="77"/>
                  </a:lnTo>
                  <a:cubicBezTo>
                    <a:pt x="1522" y="80"/>
                    <a:pt x="1534" y="75"/>
                    <a:pt x="1522" y="77"/>
                  </a:cubicBezTo>
                  <a:cubicBezTo>
                    <a:pt x="1536" y="73"/>
                    <a:pt x="1525" y="71"/>
                    <a:pt x="1538" y="73"/>
                  </a:cubicBezTo>
                  <a:cubicBezTo>
                    <a:pt x="1527" y="71"/>
                    <a:pt x="1527" y="71"/>
                    <a:pt x="1518" y="68"/>
                  </a:cubicBezTo>
                  <a:cubicBezTo>
                    <a:pt x="1504" y="62"/>
                    <a:pt x="1491" y="57"/>
                    <a:pt x="1477" y="57"/>
                  </a:cubicBezTo>
                  <a:cubicBezTo>
                    <a:pt x="1468" y="55"/>
                    <a:pt x="1457" y="50"/>
                    <a:pt x="1448" y="46"/>
                  </a:cubicBezTo>
                  <a:cubicBezTo>
                    <a:pt x="1452" y="55"/>
                    <a:pt x="1448" y="57"/>
                    <a:pt x="1443" y="59"/>
                  </a:cubicBezTo>
                  <a:cubicBezTo>
                    <a:pt x="1448" y="55"/>
                    <a:pt x="1434" y="55"/>
                    <a:pt x="1432" y="53"/>
                  </a:cubicBezTo>
                  <a:cubicBezTo>
                    <a:pt x="1439" y="53"/>
                    <a:pt x="1443" y="50"/>
                    <a:pt x="1448" y="48"/>
                  </a:cubicBezTo>
                  <a:cubicBezTo>
                    <a:pt x="1441" y="48"/>
                    <a:pt x="1436" y="46"/>
                    <a:pt x="1430" y="44"/>
                  </a:cubicBezTo>
                  <a:cubicBezTo>
                    <a:pt x="1427" y="48"/>
                    <a:pt x="1427" y="53"/>
                    <a:pt x="1416" y="50"/>
                  </a:cubicBezTo>
                  <a:cubicBezTo>
                    <a:pt x="1412" y="41"/>
                    <a:pt x="1380" y="50"/>
                    <a:pt x="1382" y="37"/>
                  </a:cubicBezTo>
                  <a:cubicBezTo>
                    <a:pt x="1371" y="44"/>
                    <a:pt x="1335" y="23"/>
                    <a:pt x="1317" y="23"/>
                  </a:cubicBezTo>
                  <a:cubicBezTo>
                    <a:pt x="1314" y="30"/>
                    <a:pt x="1328" y="39"/>
                    <a:pt x="1321" y="37"/>
                  </a:cubicBezTo>
                  <a:cubicBezTo>
                    <a:pt x="1310" y="25"/>
                    <a:pt x="1296" y="19"/>
                    <a:pt x="1281" y="16"/>
                  </a:cubicBezTo>
                  <a:cubicBezTo>
                    <a:pt x="1285" y="44"/>
                    <a:pt x="1242" y="10"/>
                    <a:pt x="1242" y="37"/>
                  </a:cubicBezTo>
                  <a:cubicBezTo>
                    <a:pt x="1217" y="5"/>
                    <a:pt x="1204" y="35"/>
                    <a:pt x="1179" y="21"/>
                  </a:cubicBezTo>
                  <a:cubicBezTo>
                    <a:pt x="1177" y="28"/>
                    <a:pt x="1179" y="41"/>
                    <a:pt x="1179" y="50"/>
                  </a:cubicBezTo>
                  <a:cubicBezTo>
                    <a:pt x="1177" y="44"/>
                    <a:pt x="1172" y="44"/>
                    <a:pt x="1168" y="46"/>
                  </a:cubicBezTo>
                  <a:cubicBezTo>
                    <a:pt x="1170" y="39"/>
                    <a:pt x="1168" y="32"/>
                    <a:pt x="1161" y="28"/>
                  </a:cubicBezTo>
                  <a:cubicBezTo>
                    <a:pt x="1161" y="32"/>
                    <a:pt x="1161" y="35"/>
                    <a:pt x="1156" y="35"/>
                  </a:cubicBezTo>
                  <a:cubicBezTo>
                    <a:pt x="1159" y="44"/>
                    <a:pt x="1165" y="48"/>
                    <a:pt x="1161" y="50"/>
                  </a:cubicBezTo>
                  <a:cubicBezTo>
                    <a:pt x="1154" y="48"/>
                    <a:pt x="1147" y="32"/>
                    <a:pt x="1138" y="35"/>
                  </a:cubicBezTo>
                  <a:cubicBezTo>
                    <a:pt x="1141" y="53"/>
                    <a:pt x="1159" y="55"/>
                    <a:pt x="1154" y="64"/>
                  </a:cubicBezTo>
                  <a:cubicBezTo>
                    <a:pt x="1147" y="64"/>
                    <a:pt x="1141" y="53"/>
                    <a:pt x="1134" y="46"/>
                  </a:cubicBezTo>
                  <a:cubicBezTo>
                    <a:pt x="1132" y="37"/>
                    <a:pt x="1143" y="44"/>
                    <a:pt x="1138" y="30"/>
                  </a:cubicBezTo>
                  <a:cubicBezTo>
                    <a:pt x="1125" y="32"/>
                    <a:pt x="1111" y="30"/>
                    <a:pt x="1100" y="23"/>
                  </a:cubicBezTo>
                  <a:cubicBezTo>
                    <a:pt x="1102" y="30"/>
                    <a:pt x="1102" y="37"/>
                    <a:pt x="1098" y="41"/>
                  </a:cubicBezTo>
                  <a:cubicBezTo>
                    <a:pt x="1077" y="19"/>
                    <a:pt x="1064" y="25"/>
                    <a:pt x="1055" y="41"/>
                  </a:cubicBezTo>
                  <a:cubicBezTo>
                    <a:pt x="1043" y="1"/>
                    <a:pt x="1014" y="23"/>
                    <a:pt x="994" y="19"/>
                  </a:cubicBezTo>
                  <a:cubicBezTo>
                    <a:pt x="998" y="35"/>
                    <a:pt x="985" y="28"/>
                    <a:pt x="989" y="46"/>
                  </a:cubicBezTo>
                  <a:cubicBezTo>
                    <a:pt x="998" y="39"/>
                    <a:pt x="1005" y="86"/>
                    <a:pt x="1001" y="89"/>
                  </a:cubicBezTo>
                  <a:cubicBezTo>
                    <a:pt x="998" y="80"/>
                    <a:pt x="994" y="82"/>
                    <a:pt x="992" y="75"/>
                  </a:cubicBezTo>
                  <a:cubicBezTo>
                    <a:pt x="987" y="68"/>
                    <a:pt x="1001" y="71"/>
                    <a:pt x="992" y="53"/>
                  </a:cubicBezTo>
                  <a:cubicBezTo>
                    <a:pt x="985" y="73"/>
                    <a:pt x="982" y="48"/>
                    <a:pt x="976" y="41"/>
                  </a:cubicBezTo>
                  <a:cubicBezTo>
                    <a:pt x="969" y="32"/>
                    <a:pt x="958" y="44"/>
                    <a:pt x="964" y="28"/>
                  </a:cubicBezTo>
                  <a:cubicBezTo>
                    <a:pt x="958" y="23"/>
                    <a:pt x="958" y="50"/>
                    <a:pt x="951" y="21"/>
                  </a:cubicBezTo>
                  <a:cubicBezTo>
                    <a:pt x="937" y="32"/>
                    <a:pt x="921" y="35"/>
                    <a:pt x="906" y="32"/>
                  </a:cubicBezTo>
                  <a:cubicBezTo>
                    <a:pt x="906" y="46"/>
                    <a:pt x="917" y="59"/>
                    <a:pt x="924" y="82"/>
                  </a:cubicBezTo>
                  <a:cubicBezTo>
                    <a:pt x="915" y="73"/>
                    <a:pt x="908" y="80"/>
                    <a:pt x="912" y="62"/>
                  </a:cubicBezTo>
                  <a:cubicBezTo>
                    <a:pt x="892" y="53"/>
                    <a:pt x="912" y="111"/>
                    <a:pt x="912" y="138"/>
                  </a:cubicBezTo>
                  <a:cubicBezTo>
                    <a:pt x="901" y="102"/>
                    <a:pt x="903" y="138"/>
                    <a:pt x="906" y="147"/>
                  </a:cubicBezTo>
                  <a:cubicBezTo>
                    <a:pt x="901" y="147"/>
                    <a:pt x="897" y="152"/>
                    <a:pt x="894" y="143"/>
                  </a:cubicBezTo>
                  <a:cubicBezTo>
                    <a:pt x="890" y="109"/>
                    <a:pt x="903" y="127"/>
                    <a:pt x="897" y="96"/>
                  </a:cubicBezTo>
                  <a:cubicBezTo>
                    <a:pt x="863" y="107"/>
                    <a:pt x="824" y="19"/>
                    <a:pt x="806" y="71"/>
                  </a:cubicBezTo>
                  <a:cubicBezTo>
                    <a:pt x="775" y="55"/>
                    <a:pt x="757" y="91"/>
                    <a:pt x="745" y="118"/>
                  </a:cubicBezTo>
                  <a:lnTo>
                    <a:pt x="739" y="93"/>
                  </a:lnTo>
                  <a:cubicBezTo>
                    <a:pt x="718" y="116"/>
                    <a:pt x="684" y="86"/>
                    <a:pt x="682" y="134"/>
                  </a:cubicBezTo>
                  <a:cubicBezTo>
                    <a:pt x="648" y="118"/>
                    <a:pt x="630" y="143"/>
                    <a:pt x="610" y="156"/>
                  </a:cubicBezTo>
                  <a:cubicBezTo>
                    <a:pt x="599" y="163"/>
                    <a:pt x="592" y="184"/>
                    <a:pt x="587" y="190"/>
                  </a:cubicBezTo>
                  <a:cubicBezTo>
                    <a:pt x="583" y="195"/>
                    <a:pt x="565" y="186"/>
                    <a:pt x="558" y="190"/>
                  </a:cubicBezTo>
                  <a:cubicBezTo>
                    <a:pt x="553" y="197"/>
                    <a:pt x="558" y="208"/>
                    <a:pt x="553" y="211"/>
                  </a:cubicBezTo>
                  <a:cubicBezTo>
                    <a:pt x="542" y="220"/>
                    <a:pt x="522" y="208"/>
                    <a:pt x="519" y="240"/>
                  </a:cubicBezTo>
                  <a:cubicBezTo>
                    <a:pt x="515" y="236"/>
                    <a:pt x="510" y="233"/>
                    <a:pt x="506" y="238"/>
                  </a:cubicBezTo>
                  <a:cubicBezTo>
                    <a:pt x="499" y="242"/>
                    <a:pt x="508" y="272"/>
                    <a:pt x="499" y="274"/>
                  </a:cubicBezTo>
                  <a:cubicBezTo>
                    <a:pt x="488" y="272"/>
                    <a:pt x="479" y="263"/>
                    <a:pt x="477" y="251"/>
                  </a:cubicBezTo>
                  <a:cubicBezTo>
                    <a:pt x="479" y="299"/>
                    <a:pt x="427" y="265"/>
                    <a:pt x="443" y="324"/>
                  </a:cubicBezTo>
                  <a:cubicBezTo>
                    <a:pt x="440" y="317"/>
                    <a:pt x="445" y="317"/>
                    <a:pt x="447" y="330"/>
                  </a:cubicBezTo>
                  <a:cubicBezTo>
                    <a:pt x="436" y="326"/>
                    <a:pt x="445" y="348"/>
                    <a:pt x="443" y="355"/>
                  </a:cubicBezTo>
                  <a:cubicBezTo>
                    <a:pt x="438" y="346"/>
                    <a:pt x="431" y="360"/>
                    <a:pt x="427" y="346"/>
                  </a:cubicBezTo>
                  <a:cubicBezTo>
                    <a:pt x="427" y="337"/>
                    <a:pt x="436" y="339"/>
                    <a:pt x="427" y="321"/>
                  </a:cubicBezTo>
                  <a:cubicBezTo>
                    <a:pt x="411" y="319"/>
                    <a:pt x="431" y="357"/>
                    <a:pt x="425" y="364"/>
                  </a:cubicBezTo>
                  <a:cubicBezTo>
                    <a:pt x="416" y="355"/>
                    <a:pt x="407" y="371"/>
                    <a:pt x="402" y="367"/>
                  </a:cubicBezTo>
                  <a:cubicBezTo>
                    <a:pt x="404" y="353"/>
                    <a:pt x="413" y="346"/>
                    <a:pt x="409" y="324"/>
                  </a:cubicBezTo>
                  <a:cubicBezTo>
                    <a:pt x="402" y="335"/>
                    <a:pt x="398" y="348"/>
                    <a:pt x="395" y="362"/>
                  </a:cubicBezTo>
                  <a:cubicBezTo>
                    <a:pt x="391" y="348"/>
                    <a:pt x="393" y="346"/>
                    <a:pt x="388" y="333"/>
                  </a:cubicBezTo>
                  <a:cubicBezTo>
                    <a:pt x="373" y="344"/>
                    <a:pt x="398" y="364"/>
                    <a:pt x="391" y="378"/>
                  </a:cubicBezTo>
                  <a:cubicBezTo>
                    <a:pt x="382" y="355"/>
                    <a:pt x="370" y="353"/>
                    <a:pt x="366" y="369"/>
                  </a:cubicBezTo>
                  <a:cubicBezTo>
                    <a:pt x="361" y="357"/>
                    <a:pt x="364" y="351"/>
                    <a:pt x="359" y="351"/>
                  </a:cubicBezTo>
                  <a:cubicBezTo>
                    <a:pt x="361" y="369"/>
                    <a:pt x="341" y="360"/>
                    <a:pt x="355" y="389"/>
                  </a:cubicBezTo>
                  <a:cubicBezTo>
                    <a:pt x="359" y="378"/>
                    <a:pt x="368" y="373"/>
                    <a:pt x="375" y="394"/>
                  </a:cubicBezTo>
                  <a:cubicBezTo>
                    <a:pt x="364" y="389"/>
                    <a:pt x="384" y="421"/>
                    <a:pt x="373" y="416"/>
                  </a:cubicBezTo>
                  <a:cubicBezTo>
                    <a:pt x="366" y="387"/>
                    <a:pt x="359" y="409"/>
                    <a:pt x="352" y="398"/>
                  </a:cubicBezTo>
                  <a:cubicBezTo>
                    <a:pt x="348" y="409"/>
                    <a:pt x="361" y="414"/>
                    <a:pt x="357" y="425"/>
                  </a:cubicBezTo>
                  <a:cubicBezTo>
                    <a:pt x="350" y="414"/>
                    <a:pt x="343" y="425"/>
                    <a:pt x="337" y="407"/>
                  </a:cubicBezTo>
                  <a:cubicBezTo>
                    <a:pt x="346" y="407"/>
                    <a:pt x="343" y="391"/>
                    <a:pt x="352" y="391"/>
                  </a:cubicBezTo>
                  <a:cubicBezTo>
                    <a:pt x="348" y="380"/>
                    <a:pt x="341" y="371"/>
                    <a:pt x="332" y="367"/>
                  </a:cubicBezTo>
                  <a:cubicBezTo>
                    <a:pt x="330" y="380"/>
                    <a:pt x="328" y="396"/>
                    <a:pt x="328" y="412"/>
                  </a:cubicBezTo>
                  <a:cubicBezTo>
                    <a:pt x="323" y="394"/>
                    <a:pt x="316" y="421"/>
                    <a:pt x="314" y="405"/>
                  </a:cubicBezTo>
                  <a:cubicBezTo>
                    <a:pt x="318" y="403"/>
                    <a:pt x="321" y="396"/>
                    <a:pt x="316" y="382"/>
                  </a:cubicBezTo>
                  <a:cubicBezTo>
                    <a:pt x="309" y="394"/>
                    <a:pt x="303" y="405"/>
                    <a:pt x="300" y="418"/>
                  </a:cubicBezTo>
                  <a:cubicBezTo>
                    <a:pt x="296" y="412"/>
                    <a:pt x="291" y="416"/>
                    <a:pt x="287" y="407"/>
                  </a:cubicBezTo>
                  <a:cubicBezTo>
                    <a:pt x="291" y="425"/>
                    <a:pt x="271" y="423"/>
                    <a:pt x="264" y="414"/>
                  </a:cubicBezTo>
                  <a:cubicBezTo>
                    <a:pt x="262" y="427"/>
                    <a:pt x="237" y="423"/>
                    <a:pt x="235" y="452"/>
                  </a:cubicBezTo>
                  <a:cubicBezTo>
                    <a:pt x="233" y="448"/>
                    <a:pt x="230" y="439"/>
                    <a:pt x="228" y="441"/>
                  </a:cubicBezTo>
                  <a:cubicBezTo>
                    <a:pt x="235" y="468"/>
                    <a:pt x="219" y="473"/>
                    <a:pt x="226" y="488"/>
                  </a:cubicBezTo>
                  <a:cubicBezTo>
                    <a:pt x="221" y="484"/>
                    <a:pt x="215" y="488"/>
                    <a:pt x="210" y="482"/>
                  </a:cubicBezTo>
                  <a:cubicBezTo>
                    <a:pt x="210" y="488"/>
                    <a:pt x="212" y="493"/>
                    <a:pt x="208" y="495"/>
                  </a:cubicBezTo>
                  <a:cubicBezTo>
                    <a:pt x="212" y="513"/>
                    <a:pt x="219" y="509"/>
                    <a:pt x="226" y="516"/>
                  </a:cubicBezTo>
                  <a:cubicBezTo>
                    <a:pt x="215" y="520"/>
                    <a:pt x="215" y="525"/>
                    <a:pt x="217" y="531"/>
                  </a:cubicBezTo>
                  <a:cubicBezTo>
                    <a:pt x="212" y="531"/>
                    <a:pt x="210" y="522"/>
                    <a:pt x="208" y="520"/>
                  </a:cubicBezTo>
                  <a:cubicBezTo>
                    <a:pt x="224" y="516"/>
                    <a:pt x="199" y="498"/>
                    <a:pt x="208" y="484"/>
                  </a:cubicBezTo>
                  <a:lnTo>
                    <a:pt x="197" y="493"/>
                  </a:lnTo>
                  <a:cubicBezTo>
                    <a:pt x="192" y="502"/>
                    <a:pt x="201" y="500"/>
                    <a:pt x="197" y="507"/>
                  </a:cubicBezTo>
                  <a:cubicBezTo>
                    <a:pt x="187" y="495"/>
                    <a:pt x="185" y="511"/>
                    <a:pt x="174" y="516"/>
                  </a:cubicBezTo>
                  <a:cubicBezTo>
                    <a:pt x="174" y="525"/>
                    <a:pt x="185" y="538"/>
                    <a:pt x="178" y="543"/>
                  </a:cubicBezTo>
                  <a:cubicBezTo>
                    <a:pt x="176" y="522"/>
                    <a:pt x="167" y="540"/>
                    <a:pt x="163" y="525"/>
                  </a:cubicBezTo>
                  <a:cubicBezTo>
                    <a:pt x="163" y="516"/>
                    <a:pt x="174" y="511"/>
                    <a:pt x="181" y="507"/>
                  </a:cubicBezTo>
                  <a:cubicBezTo>
                    <a:pt x="174" y="502"/>
                    <a:pt x="167" y="500"/>
                    <a:pt x="160" y="504"/>
                  </a:cubicBezTo>
                  <a:cubicBezTo>
                    <a:pt x="158" y="509"/>
                    <a:pt x="158" y="516"/>
                    <a:pt x="156" y="522"/>
                  </a:cubicBezTo>
                  <a:cubicBezTo>
                    <a:pt x="156" y="522"/>
                    <a:pt x="151" y="516"/>
                    <a:pt x="149" y="518"/>
                  </a:cubicBezTo>
                  <a:cubicBezTo>
                    <a:pt x="149" y="520"/>
                    <a:pt x="149" y="527"/>
                    <a:pt x="145" y="531"/>
                  </a:cubicBezTo>
                  <a:cubicBezTo>
                    <a:pt x="136" y="538"/>
                    <a:pt x="129" y="536"/>
                    <a:pt x="131" y="547"/>
                  </a:cubicBezTo>
                  <a:cubicBezTo>
                    <a:pt x="122" y="547"/>
                    <a:pt x="127" y="545"/>
                    <a:pt x="122" y="540"/>
                  </a:cubicBezTo>
                  <a:lnTo>
                    <a:pt x="111" y="549"/>
                  </a:lnTo>
                  <a:lnTo>
                    <a:pt x="111" y="558"/>
                  </a:lnTo>
                  <a:cubicBezTo>
                    <a:pt x="111" y="570"/>
                    <a:pt x="127" y="563"/>
                    <a:pt x="122" y="574"/>
                  </a:cubicBezTo>
                  <a:cubicBezTo>
                    <a:pt x="120" y="577"/>
                    <a:pt x="120" y="572"/>
                    <a:pt x="120" y="568"/>
                  </a:cubicBezTo>
                  <a:cubicBezTo>
                    <a:pt x="113" y="572"/>
                    <a:pt x="106" y="579"/>
                    <a:pt x="104" y="588"/>
                  </a:cubicBezTo>
                  <a:cubicBezTo>
                    <a:pt x="90" y="590"/>
                    <a:pt x="88" y="592"/>
                    <a:pt x="75" y="601"/>
                  </a:cubicBezTo>
                  <a:cubicBezTo>
                    <a:pt x="77" y="597"/>
                    <a:pt x="84" y="590"/>
                    <a:pt x="79" y="586"/>
                  </a:cubicBezTo>
                  <a:cubicBezTo>
                    <a:pt x="77" y="592"/>
                    <a:pt x="70" y="597"/>
                    <a:pt x="66" y="601"/>
                  </a:cubicBezTo>
                  <a:cubicBezTo>
                    <a:pt x="68" y="604"/>
                    <a:pt x="70" y="604"/>
                    <a:pt x="63" y="610"/>
                  </a:cubicBezTo>
                  <a:cubicBezTo>
                    <a:pt x="63" y="608"/>
                    <a:pt x="66" y="606"/>
                    <a:pt x="63" y="604"/>
                  </a:cubicBezTo>
                  <a:cubicBezTo>
                    <a:pt x="54" y="608"/>
                    <a:pt x="63" y="610"/>
                    <a:pt x="56" y="615"/>
                  </a:cubicBezTo>
                  <a:cubicBezTo>
                    <a:pt x="38" y="624"/>
                    <a:pt x="25" y="647"/>
                    <a:pt x="7" y="669"/>
                  </a:cubicBezTo>
                  <a:cubicBezTo>
                    <a:pt x="7" y="669"/>
                    <a:pt x="0" y="678"/>
                    <a:pt x="5" y="674"/>
                  </a:cubicBezTo>
                  <a:cubicBezTo>
                    <a:pt x="9" y="667"/>
                    <a:pt x="18" y="656"/>
                    <a:pt x="27" y="647"/>
                  </a:cubicBezTo>
                  <a:cubicBezTo>
                    <a:pt x="18" y="656"/>
                    <a:pt x="18" y="658"/>
                    <a:pt x="23" y="653"/>
                  </a:cubicBezTo>
                  <a:lnTo>
                    <a:pt x="7" y="671"/>
                  </a:lnTo>
                  <a:cubicBezTo>
                    <a:pt x="11" y="667"/>
                    <a:pt x="16" y="662"/>
                    <a:pt x="23" y="660"/>
                  </a:cubicBezTo>
                  <a:cubicBezTo>
                    <a:pt x="16" y="667"/>
                    <a:pt x="9" y="671"/>
                    <a:pt x="0" y="676"/>
                  </a:cubicBezTo>
                  <a:lnTo>
                    <a:pt x="20" y="665"/>
                  </a:lnTo>
                  <a:cubicBezTo>
                    <a:pt x="14" y="669"/>
                    <a:pt x="14" y="671"/>
                    <a:pt x="14" y="671"/>
                  </a:cubicBezTo>
                  <a:cubicBezTo>
                    <a:pt x="18" y="669"/>
                    <a:pt x="32" y="660"/>
                    <a:pt x="32" y="665"/>
                  </a:cubicBezTo>
                  <a:cubicBezTo>
                    <a:pt x="16" y="669"/>
                    <a:pt x="38" y="665"/>
                    <a:pt x="41" y="669"/>
                  </a:cubicBezTo>
                  <a:cubicBezTo>
                    <a:pt x="36" y="669"/>
                    <a:pt x="32" y="669"/>
                    <a:pt x="29" y="669"/>
                  </a:cubicBezTo>
                  <a:cubicBezTo>
                    <a:pt x="27" y="674"/>
                    <a:pt x="43" y="667"/>
                    <a:pt x="41" y="671"/>
                  </a:cubicBezTo>
                  <a:cubicBezTo>
                    <a:pt x="56" y="669"/>
                    <a:pt x="70" y="676"/>
                    <a:pt x="72" y="669"/>
                  </a:cubicBezTo>
                  <a:cubicBezTo>
                    <a:pt x="56" y="671"/>
                    <a:pt x="59" y="665"/>
                    <a:pt x="47" y="667"/>
                  </a:cubicBezTo>
                  <a:cubicBezTo>
                    <a:pt x="59" y="662"/>
                    <a:pt x="63" y="667"/>
                    <a:pt x="77" y="662"/>
                  </a:cubicBezTo>
                  <a:cubicBezTo>
                    <a:pt x="77" y="662"/>
                    <a:pt x="72" y="665"/>
                    <a:pt x="77" y="665"/>
                  </a:cubicBezTo>
                  <a:cubicBezTo>
                    <a:pt x="79" y="665"/>
                    <a:pt x="102" y="665"/>
                    <a:pt x="104" y="653"/>
                  </a:cubicBezTo>
                  <a:cubicBezTo>
                    <a:pt x="106" y="658"/>
                    <a:pt x="115" y="658"/>
                    <a:pt x="120" y="660"/>
                  </a:cubicBezTo>
                  <a:cubicBezTo>
                    <a:pt x="127" y="662"/>
                    <a:pt x="120" y="653"/>
                    <a:pt x="124" y="651"/>
                  </a:cubicBezTo>
                  <a:cubicBezTo>
                    <a:pt x="136" y="647"/>
                    <a:pt x="129" y="658"/>
                    <a:pt x="133" y="658"/>
                  </a:cubicBezTo>
                  <a:cubicBezTo>
                    <a:pt x="136" y="647"/>
                    <a:pt x="140" y="662"/>
                    <a:pt x="147" y="658"/>
                  </a:cubicBezTo>
                  <a:cubicBezTo>
                    <a:pt x="147" y="653"/>
                    <a:pt x="145" y="647"/>
                    <a:pt x="147" y="642"/>
                  </a:cubicBezTo>
                  <a:cubicBezTo>
                    <a:pt x="151" y="651"/>
                    <a:pt x="154" y="635"/>
                    <a:pt x="158" y="647"/>
                  </a:cubicBezTo>
                  <a:cubicBezTo>
                    <a:pt x="156" y="647"/>
                    <a:pt x="154" y="649"/>
                    <a:pt x="156" y="653"/>
                  </a:cubicBezTo>
                  <a:cubicBezTo>
                    <a:pt x="172" y="640"/>
                    <a:pt x="197" y="638"/>
                    <a:pt x="217" y="647"/>
                  </a:cubicBezTo>
                  <a:cubicBezTo>
                    <a:pt x="221" y="640"/>
                    <a:pt x="208" y="635"/>
                    <a:pt x="215" y="629"/>
                  </a:cubicBezTo>
                  <a:cubicBezTo>
                    <a:pt x="224" y="624"/>
                    <a:pt x="235" y="629"/>
                    <a:pt x="239" y="638"/>
                  </a:cubicBezTo>
                  <a:cubicBezTo>
                    <a:pt x="251" y="626"/>
                    <a:pt x="269" y="631"/>
                    <a:pt x="280" y="631"/>
                  </a:cubicBezTo>
                  <a:cubicBezTo>
                    <a:pt x="278" y="615"/>
                    <a:pt x="264" y="624"/>
                    <a:pt x="267" y="608"/>
                  </a:cubicBezTo>
                  <a:cubicBezTo>
                    <a:pt x="248" y="601"/>
                    <a:pt x="237" y="622"/>
                    <a:pt x="224" y="604"/>
                  </a:cubicBezTo>
                  <a:cubicBezTo>
                    <a:pt x="226" y="601"/>
                    <a:pt x="228" y="597"/>
                    <a:pt x="230" y="592"/>
                  </a:cubicBezTo>
                  <a:cubicBezTo>
                    <a:pt x="237" y="601"/>
                    <a:pt x="233" y="608"/>
                    <a:pt x="246" y="604"/>
                  </a:cubicBezTo>
                  <a:cubicBezTo>
                    <a:pt x="246" y="595"/>
                    <a:pt x="239" y="592"/>
                    <a:pt x="242" y="590"/>
                  </a:cubicBezTo>
                  <a:cubicBezTo>
                    <a:pt x="257" y="604"/>
                    <a:pt x="282" y="608"/>
                    <a:pt x="280" y="583"/>
                  </a:cubicBezTo>
                  <a:cubicBezTo>
                    <a:pt x="280" y="599"/>
                    <a:pt x="289" y="588"/>
                    <a:pt x="287" y="608"/>
                  </a:cubicBezTo>
                  <a:cubicBezTo>
                    <a:pt x="298" y="606"/>
                    <a:pt x="298" y="606"/>
                    <a:pt x="300" y="622"/>
                  </a:cubicBezTo>
                  <a:cubicBezTo>
                    <a:pt x="307" y="622"/>
                    <a:pt x="303" y="613"/>
                    <a:pt x="312" y="619"/>
                  </a:cubicBezTo>
                  <a:cubicBezTo>
                    <a:pt x="309" y="604"/>
                    <a:pt x="303" y="617"/>
                    <a:pt x="300" y="601"/>
                  </a:cubicBezTo>
                  <a:cubicBezTo>
                    <a:pt x="309" y="613"/>
                    <a:pt x="305" y="586"/>
                    <a:pt x="316" y="586"/>
                  </a:cubicBezTo>
                  <a:cubicBezTo>
                    <a:pt x="323" y="608"/>
                    <a:pt x="323" y="581"/>
                    <a:pt x="334" y="592"/>
                  </a:cubicBezTo>
                  <a:cubicBezTo>
                    <a:pt x="332" y="574"/>
                    <a:pt x="328" y="570"/>
                    <a:pt x="330" y="565"/>
                  </a:cubicBezTo>
                  <a:cubicBezTo>
                    <a:pt x="337" y="570"/>
                    <a:pt x="343" y="568"/>
                    <a:pt x="348" y="590"/>
                  </a:cubicBezTo>
                  <a:cubicBezTo>
                    <a:pt x="334" y="599"/>
                    <a:pt x="328" y="613"/>
                    <a:pt x="330" y="629"/>
                  </a:cubicBezTo>
                  <a:cubicBezTo>
                    <a:pt x="332" y="629"/>
                    <a:pt x="334" y="629"/>
                    <a:pt x="337" y="633"/>
                  </a:cubicBezTo>
                  <a:cubicBezTo>
                    <a:pt x="346" y="633"/>
                    <a:pt x="337" y="613"/>
                    <a:pt x="348" y="615"/>
                  </a:cubicBezTo>
                  <a:cubicBezTo>
                    <a:pt x="348" y="622"/>
                    <a:pt x="348" y="624"/>
                    <a:pt x="352" y="631"/>
                  </a:cubicBezTo>
                  <a:cubicBezTo>
                    <a:pt x="359" y="619"/>
                    <a:pt x="370" y="608"/>
                    <a:pt x="384" y="631"/>
                  </a:cubicBezTo>
                  <a:cubicBezTo>
                    <a:pt x="377" y="649"/>
                    <a:pt x="377" y="669"/>
                    <a:pt x="357" y="660"/>
                  </a:cubicBezTo>
                  <a:cubicBezTo>
                    <a:pt x="352" y="651"/>
                    <a:pt x="361" y="653"/>
                    <a:pt x="357" y="642"/>
                  </a:cubicBezTo>
                  <a:cubicBezTo>
                    <a:pt x="343" y="651"/>
                    <a:pt x="332" y="622"/>
                    <a:pt x="337" y="651"/>
                  </a:cubicBezTo>
                  <a:lnTo>
                    <a:pt x="330" y="629"/>
                  </a:lnTo>
                  <a:cubicBezTo>
                    <a:pt x="323" y="635"/>
                    <a:pt x="318" y="647"/>
                    <a:pt x="305" y="642"/>
                  </a:cubicBezTo>
                  <a:cubicBezTo>
                    <a:pt x="303" y="631"/>
                    <a:pt x="296" y="633"/>
                    <a:pt x="294" y="619"/>
                  </a:cubicBezTo>
                  <a:cubicBezTo>
                    <a:pt x="282" y="613"/>
                    <a:pt x="298" y="635"/>
                    <a:pt x="291" y="635"/>
                  </a:cubicBezTo>
                  <a:cubicBezTo>
                    <a:pt x="280" y="633"/>
                    <a:pt x="269" y="638"/>
                    <a:pt x="260" y="644"/>
                  </a:cubicBezTo>
                  <a:cubicBezTo>
                    <a:pt x="260" y="653"/>
                    <a:pt x="264" y="653"/>
                    <a:pt x="269" y="656"/>
                  </a:cubicBezTo>
                  <a:cubicBezTo>
                    <a:pt x="264" y="667"/>
                    <a:pt x="255" y="656"/>
                    <a:pt x="248" y="653"/>
                  </a:cubicBezTo>
                  <a:cubicBezTo>
                    <a:pt x="248" y="669"/>
                    <a:pt x="208" y="674"/>
                    <a:pt x="203" y="660"/>
                  </a:cubicBezTo>
                  <a:cubicBezTo>
                    <a:pt x="212" y="656"/>
                    <a:pt x="217" y="667"/>
                    <a:pt x="217" y="653"/>
                  </a:cubicBezTo>
                  <a:cubicBezTo>
                    <a:pt x="208" y="651"/>
                    <a:pt x="201" y="651"/>
                    <a:pt x="192" y="653"/>
                  </a:cubicBezTo>
                  <a:cubicBezTo>
                    <a:pt x="194" y="658"/>
                    <a:pt x="192" y="662"/>
                    <a:pt x="190" y="662"/>
                  </a:cubicBezTo>
                  <a:cubicBezTo>
                    <a:pt x="185" y="649"/>
                    <a:pt x="178" y="667"/>
                    <a:pt x="174" y="656"/>
                  </a:cubicBezTo>
                  <a:cubicBezTo>
                    <a:pt x="174" y="667"/>
                    <a:pt x="169" y="669"/>
                    <a:pt x="156" y="665"/>
                  </a:cubicBezTo>
                  <a:cubicBezTo>
                    <a:pt x="156" y="674"/>
                    <a:pt x="147" y="676"/>
                    <a:pt x="149" y="683"/>
                  </a:cubicBezTo>
                  <a:cubicBezTo>
                    <a:pt x="140" y="678"/>
                    <a:pt x="145" y="674"/>
                    <a:pt x="133" y="671"/>
                  </a:cubicBezTo>
                  <a:cubicBezTo>
                    <a:pt x="138" y="671"/>
                    <a:pt x="138" y="669"/>
                    <a:pt x="133" y="667"/>
                  </a:cubicBezTo>
                  <a:cubicBezTo>
                    <a:pt x="115" y="676"/>
                    <a:pt x="77" y="669"/>
                    <a:pt x="54" y="678"/>
                  </a:cubicBezTo>
                  <a:cubicBezTo>
                    <a:pt x="54" y="678"/>
                    <a:pt x="59" y="676"/>
                    <a:pt x="54" y="676"/>
                  </a:cubicBezTo>
                  <a:cubicBezTo>
                    <a:pt x="47" y="678"/>
                    <a:pt x="38" y="678"/>
                    <a:pt x="32" y="676"/>
                  </a:cubicBezTo>
                  <a:cubicBezTo>
                    <a:pt x="32" y="676"/>
                    <a:pt x="38" y="676"/>
                    <a:pt x="38" y="674"/>
                  </a:cubicBezTo>
                  <a:cubicBezTo>
                    <a:pt x="25" y="674"/>
                    <a:pt x="32" y="676"/>
                    <a:pt x="36" y="678"/>
                  </a:cubicBezTo>
                  <a:cubicBezTo>
                    <a:pt x="27" y="678"/>
                    <a:pt x="29" y="674"/>
                    <a:pt x="20" y="674"/>
                  </a:cubicBezTo>
                  <a:cubicBezTo>
                    <a:pt x="11" y="674"/>
                    <a:pt x="18" y="678"/>
                    <a:pt x="29" y="680"/>
                  </a:cubicBezTo>
                  <a:cubicBezTo>
                    <a:pt x="29" y="683"/>
                    <a:pt x="16" y="678"/>
                    <a:pt x="20" y="680"/>
                  </a:cubicBezTo>
                  <a:cubicBezTo>
                    <a:pt x="38" y="685"/>
                    <a:pt x="25" y="683"/>
                    <a:pt x="20" y="683"/>
                  </a:cubicBezTo>
                  <a:cubicBezTo>
                    <a:pt x="25" y="683"/>
                    <a:pt x="50" y="689"/>
                    <a:pt x="34" y="687"/>
                  </a:cubicBezTo>
                  <a:cubicBezTo>
                    <a:pt x="47" y="694"/>
                    <a:pt x="63" y="699"/>
                    <a:pt x="79" y="699"/>
                  </a:cubicBezTo>
                  <a:cubicBezTo>
                    <a:pt x="77" y="701"/>
                    <a:pt x="77" y="703"/>
                    <a:pt x="79" y="703"/>
                  </a:cubicBezTo>
                  <a:close/>
                  <a:moveTo>
                    <a:pt x="1059" y="35"/>
                  </a:moveTo>
                  <a:cubicBezTo>
                    <a:pt x="1062" y="19"/>
                    <a:pt x="1075" y="48"/>
                    <a:pt x="1084" y="46"/>
                  </a:cubicBezTo>
                  <a:cubicBezTo>
                    <a:pt x="1089" y="59"/>
                    <a:pt x="1075" y="50"/>
                    <a:pt x="1071" y="53"/>
                  </a:cubicBezTo>
                  <a:cubicBezTo>
                    <a:pt x="1082" y="71"/>
                    <a:pt x="1100" y="41"/>
                    <a:pt x="1107" y="82"/>
                  </a:cubicBezTo>
                  <a:cubicBezTo>
                    <a:pt x="1100" y="82"/>
                    <a:pt x="1102" y="77"/>
                    <a:pt x="1100" y="68"/>
                  </a:cubicBezTo>
                  <a:cubicBezTo>
                    <a:pt x="1100" y="75"/>
                    <a:pt x="1091" y="73"/>
                    <a:pt x="1098" y="89"/>
                  </a:cubicBezTo>
                  <a:cubicBezTo>
                    <a:pt x="1086" y="93"/>
                    <a:pt x="1082" y="57"/>
                    <a:pt x="1068" y="64"/>
                  </a:cubicBezTo>
                  <a:cubicBezTo>
                    <a:pt x="1071" y="53"/>
                    <a:pt x="1064" y="55"/>
                    <a:pt x="1059" y="35"/>
                  </a:cubicBezTo>
                  <a:close/>
                  <a:moveTo>
                    <a:pt x="422" y="719"/>
                  </a:moveTo>
                  <a:cubicBezTo>
                    <a:pt x="416" y="717"/>
                    <a:pt x="416" y="696"/>
                    <a:pt x="422" y="701"/>
                  </a:cubicBezTo>
                  <a:cubicBezTo>
                    <a:pt x="425" y="708"/>
                    <a:pt x="420" y="710"/>
                    <a:pt x="422" y="719"/>
                  </a:cubicBezTo>
                  <a:close/>
                  <a:moveTo>
                    <a:pt x="151" y="701"/>
                  </a:moveTo>
                  <a:cubicBezTo>
                    <a:pt x="142" y="699"/>
                    <a:pt x="149" y="696"/>
                    <a:pt x="142" y="689"/>
                  </a:cubicBezTo>
                  <a:lnTo>
                    <a:pt x="151" y="689"/>
                  </a:lnTo>
                  <a:cubicBezTo>
                    <a:pt x="149" y="692"/>
                    <a:pt x="149" y="696"/>
                    <a:pt x="151" y="701"/>
                  </a:cubicBezTo>
                  <a:close/>
                  <a:moveTo>
                    <a:pt x="608" y="687"/>
                  </a:moveTo>
                  <a:cubicBezTo>
                    <a:pt x="614" y="701"/>
                    <a:pt x="599" y="699"/>
                    <a:pt x="599" y="680"/>
                  </a:cubicBezTo>
                  <a:lnTo>
                    <a:pt x="603" y="680"/>
                  </a:lnTo>
                  <a:cubicBezTo>
                    <a:pt x="605" y="687"/>
                    <a:pt x="608" y="687"/>
                    <a:pt x="608" y="687"/>
                  </a:cubicBezTo>
                  <a:close/>
                  <a:moveTo>
                    <a:pt x="691" y="674"/>
                  </a:moveTo>
                  <a:cubicBezTo>
                    <a:pt x="678" y="658"/>
                    <a:pt x="691" y="642"/>
                    <a:pt x="702" y="649"/>
                  </a:cubicBezTo>
                  <a:cubicBezTo>
                    <a:pt x="709" y="671"/>
                    <a:pt x="689" y="658"/>
                    <a:pt x="691" y="674"/>
                  </a:cubicBezTo>
                  <a:close/>
                  <a:moveTo>
                    <a:pt x="897" y="581"/>
                  </a:moveTo>
                  <a:cubicBezTo>
                    <a:pt x="899" y="592"/>
                    <a:pt x="897" y="597"/>
                    <a:pt x="892" y="599"/>
                  </a:cubicBezTo>
                  <a:cubicBezTo>
                    <a:pt x="881" y="592"/>
                    <a:pt x="885" y="570"/>
                    <a:pt x="879" y="570"/>
                  </a:cubicBezTo>
                  <a:cubicBezTo>
                    <a:pt x="876" y="552"/>
                    <a:pt x="892" y="581"/>
                    <a:pt x="897" y="581"/>
                  </a:cubicBezTo>
                  <a:close/>
                  <a:moveTo>
                    <a:pt x="318" y="687"/>
                  </a:moveTo>
                  <a:cubicBezTo>
                    <a:pt x="314" y="683"/>
                    <a:pt x="305" y="680"/>
                    <a:pt x="300" y="683"/>
                  </a:cubicBezTo>
                  <a:cubicBezTo>
                    <a:pt x="289" y="678"/>
                    <a:pt x="303" y="676"/>
                    <a:pt x="307" y="678"/>
                  </a:cubicBezTo>
                  <a:cubicBezTo>
                    <a:pt x="307" y="674"/>
                    <a:pt x="305" y="674"/>
                    <a:pt x="303" y="674"/>
                  </a:cubicBezTo>
                  <a:cubicBezTo>
                    <a:pt x="303" y="658"/>
                    <a:pt x="316" y="676"/>
                    <a:pt x="318" y="687"/>
                  </a:cubicBezTo>
                  <a:close/>
                  <a:moveTo>
                    <a:pt x="235" y="680"/>
                  </a:moveTo>
                  <a:cubicBezTo>
                    <a:pt x="228" y="674"/>
                    <a:pt x="233" y="680"/>
                    <a:pt x="224" y="680"/>
                  </a:cubicBezTo>
                  <a:cubicBezTo>
                    <a:pt x="221" y="674"/>
                    <a:pt x="233" y="665"/>
                    <a:pt x="235" y="680"/>
                  </a:cubicBezTo>
                  <a:close/>
                  <a:moveTo>
                    <a:pt x="156" y="676"/>
                  </a:moveTo>
                  <a:cubicBezTo>
                    <a:pt x="158" y="669"/>
                    <a:pt x="163" y="671"/>
                    <a:pt x="169" y="674"/>
                  </a:cubicBezTo>
                  <a:cubicBezTo>
                    <a:pt x="167" y="680"/>
                    <a:pt x="165" y="678"/>
                    <a:pt x="156" y="676"/>
                  </a:cubicBezTo>
                  <a:close/>
                  <a:moveTo>
                    <a:pt x="117" y="678"/>
                  </a:moveTo>
                  <a:cubicBezTo>
                    <a:pt x="106" y="674"/>
                    <a:pt x="129" y="674"/>
                    <a:pt x="117" y="678"/>
                  </a:cubicBezTo>
                  <a:close/>
                  <a:moveTo>
                    <a:pt x="879" y="579"/>
                  </a:moveTo>
                  <a:lnTo>
                    <a:pt x="874" y="579"/>
                  </a:lnTo>
                  <a:lnTo>
                    <a:pt x="870" y="565"/>
                  </a:lnTo>
                  <a:lnTo>
                    <a:pt x="874" y="563"/>
                  </a:lnTo>
                  <a:close/>
                  <a:moveTo>
                    <a:pt x="669" y="622"/>
                  </a:moveTo>
                  <a:cubicBezTo>
                    <a:pt x="669" y="597"/>
                    <a:pt x="689" y="647"/>
                    <a:pt x="669" y="622"/>
                  </a:cubicBezTo>
                  <a:close/>
                  <a:moveTo>
                    <a:pt x="714" y="613"/>
                  </a:moveTo>
                  <a:cubicBezTo>
                    <a:pt x="707" y="615"/>
                    <a:pt x="700" y="619"/>
                    <a:pt x="693" y="608"/>
                  </a:cubicBezTo>
                  <a:cubicBezTo>
                    <a:pt x="687" y="599"/>
                    <a:pt x="709" y="586"/>
                    <a:pt x="714" y="613"/>
                  </a:cubicBezTo>
                  <a:close/>
                  <a:moveTo>
                    <a:pt x="318" y="667"/>
                  </a:moveTo>
                  <a:cubicBezTo>
                    <a:pt x="318" y="660"/>
                    <a:pt x="318" y="656"/>
                    <a:pt x="325" y="656"/>
                  </a:cubicBezTo>
                  <a:cubicBezTo>
                    <a:pt x="328" y="662"/>
                    <a:pt x="325" y="667"/>
                    <a:pt x="321" y="667"/>
                  </a:cubicBezTo>
                  <a:close/>
                  <a:moveTo>
                    <a:pt x="827" y="568"/>
                  </a:moveTo>
                  <a:cubicBezTo>
                    <a:pt x="827" y="536"/>
                    <a:pt x="845" y="588"/>
                    <a:pt x="827" y="568"/>
                  </a:cubicBezTo>
                  <a:close/>
                  <a:moveTo>
                    <a:pt x="727" y="601"/>
                  </a:moveTo>
                  <a:cubicBezTo>
                    <a:pt x="723" y="604"/>
                    <a:pt x="720" y="595"/>
                    <a:pt x="716" y="595"/>
                  </a:cubicBezTo>
                  <a:cubicBezTo>
                    <a:pt x="714" y="590"/>
                    <a:pt x="716" y="588"/>
                    <a:pt x="714" y="579"/>
                  </a:cubicBezTo>
                  <a:lnTo>
                    <a:pt x="718" y="579"/>
                  </a:lnTo>
                  <a:close/>
                  <a:moveTo>
                    <a:pt x="506" y="633"/>
                  </a:moveTo>
                  <a:cubicBezTo>
                    <a:pt x="508" y="642"/>
                    <a:pt x="506" y="638"/>
                    <a:pt x="504" y="633"/>
                  </a:cubicBezTo>
                  <a:cubicBezTo>
                    <a:pt x="492" y="631"/>
                    <a:pt x="497" y="649"/>
                    <a:pt x="488" y="635"/>
                  </a:cubicBezTo>
                  <a:cubicBezTo>
                    <a:pt x="483" y="622"/>
                    <a:pt x="499" y="633"/>
                    <a:pt x="492" y="615"/>
                  </a:cubicBezTo>
                  <a:cubicBezTo>
                    <a:pt x="499" y="613"/>
                    <a:pt x="504" y="633"/>
                    <a:pt x="508" y="633"/>
                  </a:cubicBezTo>
                  <a:close/>
                  <a:moveTo>
                    <a:pt x="431" y="642"/>
                  </a:moveTo>
                  <a:cubicBezTo>
                    <a:pt x="429" y="653"/>
                    <a:pt x="420" y="617"/>
                    <a:pt x="404" y="622"/>
                  </a:cubicBezTo>
                  <a:cubicBezTo>
                    <a:pt x="404" y="613"/>
                    <a:pt x="402" y="604"/>
                    <a:pt x="400" y="597"/>
                  </a:cubicBezTo>
                  <a:cubicBezTo>
                    <a:pt x="404" y="592"/>
                    <a:pt x="407" y="599"/>
                    <a:pt x="411" y="601"/>
                  </a:cubicBezTo>
                  <a:cubicBezTo>
                    <a:pt x="404" y="610"/>
                    <a:pt x="418" y="633"/>
                    <a:pt x="427" y="624"/>
                  </a:cubicBezTo>
                  <a:cubicBezTo>
                    <a:pt x="436" y="633"/>
                    <a:pt x="425" y="640"/>
                    <a:pt x="434" y="642"/>
                  </a:cubicBezTo>
                  <a:close/>
                  <a:moveTo>
                    <a:pt x="420" y="644"/>
                  </a:moveTo>
                  <a:cubicBezTo>
                    <a:pt x="422" y="651"/>
                    <a:pt x="418" y="651"/>
                    <a:pt x="416" y="651"/>
                  </a:cubicBezTo>
                  <a:lnTo>
                    <a:pt x="409" y="633"/>
                  </a:lnTo>
                  <a:cubicBezTo>
                    <a:pt x="416" y="631"/>
                    <a:pt x="418" y="644"/>
                    <a:pt x="422" y="644"/>
                  </a:cubicBezTo>
                  <a:close/>
                  <a:moveTo>
                    <a:pt x="818" y="493"/>
                  </a:moveTo>
                  <a:cubicBezTo>
                    <a:pt x="822" y="502"/>
                    <a:pt x="824" y="513"/>
                    <a:pt x="827" y="525"/>
                  </a:cubicBezTo>
                  <a:cubicBezTo>
                    <a:pt x="831" y="507"/>
                    <a:pt x="836" y="534"/>
                    <a:pt x="847" y="527"/>
                  </a:cubicBezTo>
                  <a:cubicBezTo>
                    <a:pt x="851" y="549"/>
                    <a:pt x="847" y="558"/>
                    <a:pt x="840" y="563"/>
                  </a:cubicBezTo>
                  <a:cubicBezTo>
                    <a:pt x="842" y="531"/>
                    <a:pt x="831" y="545"/>
                    <a:pt x="820" y="536"/>
                  </a:cubicBezTo>
                  <a:cubicBezTo>
                    <a:pt x="811" y="511"/>
                    <a:pt x="827" y="522"/>
                    <a:pt x="818" y="502"/>
                  </a:cubicBezTo>
                  <a:cubicBezTo>
                    <a:pt x="811" y="482"/>
                    <a:pt x="818" y="522"/>
                    <a:pt x="809" y="486"/>
                  </a:cubicBezTo>
                  <a:cubicBezTo>
                    <a:pt x="813" y="484"/>
                    <a:pt x="815" y="493"/>
                    <a:pt x="820" y="493"/>
                  </a:cubicBezTo>
                  <a:close/>
                  <a:moveTo>
                    <a:pt x="867" y="547"/>
                  </a:moveTo>
                  <a:cubicBezTo>
                    <a:pt x="861" y="525"/>
                    <a:pt x="867" y="518"/>
                    <a:pt x="872" y="529"/>
                  </a:cubicBezTo>
                  <a:cubicBezTo>
                    <a:pt x="879" y="543"/>
                    <a:pt x="876" y="547"/>
                    <a:pt x="870" y="547"/>
                  </a:cubicBezTo>
                  <a:close/>
                  <a:moveTo>
                    <a:pt x="806" y="556"/>
                  </a:moveTo>
                  <a:cubicBezTo>
                    <a:pt x="809" y="565"/>
                    <a:pt x="804" y="563"/>
                    <a:pt x="802" y="565"/>
                  </a:cubicBezTo>
                  <a:cubicBezTo>
                    <a:pt x="795" y="547"/>
                    <a:pt x="802" y="547"/>
                    <a:pt x="790" y="527"/>
                  </a:cubicBezTo>
                  <a:cubicBezTo>
                    <a:pt x="802" y="543"/>
                    <a:pt x="800" y="509"/>
                    <a:pt x="813" y="529"/>
                  </a:cubicBezTo>
                  <a:cubicBezTo>
                    <a:pt x="818" y="543"/>
                    <a:pt x="793" y="540"/>
                    <a:pt x="809" y="556"/>
                  </a:cubicBezTo>
                  <a:close/>
                  <a:moveTo>
                    <a:pt x="531" y="615"/>
                  </a:moveTo>
                  <a:cubicBezTo>
                    <a:pt x="531" y="644"/>
                    <a:pt x="515" y="597"/>
                    <a:pt x="531" y="615"/>
                  </a:cubicBezTo>
                  <a:close/>
                  <a:moveTo>
                    <a:pt x="519" y="610"/>
                  </a:moveTo>
                  <a:cubicBezTo>
                    <a:pt x="510" y="610"/>
                    <a:pt x="519" y="633"/>
                    <a:pt x="504" y="626"/>
                  </a:cubicBezTo>
                  <a:cubicBezTo>
                    <a:pt x="499" y="613"/>
                    <a:pt x="501" y="597"/>
                    <a:pt x="508" y="583"/>
                  </a:cubicBezTo>
                  <a:cubicBezTo>
                    <a:pt x="504" y="570"/>
                    <a:pt x="497" y="572"/>
                    <a:pt x="492" y="549"/>
                  </a:cubicBezTo>
                  <a:cubicBezTo>
                    <a:pt x="488" y="568"/>
                    <a:pt x="490" y="588"/>
                    <a:pt x="499" y="606"/>
                  </a:cubicBezTo>
                  <a:cubicBezTo>
                    <a:pt x="488" y="601"/>
                    <a:pt x="490" y="619"/>
                    <a:pt x="481" y="608"/>
                  </a:cubicBezTo>
                  <a:cubicBezTo>
                    <a:pt x="472" y="597"/>
                    <a:pt x="477" y="588"/>
                    <a:pt x="483" y="588"/>
                  </a:cubicBezTo>
                  <a:cubicBezTo>
                    <a:pt x="486" y="595"/>
                    <a:pt x="481" y="592"/>
                    <a:pt x="481" y="595"/>
                  </a:cubicBezTo>
                  <a:cubicBezTo>
                    <a:pt x="483" y="604"/>
                    <a:pt x="488" y="599"/>
                    <a:pt x="490" y="599"/>
                  </a:cubicBezTo>
                  <a:cubicBezTo>
                    <a:pt x="474" y="561"/>
                    <a:pt x="472" y="570"/>
                    <a:pt x="454" y="558"/>
                  </a:cubicBezTo>
                  <a:cubicBezTo>
                    <a:pt x="452" y="547"/>
                    <a:pt x="452" y="520"/>
                    <a:pt x="438" y="527"/>
                  </a:cubicBezTo>
                  <a:cubicBezTo>
                    <a:pt x="434" y="502"/>
                    <a:pt x="452" y="513"/>
                    <a:pt x="459" y="536"/>
                  </a:cubicBezTo>
                  <a:cubicBezTo>
                    <a:pt x="479" y="520"/>
                    <a:pt x="504" y="511"/>
                    <a:pt x="531" y="509"/>
                  </a:cubicBezTo>
                  <a:cubicBezTo>
                    <a:pt x="544" y="552"/>
                    <a:pt x="497" y="520"/>
                    <a:pt x="510" y="552"/>
                  </a:cubicBezTo>
                  <a:cubicBezTo>
                    <a:pt x="513" y="565"/>
                    <a:pt x="506" y="554"/>
                    <a:pt x="501" y="554"/>
                  </a:cubicBezTo>
                  <a:cubicBezTo>
                    <a:pt x="506" y="574"/>
                    <a:pt x="513" y="592"/>
                    <a:pt x="522" y="610"/>
                  </a:cubicBezTo>
                  <a:close/>
                  <a:moveTo>
                    <a:pt x="533" y="502"/>
                  </a:moveTo>
                  <a:cubicBezTo>
                    <a:pt x="542" y="491"/>
                    <a:pt x="549" y="520"/>
                    <a:pt x="558" y="511"/>
                  </a:cubicBezTo>
                  <a:cubicBezTo>
                    <a:pt x="556" y="529"/>
                    <a:pt x="574" y="534"/>
                    <a:pt x="571" y="554"/>
                  </a:cubicBezTo>
                  <a:cubicBezTo>
                    <a:pt x="558" y="531"/>
                    <a:pt x="538" y="504"/>
                    <a:pt x="538" y="531"/>
                  </a:cubicBezTo>
                  <a:cubicBezTo>
                    <a:pt x="538" y="520"/>
                    <a:pt x="538" y="513"/>
                    <a:pt x="535" y="502"/>
                  </a:cubicBezTo>
                  <a:close/>
                  <a:moveTo>
                    <a:pt x="454" y="522"/>
                  </a:moveTo>
                  <a:cubicBezTo>
                    <a:pt x="452" y="500"/>
                    <a:pt x="445" y="520"/>
                    <a:pt x="440" y="498"/>
                  </a:cubicBezTo>
                  <a:cubicBezTo>
                    <a:pt x="445" y="498"/>
                    <a:pt x="459" y="518"/>
                    <a:pt x="456" y="500"/>
                  </a:cubicBezTo>
                  <a:cubicBezTo>
                    <a:pt x="468" y="504"/>
                    <a:pt x="461" y="522"/>
                    <a:pt x="456" y="522"/>
                  </a:cubicBezTo>
                  <a:close/>
                  <a:moveTo>
                    <a:pt x="477" y="631"/>
                  </a:moveTo>
                  <a:cubicBezTo>
                    <a:pt x="465" y="617"/>
                    <a:pt x="468" y="608"/>
                    <a:pt x="461" y="586"/>
                  </a:cubicBezTo>
                  <a:cubicBezTo>
                    <a:pt x="465" y="583"/>
                    <a:pt x="468" y="592"/>
                    <a:pt x="472" y="590"/>
                  </a:cubicBezTo>
                  <a:lnTo>
                    <a:pt x="483" y="624"/>
                  </a:lnTo>
                  <a:cubicBezTo>
                    <a:pt x="481" y="624"/>
                    <a:pt x="477" y="624"/>
                    <a:pt x="479" y="631"/>
                  </a:cubicBezTo>
                  <a:close/>
                  <a:moveTo>
                    <a:pt x="786" y="561"/>
                  </a:moveTo>
                  <a:cubicBezTo>
                    <a:pt x="779" y="540"/>
                    <a:pt x="779" y="522"/>
                    <a:pt x="788" y="536"/>
                  </a:cubicBezTo>
                  <a:cubicBezTo>
                    <a:pt x="797" y="556"/>
                    <a:pt x="795" y="563"/>
                    <a:pt x="788" y="561"/>
                  </a:cubicBezTo>
                  <a:close/>
                  <a:moveTo>
                    <a:pt x="617" y="586"/>
                  </a:moveTo>
                  <a:cubicBezTo>
                    <a:pt x="621" y="608"/>
                    <a:pt x="608" y="579"/>
                    <a:pt x="605" y="588"/>
                  </a:cubicBezTo>
                  <a:cubicBezTo>
                    <a:pt x="601" y="568"/>
                    <a:pt x="612" y="583"/>
                    <a:pt x="617" y="586"/>
                  </a:cubicBezTo>
                  <a:close/>
                  <a:moveTo>
                    <a:pt x="420" y="613"/>
                  </a:moveTo>
                  <a:lnTo>
                    <a:pt x="411" y="581"/>
                  </a:lnTo>
                  <a:cubicBezTo>
                    <a:pt x="429" y="613"/>
                    <a:pt x="418" y="568"/>
                    <a:pt x="429" y="565"/>
                  </a:cubicBezTo>
                  <a:cubicBezTo>
                    <a:pt x="431" y="570"/>
                    <a:pt x="434" y="570"/>
                    <a:pt x="436" y="570"/>
                  </a:cubicBezTo>
                  <a:cubicBezTo>
                    <a:pt x="436" y="586"/>
                    <a:pt x="447" y="601"/>
                    <a:pt x="463" y="606"/>
                  </a:cubicBezTo>
                  <a:cubicBezTo>
                    <a:pt x="454" y="631"/>
                    <a:pt x="436" y="608"/>
                    <a:pt x="420" y="613"/>
                  </a:cubicBezTo>
                  <a:close/>
                  <a:moveTo>
                    <a:pt x="1373" y="245"/>
                  </a:moveTo>
                  <a:cubicBezTo>
                    <a:pt x="1380" y="247"/>
                    <a:pt x="1382" y="238"/>
                    <a:pt x="1387" y="231"/>
                  </a:cubicBezTo>
                  <a:cubicBezTo>
                    <a:pt x="1391" y="226"/>
                    <a:pt x="1378" y="267"/>
                    <a:pt x="1375" y="245"/>
                  </a:cubicBezTo>
                  <a:close/>
                  <a:moveTo>
                    <a:pt x="967" y="479"/>
                  </a:moveTo>
                  <a:cubicBezTo>
                    <a:pt x="971" y="498"/>
                    <a:pt x="955" y="491"/>
                    <a:pt x="953" y="486"/>
                  </a:cubicBezTo>
                  <a:cubicBezTo>
                    <a:pt x="955" y="477"/>
                    <a:pt x="951" y="441"/>
                    <a:pt x="962" y="457"/>
                  </a:cubicBezTo>
                  <a:cubicBezTo>
                    <a:pt x="967" y="468"/>
                    <a:pt x="951" y="486"/>
                    <a:pt x="969" y="479"/>
                  </a:cubicBezTo>
                  <a:close/>
                  <a:moveTo>
                    <a:pt x="551" y="597"/>
                  </a:moveTo>
                  <a:cubicBezTo>
                    <a:pt x="540" y="595"/>
                    <a:pt x="547" y="581"/>
                    <a:pt x="535" y="556"/>
                  </a:cubicBezTo>
                  <a:cubicBezTo>
                    <a:pt x="542" y="558"/>
                    <a:pt x="547" y="592"/>
                    <a:pt x="556" y="581"/>
                  </a:cubicBezTo>
                  <a:cubicBezTo>
                    <a:pt x="558" y="592"/>
                    <a:pt x="549" y="586"/>
                    <a:pt x="551" y="597"/>
                  </a:cubicBezTo>
                  <a:close/>
                  <a:moveTo>
                    <a:pt x="888" y="507"/>
                  </a:moveTo>
                  <a:cubicBezTo>
                    <a:pt x="874" y="493"/>
                    <a:pt x="876" y="459"/>
                    <a:pt x="883" y="457"/>
                  </a:cubicBezTo>
                  <a:cubicBezTo>
                    <a:pt x="899" y="493"/>
                    <a:pt x="874" y="473"/>
                    <a:pt x="888" y="507"/>
                  </a:cubicBezTo>
                  <a:close/>
                  <a:moveTo>
                    <a:pt x="567" y="588"/>
                  </a:moveTo>
                  <a:cubicBezTo>
                    <a:pt x="562" y="579"/>
                    <a:pt x="558" y="588"/>
                    <a:pt x="553" y="568"/>
                  </a:cubicBezTo>
                  <a:cubicBezTo>
                    <a:pt x="562" y="579"/>
                    <a:pt x="560" y="568"/>
                    <a:pt x="567" y="563"/>
                  </a:cubicBezTo>
                  <a:cubicBezTo>
                    <a:pt x="569" y="574"/>
                    <a:pt x="565" y="577"/>
                    <a:pt x="569" y="586"/>
                  </a:cubicBezTo>
                  <a:close/>
                  <a:moveTo>
                    <a:pt x="662" y="558"/>
                  </a:moveTo>
                  <a:cubicBezTo>
                    <a:pt x="657" y="561"/>
                    <a:pt x="650" y="549"/>
                    <a:pt x="644" y="547"/>
                  </a:cubicBezTo>
                  <a:cubicBezTo>
                    <a:pt x="644" y="534"/>
                    <a:pt x="660" y="549"/>
                    <a:pt x="653" y="520"/>
                  </a:cubicBezTo>
                  <a:cubicBezTo>
                    <a:pt x="660" y="531"/>
                    <a:pt x="664" y="545"/>
                    <a:pt x="662" y="558"/>
                  </a:cubicBezTo>
                  <a:close/>
                  <a:moveTo>
                    <a:pt x="617" y="570"/>
                  </a:moveTo>
                  <a:cubicBezTo>
                    <a:pt x="608" y="545"/>
                    <a:pt x="610" y="536"/>
                    <a:pt x="617" y="536"/>
                  </a:cubicBezTo>
                  <a:cubicBezTo>
                    <a:pt x="608" y="509"/>
                    <a:pt x="603" y="547"/>
                    <a:pt x="589" y="511"/>
                  </a:cubicBezTo>
                  <a:cubicBezTo>
                    <a:pt x="608" y="518"/>
                    <a:pt x="599" y="484"/>
                    <a:pt x="617" y="488"/>
                  </a:cubicBezTo>
                  <a:cubicBezTo>
                    <a:pt x="619" y="520"/>
                    <a:pt x="637" y="516"/>
                    <a:pt x="641" y="556"/>
                  </a:cubicBezTo>
                  <a:cubicBezTo>
                    <a:pt x="632" y="565"/>
                    <a:pt x="628" y="558"/>
                    <a:pt x="617" y="568"/>
                  </a:cubicBezTo>
                  <a:close/>
                  <a:moveTo>
                    <a:pt x="851" y="502"/>
                  </a:moveTo>
                  <a:cubicBezTo>
                    <a:pt x="838" y="504"/>
                    <a:pt x="824" y="493"/>
                    <a:pt x="813" y="470"/>
                  </a:cubicBezTo>
                  <a:cubicBezTo>
                    <a:pt x="824" y="488"/>
                    <a:pt x="838" y="457"/>
                    <a:pt x="851" y="500"/>
                  </a:cubicBezTo>
                  <a:close/>
                  <a:moveTo>
                    <a:pt x="795" y="518"/>
                  </a:moveTo>
                  <a:cubicBezTo>
                    <a:pt x="793" y="507"/>
                    <a:pt x="793" y="500"/>
                    <a:pt x="797" y="500"/>
                  </a:cubicBezTo>
                  <a:cubicBezTo>
                    <a:pt x="806" y="516"/>
                    <a:pt x="800" y="516"/>
                    <a:pt x="795" y="518"/>
                  </a:cubicBezTo>
                  <a:close/>
                  <a:moveTo>
                    <a:pt x="596" y="565"/>
                  </a:moveTo>
                  <a:cubicBezTo>
                    <a:pt x="589" y="543"/>
                    <a:pt x="601" y="540"/>
                    <a:pt x="605" y="547"/>
                  </a:cubicBezTo>
                  <a:cubicBezTo>
                    <a:pt x="612" y="563"/>
                    <a:pt x="605" y="565"/>
                    <a:pt x="599" y="565"/>
                  </a:cubicBezTo>
                  <a:close/>
                  <a:moveTo>
                    <a:pt x="967" y="455"/>
                  </a:moveTo>
                  <a:cubicBezTo>
                    <a:pt x="964" y="455"/>
                    <a:pt x="960" y="441"/>
                    <a:pt x="958" y="432"/>
                  </a:cubicBezTo>
                  <a:lnTo>
                    <a:pt x="964" y="430"/>
                  </a:lnTo>
                  <a:cubicBezTo>
                    <a:pt x="973" y="446"/>
                    <a:pt x="964" y="443"/>
                    <a:pt x="969" y="455"/>
                  </a:cubicBezTo>
                  <a:close/>
                  <a:moveTo>
                    <a:pt x="847" y="484"/>
                  </a:moveTo>
                  <a:cubicBezTo>
                    <a:pt x="845" y="475"/>
                    <a:pt x="842" y="470"/>
                    <a:pt x="840" y="470"/>
                  </a:cubicBezTo>
                  <a:cubicBezTo>
                    <a:pt x="838" y="457"/>
                    <a:pt x="845" y="464"/>
                    <a:pt x="847" y="477"/>
                  </a:cubicBezTo>
                  <a:cubicBezTo>
                    <a:pt x="845" y="450"/>
                    <a:pt x="861" y="459"/>
                    <a:pt x="872" y="468"/>
                  </a:cubicBezTo>
                  <a:cubicBezTo>
                    <a:pt x="870" y="491"/>
                    <a:pt x="861" y="482"/>
                    <a:pt x="849" y="484"/>
                  </a:cubicBezTo>
                  <a:close/>
                  <a:moveTo>
                    <a:pt x="364" y="597"/>
                  </a:moveTo>
                  <a:cubicBezTo>
                    <a:pt x="368" y="588"/>
                    <a:pt x="375" y="579"/>
                    <a:pt x="377" y="570"/>
                  </a:cubicBezTo>
                  <a:cubicBezTo>
                    <a:pt x="382" y="590"/>
                    <a:pt x="377" y="604"/>
                    <a:pt x="364" y="597"/>
                  </a:cubicBezTo>
                  <a:close/>
                  <a:moveTo>
                    <a:pt x="131" y="647"/>
                  </a:moveTo>
                  <a:lnTo>
                    <a:pt x="127" y="647"/>
                  </a:lnTo>
                  <a:lnTo>
                    <a:pt x="127" y="642"/>
                  </a:lnTo>
                  <a:lnTo>
                    <a:pt x="131" y="642"/>
                  </a:lnTo>
                  <a:close/>
                  <a:moveTo>
                    <a:pt x="1355" y="224"/>
                  </a:moveTo>
                  <a:cubicBezTo>
                    <a:pt x="1355" y="211"/>
                    <a:pt x="1362" y="249"/>
                    <a:pt x="1353" y="249"/>
                  </a:cubicBezTo>
                  <a:lnTo>
                    <a:pt x="1348" y="238"/>
                  </a:lnTo>
                  <a:cubicBezTo>
                    <a:pt x="1346" y="233"/>
                    <a:pt x="1342" y="238"/>
                    <a:pt x="1339" y="238"/>
                  </a:cubicBezTo>
                  <a:lnTo>
                    <a:pt x="1339" y="229"/>
                  </a:lnTo>
                  <a:lnTo>
                    <a:pt x="1344" y="224"/>
                  </a:lnTo>
                  <a:cubicBezTo>
                    <a:pt x="1351" y="238"/>
                    <a:pt x="1357" y="233"/>
                    <a:pt x="1357" y="224"/>
                  </a:cubicBezTo>
                  <a:close/>
                  <a:moveTo>
                    <a:pt x="547" y="561"/>
                  </a:moveTo>
                  <a:lnTo>
                    <a:pt x="542" y="561"/>
                  </a:lnTo>
                  <a:lnTo>
                    <a:pt x="538" y="545"/>
                  </a:lnTo>
                  <a:lnTo>
                    <a:pt x="542" y="545"/>
                  </a:lnTo>
                  <a:close/>
                  <a:moveTo>
                    <a:pt x="346" y="588"/>
                  </a:moveTo>
                  <a:cubicBezTo>
                    <a:pt x="355" y="597"/>
                    <a:pt x="350" y="588"/>
                    <a:pt x="357" y="586"/>
                  </a:cubicBezTo>
                  <a:cubicBezTo>
                    <a:pt x="368" y="604"/>
                    <a:pt x="350" y="606"/>
                    <a:pt x="348" y="588"/>
                  </a:cubicBezTo>
                  <a:close/>
                  <a:moveTo>
                    <a:pt x="251" y="619"/>
                  </a:moveTo>
                  <a:cubicBezTo>
                    <a:pt x="251" y="606"/>
                    <a:pt x="269" y="622"/>
                    <a:pt x="251" y="619"/>
                  </a:cubicBezTo>
                  <a:close/>
                  <a:moveTo>
                    <a:pt x="203" y="631"/>
                  </a:moveTo>
                  <a:cubicBezTo>
                    <a:pt x="185" y="626"/>
                    <a:pt x="215" y="590"/>
                    <a:pt x="221" y="617"/>
                  </a:cubicBezTo>
                  <a:cubicBezTo>
                    <a:pt x="215" y="619"/>
                    <a:pt x="203" y="619"/>
                    <a:pt x="206" y="631"/>
                  </a:cubicBezTo>
                  <a:close/>
                  <a:moveTo>
                    <a:pt x="68" y="656"/>
                  </a:moveTo>
                  <a:cubicBezTo>
                    <a:pt x="66" y="665"/>
                    <a:pt x="63" y="653"/>
                    <a:pt x="61" y="656"/>
                  </a:cubicBezTo>
                  <a:cubicBezTo>
                    <a:pt x="66" y="649"/>
                    <a:pt x="68" y="658"/>
                    <a:pt x="70" y="658"/>
                  </a:cubicBezTo>
                  <a:close/>
                  <a:moveTo>
                    <a:pt x="1464" y="147"/>
                  </a:moveTo>
                  <a:lnTo>
                    <a:pt x="1457" y="154"/>
                  </a:lnTo>
                  <a:cubicBezTo>
                    <a:pt x="1457" y="152"/>
                    <a:pt x="1459" y="150"/>
                    <a:pt x="1459" y="147"/>
                  </a:cubicBezTo>
                  <a:cubicBezTo>
                    <a:pt x="1457" y="147"/>
                    <a:pt x="1452" y="150"/>
                    <a:pt x="1459" y="143"/>
                  </a:cubicBezTo>
                  <a:close/>
                  <a:moveTo>
                    <a:pt x="951" y="434"/>
                  </a:moveTo>
                  <a:cubicBezTo>
                    <a:pt x="973" y="461"/>
                    <a:pt x="926" y="400"/>
                    <a:pt x="951" y="434"/>
                  </a:cubicBezTo>
                  <a:close/>
                  <a:moveTo>
                    <a:pt x="1321" y="263"/>
                  </a:moveTo>
                  <a:cubicBezTo>
                    <a:pt x="1312" y="251"/>
                    <a:pt x="1312" y="269"/>
                    <a:pt x="1308" y="254"/>
                  </a:cubicBezTo>
                  <a:cubicBezTo>
                    <a:pt x="1312" y="254"/>
                    <a:pt x="1317" y="249"/>
                    <a:pt x="1319" y="263"/>
                  </a:cubicBezTo>
                  <a:close/>
                  <a:moveTo>
                    <a:pt x="1222" y="312"/>
                  </a:moveTo>
                  <a:lnTo>
                    <a:pt x="1217" y="315"/>
                  </a:lnTo>
                  <a:lnTo>
                    <a:pt x="1215" y="303"/>
                  </a:lnTo>
                  <a:lnTo>
                    <a:pt x="1220" y="301"/>
                  </a:lnTo>
                  <a:close/>
                  <a:moveTo>
                    <a:pt x="1211" y="319"/>
                  </a:moveTo>
                  <a:cubicBezTo>
                    <a:pt x="1199" y="315"/>
                    <a:pt x="1202" y="321"/>
                    <a:pt x="1193" y="328"/>
                  </a:cubicBezTo>
                  <a:cubicBezTo>
                    <a:pt x="1190" y="317"/>
                    <a:pt x="1202" y="319"/>
                    <a:pt x="1193" y="299"/>
                  </a:cubicBezTo>
                  <a:cubicBezTo>
                    <a:pt x="1199" y="299"/>
                    <a:pt x="1206" y="303"/>
                    <a:pt x="1208" y="319"/>
                  </a:cubicBezTo>
                  <a:close/>
                  <a:moveTo>
                    <a:pt x="1170" y="339"/>
                  </a:moveTo>
                  <a:lnTo>
                    <a:pt x="1159" y="344"/>
                  </a:lnTo>
                  <a:cubicBezTo>
                    <a:pt x="1154" y="333"/>
                    <a:pt x="1154" y="321"/>
                    <a:pt x="1156" y="310"/>
                  </a:cubicBezTo>
                  <a:cubicBezTo>
                    <a:pt x="1161" y="315"/>
                    <a:pt x="1165" y="328"/>
                    <a:pt x="1170" y="339"/>
                  </a:cubicBezTo>
                  <a:close/>
                  <a:moveTo>
                    <a:pt x="1136" y="355"/>
                  </a:moveTo>
                  <a:cubicBezTo>
                    <a:pt x="1134" y="355"/>
                    <a:pt x="1132" y="348"/>
                    <a:pt x="1129" y="344"/>
                  </a:cubicBezTo>
                  <a:cubicBezTo>
                    <a:pt x="1129" y="348"/>
                    <a:pt x="1127" y="353"/>
                    <a:pt x="1122" y="355"/>
                  </a:cubicBezTo>
                  <a:cubicBezTo>
                    <a:pt x="1120" y="346"/>
                    <a:pt x="1120" y="339"/>
                    <a:pt x="1118" y="333"/>
                  </a:cubicBezTo>
                  <a:cubicBezTo>
                    <a:pt x="1129" y="335"/>
                    <a:pt x="1138" y="344"/>
                    <a:pt x="1136" y="355"/>
                  </a:cubicBezTo>
                  <a:close/>
                  <a:moveTo>
                    <a:pt x="982" y="407"/>
                  </a:moveTo>
                  <a:cubicBezTo>
                    <a:pt x="982" y="378"/>
                    <a:pt x="998" y="427"/>
                    <a:pt x="982" y="407"/>
                  </a:cubicBezTo>
                  <a:close/>
                  <a:moveTo>
                    <a:pt x="438" y="556"/>
                  </a:moveTo>
                  <a:cubicBezTo>
                    <a:pt x="440" y="565"/>
                    <a:pt x="431" y="552"/>
                    <a:pt x="436" y="563"/>
                  </a:cubicBezTo>
                  <a:cubicBezTo>
                    <a:pt x="427" y="556"/>
                    <a:pt x="429" y="531"/>
                    <a:pt x="438" y="536"/>
                  </a:cubicBezTo>
                  <a:cubicBezTo>
                    <a:pt x="449" y="554"/>
                    <a:pt x="425" y="547"/>
                    <a:pt x="438" y="556"/>
                  </a:cubicBezTo>
                  <a:close/>
                  <a:moveTo>
                    <a:pt x="127" y="638"/>
                  </a:moveTo>
                  <a:cubicBezTo>
                    <a:pt x="122" y="638"/>
                    <a:pt x="120" y="635"/>
                    <a:pt x="117" y="635"/>
                  </a:cubicBezTo>
                  <a:cubicBezTo>
                    <a:pt x="113" y="635"/>
                    <a:pt x="117" y="633"/>
                    <a:pt x="117" y="631"/>
                  </a:cubicBezTo>
                  <a:lnTo>
                    <a:pt x="124" y="629"/>
                  </a:lnTo>
                  <a:close/>
                  <a:moveTo>
                    <a:pt x="1274" y="274"/>
                  </a:moveTo>
                  <a:cubicBezTo>
                    <a:pt x="1276" y="283"/>
                    <a:pt x="1265" y="278"/>
                    <a:pt x="1263" y="267"/>
                  </a:cubicBezTo>
                  <a:cubicBezTo>
                    <a:pt x="1267" y="263"/>
                    <a:pt x="1269" y="276"/>
                    <a:pt x="1272" y="274"/>
                  </a:cubicBezTo>
                  <a:close/>
                  <a:moveTo>
                    <a:pt x="1089" y="360"/>
                  </a:moveTo>
                  <a:cubicBezTo>
                    <a:pt x="1086" y="342"/>
                    <a:pt x="1100" y="342"/>
                    <a:pt x="1104" y="346"/>
                  </a:cubicBezTo>
                  <a:cubicBezTo>
                    <a:pt x="1107" y="351"/>
                    <a:pt x="1095" y="364"/>
                    <a:pt x="1089" y="360"/>
                  </a:cubicBezTo>
                  <a:close/>
                  <a:moveTo>
                    <a:pt x="1080" y="364"/>
                  </a:moveTo>
                  <a:cubicBezTo>
                    <a:pt x="1082" y="373"/>
                    <a:pt x="1075" y="373"/>
                    <a:pt x="1071" y="376"/>
                  </a:cubicBezTo>
                  <a:cubicBezTo>
                    <a:pt x="1068" y="367"/>
                    <a:pt x="1071" y="362"/>
                    <a:pt x="1068" y="353"/>
                  </a:cubicBezTo>
                  <a:cubicBezTo>
                    <a:pt x="1071" y="353"/>
                    <a:pt x="1075" y="367"/>
                    <a:pt x="1077" y="364"/>
                  </a:cubicBezTo>
                  <a:close/>
                  <a:moveTo>
                    <a:pt x="1012" y="308"/>
                  </a:moveTo>
                  <a:cubicBezTo>
                    <a:pt x="1023" y="333"/>
                    <a:pt x="1023" y="348"/>
                    <a:pt x="1019" y="353"/>
                  </a:cubicBezTo>
                  <a:cubicBezTo>
                    <a:pt x="1023" y="371"/>
                    <a:pt x="1032" y="362"/>
                    <a:pt x="1037" y="371"/>
                  </a:cubicBezTo>
                  <a:cubicBezTo>
                    <a:pt x="1041" y="394"/>
                    <a:pt x="1023" y="394"/>
                    <a:pt x="1014" y="387"/>
                  </a:cubicBezTo>
                  <a:cubicBezTo>
                    <a:pt x="1014" y="382"/>
                    <a:pt x="1014" y="376"/>
                    <a:pt x="1019" y="371"/>
                  </a:cubicBezTo>
                  <a:cubicBezTo>
                    <a:pt x="1014" y="360"/>
                    <a:pt x="1010" y="367"/>
                    <a:pt x="1005" y="367"/>
                  </a:cubicBezTo>
                  <a:cubicBezTo>
                    <a:pt x="1003" y="357"/>
                    <a:pt x="1003" y="351"/>
                    <a:pt x="1007" y="348"/>
                  </a:cubicBezTo>
                  <a:cubicBezTo>
                    <a:pt x="1005" y="346"/>
                    <a:pt x="989" y="312"/>
                    <a:pt x="994" y="330"/>
                  </a:cubicBezTo>
                  <a:cubicBezTo>
                    <a:pt x="989" y="330"/>
                    <a:pt x="989" y="324"/>
                    <a:pt x="992" y="321"/>
                  </a:cubicBezTo>
                  <a:lnTo>
                    <a:pt x="987" y="308"/>
                  </a:lnTo>
                  <a:cubicBezTo>
                    <a:pt x="996" y="330"/>
                    <a:pt x="1007" y="319"/>
                    <a:pt x="1012" y="308"/>
                  </a:cubicBezTo>
                  <a:close/>
                  <a:moveTo>
                    <a:pt x="70" y="649"/>
                  </a:moveTo>
                  <a:cubicBezTo>
                    <a:pt x="68" y="649"/>
                    <a:pt x="68" y="649"/>
                    <a:pt x="66" y="647"/>
                  </a:cubicBezTo>
                  <a:cubicBezTo>
                    <a:pt x="63" y="649"/>
                    <a:pt x="61" y="651"/>
                    <a:pt x="56" y="651"/>
                  </a:cubicBezTo>
                  <a:cubicBezTo>
                    <a:pt x="61" y="644"/>
                    <a:pt x="68" y="644"/>
                    <a:pt x="75" y="640"/>
                  </a:cubicBezTo>
                  <a:cubicBezTo>
                    <a:pt x="75" y="644"/>
                    <a:pt x="70" y="647"/>
                    <a:pt x="68" y="651"/>
                  </a:cubicBezTo>
                  <a:close/>
                  <a:moveTo>
                    <a:pt x="1362" y="215"/>
                  </a:moveTo>
                  <a:cubicBezTo>
                    <a:pt x="1362" y="211"/>
                    <a:pt x="1362" y="202"/>
                    <a:pt x="1357" y="204"/>
                  </a:cubicBezTo>
                  <a:cubicBezTo>
                    <a:pt x="1355" y="186"/>
                    <a:pt x="1371" y="215"/>
                    <a:pt x="1360" y="215"/>
                  </a:cubicBezTo>
                  <a:close/>
                  <a:moveTo>
                    <a:pt x="321" y="565"/>
                  </a:moveTo>
                  <a:cubicBezTo>
                    <a:pt x="325" y="574"/>
                    <a:pt x="307" y="581"/>
                    <a:pt x="307" y="563"/>
                  </a:cubicBezTo>
                  <a:cubicBezTo>
                    <a:pt x="312" y="561"/>
                    <a:pt x="314" y="574"/>
                    <a:pt x="321" y="565"/>
                  </a:cubicBezTo>
                  <a:close/>
                  <a:moveTo>
                    <a:pt x="1398" y="184"/>
                  </a:moveTo>
                  <a:lnTo>
                    <a:pt x="1391" y="190"/>
                  </a:lnTo>
                  <a:lnTo>
                    <a:pt x="1389" y="184"/>
                  </a:lnTo>
                  <a:lnTo>
                    <a:pt x="1396" y="179"/>
                  </a:lnTo>
                  <a:close/>
                  <a:moveTo>
                    <a:pt x="1281" y="251"/>
                  </a:moveTo>
                  <a:cubicBezTo>
                    <a:pt x="1285" y="258"/>
                    <a:pt x="1269" y="267"/>
                    <a:pt x="1269" y="251"/>
                  </a:cubicBezTo>
                  <a:cubicBezTo>
                    <a:pt x="1274" y="247"/>
                    <a:pt x="1276" y="251"/>
                    <a:pt x="1281" y="251"/>
                  </a:cubicBezTo>
                  <a:close/>
                  <a:moveTo>
                    <a:pt x="1104" y="337"/>
                  </a:moveTo>
                  <a:cubicBezTo>
                    <a:pt x="1098" y="319"/>
                    <a:pt x="1104" y="321"/>
                    <a:pt x="1102" y="310"/>
                  </a:cubicBezTo>
                  <a:cubicBezTo>
                    <a:pt x="1107" y="310"/>
                    <a:pt x="1111" y="342"/>
                    <a:pt x="1104" y="339"/>
                  </a:cubicBezTo>
                  <a:close/>
                  <a:moveTo>
                    <a:pt x="361" y="554"/>
                  </a:moveTo>
                  <a:lnTo>
                    <a:pt x="355" y="556"/>
                  </a:lnTo>
                  <a:cubicBezTo>
                    <a:pt x="352" y="545"/>
                    <a:pt x="355" y="545"/>
                    <a:pt x="352" y="536"/>
                  </a:cubicBezTo>
                  <a:lnTo>
                    <a:pt x="359" y="536"/>
                  </a:lnTo>
                  <a:cubicBezTo>
                    <a:pt x="361" y="545"/>
                    <a:pt x="359" y="547"/>
                    <a:pt x="359" y="554"/>
                  </a:cubicBezTo>
                  <a:close/>
                  <a:moveTo>
                    <a:pt x="1075" y="333"/>
                  </a:moveTo>
                  <a:cubicBezTo>
                    <a:pt x="1080" y="353"/>
                    <a:pt x="1064" y="326"/>
                    <a:pt x="1059" y="339"/>
                  </a:cubicBezTo>
                  <a:cubicBezTo>
                    <a:pt x="1059" y="328"/>
                    <a:pt x="1062" y="321"/>
                    <a:pt x="1068" y="321"/>
                  </a:cubicBezTo>
                  <a:cubicBezTo>
                    <a:pt x="1068" y="330"/>
                    <a:pt x="1071" y="333"/>
                    <a:pt x="1075" y="335"/>
                  </a:cubicBezTo>
                  <a:close/>
                  <a:moveTo>
                    <a:pt x="187" y="601"/>
                  </a:moveTo>
                  <a:cubicBezTo>
                    <a:pt x="181" y="601"/>
                    <a:pt x="178" y="597"/>
                    <a:pt x="176" y="588"/>
                  </a:cubicBezTo>
                  <a:cubicBezTo>
                    <a:pt x="181" y="588"/>
                    <a:pt x="183" y="592"/>
                    <a:pt x="185" y="601"/>
                  </a:cubicBezTo>
                  <a:close/>
                  <a:moveTo>
                    <a:pt x="1384" y="186"/>
                  </a:moveTo>
                  <a:cubicBezTo>
                    <a:pt x="1380" y="190"/>
                    <a:pt x="1375" y="172"/>
                    <a:pt x="1384" y="175"/>
                  </a:cubicBezTo>
                  <a:lnTo>
                    <a:pt x="1384" y="181"/>
                  </a:lnTo>
                  <a:cubicBezTo>
                    <a:pt x="1382" y="184"/>
                    <a:pt x="1382" y="186"/>
                    <a:pt x="1382" y="188"/>
                  </a:cubicBezTo>
                  <a:close/>
                  <a:moveTo>
                    <a:pt x="1305" y="226"/>
                  </a:moveTo>
                  <a:cubicBezTo>
                    <a:pt x="1305" y="238"/>
                    <a:pt x="1292" y="236"/>
                    <a:pt x="1287" y="242"/>
                  </a:cubicBezTo>
                  <a:cubicBezTo>
                    <a:pt x="1287" y="236"/>
                    <a:pt x="1285" y="231"/>
                    <a:pt x="1285" y="226"/>
                  </a:cubicBezTo>
                  <a:cubicBezTo>
                    <a:pt x="1294" y="233"/>
                    <a:pt x="1290" y="213"/>
                    <a:pt x="1301" y="213"/>
                  </a:cubicBezTo>
                  <a:cubicBezTo>
                    <a:pt x="1299" y="217"/>
                    <a:pt x="1299" y="229"/>
                    <a:pt x="1303" y="229"/>
                  </a:cubicBezTo>
                  <a:close/>
                  <a:moveTo>
                    <a:pt x="1034" y="348"/>
                  </a:moveTo>
                  <a:cubicBezTo>
                    <a:pt x="1032" y="339"/>
                    <a:pt x="1032" y="333"/>
                    <a:pt x="1037" y="330"/>
                  </a:cubicBezTo>
                  <a:cubicBezTo>
                    <a:pt x="1041" y="348"/>
                    <a:pt x="1037" y="348"/>
                    <a:pt x="1032" y="348"/>
                  </a:cubicBezTo>
                  <a:close/>
                  <a:moveTo>
                    <a:pt x="576" y="482"/>
                  </a:moveTo>
                  <a:cubicBezTo>
                    <a:pt x="567" y="479"/>
                    <a:pt x="556" y="482"/>
                    <a:pt x="549" y="488"/>
                  </a:cubicBezTo>
                  <a:cubicBezTo>
                    <a:pt x="542" y="468"/>
                    <a:pt x="549" y="466"/>
                    <a:pt x="549" y="450"/>
                  </a:cubicBezTo>
                  <a:cubicBezTo>
                    <a:pt x="558" y="468"/>
                    <a:pt x="556" y="450"/>
                    <a:pt x="569" y="459"/>
                  </a:cubicBezTo>
                  <a:cubicBezTo>
                    <a:pt x="560" y="430"/>
                    <a:pt x="551" y="432"/>
                    <a:pt x="544" y="434"/>
                  </a:cubicBezTo>
                  <a:cubicBezTo>
                    <a:pt x="544" y="414"/>
                    <a:pt x="565" y="412"/>
                    <a:pt x="576" y="391"/>
                  </a:cubicBezTo>
                  <a:cubicBezTo>
                    <a:pt x="578" y="400"/>
                    <a:pt x="580" y="405"/>
                    <a:pt x="583" y="407"/>
                  </a:cubicBezTo>
                  <a:cubicBezTo>
                    <a:pt x="589" y="430"/>
                    <a:pt x="576" y="400"/>
                    <a:pt x="574" y="409"/>
                  </a:cubicBezTo>
                  <a:cubicBezTo>
                    <a:pt x="569" y="418"/>
                    <a:pt x="580" y="421"/>
                    <a:pt x="578" y="434"/>
                  </a:cubicBezTo>
                  <a:cubicBezTo>
                    <a:pt x="583" y="452"/>
                    <a:pt x="578" y="421"/>
                    <a:pt x="587" y="430"/>
                  </a:cubicBezTo>
                  <a:cubicBezTo>
                    <a:pt x="592" y="452"/>
                    <a:pt x="583" y="466"/>
                    <a:pt x="576" y="459"/>
                  </a:cubicBezTo>
                  <a:cubicBezTo>
                    <a:pt x="578" y="437"/>
                    <a:pt x="571" y="450"/>
                    <a:pt x="565" y="414"/>
                  </a:cubicBezTo>
                  <a:cubicBezTo>
                    <a:pt x="565" y="437"/>
                    <a:pt x="569" y="459"/>
                    <a:pt x="576" y="482"/>
                  </a:cubicBezTo>
                  <a:close/>
                  <a:moveTo>
                    <a:pt x="519" y="488"/>
                  </a:moveTo>
                  <a:cubicBezTo>
                    <a:pt x="519" y="498"/>
                    <a:pt x="515" y="495"/>
                    <a:pt x="508" y="493"/>
                  </a:cubicBezTo>
                  <a:cubicBezTo>
                    <a:pt x="508" y="486"/>
                    <a:pt x="508" y="482"/>
                    <a:pt x="508" y="477"/>
                  </a:cubicBezTo>
                  <a:lnTo>
                    <a:pt x="513" y="477"/>
                  </a:lnTo>
                  <a:cubicBezTo>
                    <a:pt x="513" y="486"/>
                    <a:pt x="515" y="488"/>
                    <a:pt x="517" y="491"/>
                  </a:cubicBezTo>
                  <a:close/>
                  <a:moveTo>
                    <a:pt x="294" y="561"/>
                  </a:moveTo>
                  <a:lnTo>
                    <a:pt x="287" y="565"/>
                  </a:lnTo>
                  <a:lnTo>
                    <a:pt x="282" y="554"/>
                  </a:lnTo>
                  <a:lnTo>
                    <a:pt x="291" y="552"/>
                  </a:lnTo>
                  <a:close/>
                  <a:moveTo>
                    <a:pt x="1509" y="98"/>
                  </a:moveTo>
                  <a:lnTo>
                    <a:pt x="1511" y="91"/>
                  </a:lnTo>
                  <a:cubicBezTo>
                    <a:pt x="1513" y="89"/>
                    <a:pt x="1511" y="93"/>
                    <a:pt x="1504" y="100"/>
                  </a:cubicBezTo>
                  <a:close/>
                  <a:moveTo>
                    <a:pt x="1378" y="188"/>
                  </a:moveTo>
                  <a:lnTo>
                    <a:pt x="1369" y="193"/>
                  </a:lnTo>
                  <a:lnTo>
                    <a:pt x="1366" y="186"/>
                  </a:lnTo>
                  <a:lnTo>
                    <a:pt x="1375" y="181"/>
                  </a:lnTo>
                  <a:close/>
                  <a:moveTo>
                    <a:pt x="1330" y="215"/>
                  </a:moveTo>
                  <a:cubicBezTo>
                    <a:pt x="1328" y="217"/>
                    <a:pt x="1326" y="213"/>
                    <a:pt x="1321" y="215"/>
                  </a:cubicBezTo>
                  <a:cubicBezTo>
                    <a:pt x="1321" y="211"/>
                    <a:pt x="1321" y="206"/>
                    <a:pt x="1319" y="206"/>
                  </a:cubicBezTo>
                  <a:cubicBezTo>
                    <a:pt x="1317" y="195"/>
                    <a:pt x="1328" y="202"/>
                    <a:pt x="1328" y="202"/>
                  </a:cubicBezTo>
                  <a:cubicBezTo>
                    <a:pt x="1326" y="206"/>
                    <a:pt x="1326" y="211"/>
                    <a:pt x="1326" y="215"/>
                  </a:cubicBezTo>
                  <a:close/>
                  <a:moveTo>
                    <a:pt x="1224" y="260"/>
                  </a:moveTo>
                  <a:cubicBezTo>
                    <a:pt x="1222" y="247"/>
                    <a:pt x="1235" y="254"/>
                    <a:pt x="1238" y="249"/>
                  </a:cubicBezTo>
                  <a:cubicBezTo>
                    <a:pt x="1233" y="269"/>
                    <a:pt x="1229" y="258"/>
                    <a:pt x="1220" y="263"/>
                  </a:cubicBezTo>
                  <a:close/>
                  <a:moveTo>
                    <a:pt x="488" y="498"/>
                  </a:moveTo>
                  <a:cubicBezTo>
                    <a:pt x="481" y="477"/>
                    <a:pt x="488" y="470"/>
                    <a:pt x="495" y="482"/>
                  </a:cubicBezTo>
                  <a:cubicBezTo>
                    <a:pt x="501" y="493"/>
                    <a:pt x="490" y="500"/>
                    <a:pt x="483" y="500"/>
                  </a:cubicBezTo>
                  <a:close/>
                  <a:moveTo>
                    <a:pt x="1251" y="242"/>
                  </a:moveTo>
                  <a:cubicBezTo>
                    <a:pt x="1253" y="265"/>
                    <a:pt x="1242" y="236"/>
                    <a:pt x="1244" y="233"/>
                  </a:cubicBezTo>
                  <a:cubicBezTo>
                    <a:pt x="1247" y="231"/>
                    <a:pt x="1247" y="240"/>
                    <a:pt x="1247" y="245"/>
                  </a:cubicBezTo>
                  <a:close/>
                  <a:moveTo>
                    <a:pt x="522" y="482"/>
                  </a:moveTo>
                  <a:cubicBezTo>
                    <a:pt x="515" y="459"/>
                    <a:pt x="531" y="470"/>
                    <a:pt x="533" y="452"/>
                  </a:cubicBezTo>
                  <a:cubicBezTo>
                    <a:pt x="526" y="443"/>
                    <a:pt x="522" y="430"/>
                    <a:pt x="519" y="418"/>
                  </a:cubicBezTo>
                  <a:cubicBezTo>
                    <a:pt x="529" y="409"/>
                    <a:pt x="535" y="421"/>
                    <a:pt x="542" y="443"/>
                  </a:cubicBezTo>
                  <a:cubicBezTo>
                    <a:pt x="522" y="414"/>
                    <a:pt x="535" y="452"/>
                    <a:pt x="535" y="468"/>
                  </a:cubicBezTo>
                  <a:cubicBezTo>
                    <a:pt x="522" y="468"/>
                    <a:pt x="524" y="482"/>
                    <a:pt x="517" y="482"/>
                  </a:cubicBezTo>
                  <a:close/>
                  <a:moveTo>
                    <a:pt x="1104" y="292"/>
                  </a:moveTo>
                  <a:cubicBezTo>
                    <a:pt x="1107" y="274"/>
                    <a:pt x="1127" y="308"/>
                    <a:pt x="1104" y="292"/>
                  </a:cubicBezTo>
                  <a:close/>
                  <a:moveTo>
                    <a:pt x="1041" y="292"/>
                  </a:moveTo>
                  <a:lnTo>
                    <a:pt x="1055" y="287"/>
                  </a:lnTo>
                  <a:cubicBezTo>
                    <a:pt x="1055" y="308"/>
                    <a:pt x="1048" y="326"/>
                    <a:pt x="1037" y="292"/>
                  </a:cubicBezTo>
                  <a:close/>
                  <a:moveTo>
                    <a:pt x="723" y="409"/>
                  </a:moveTo>
                  <a:cubicBezTo>
                    <a:pt x="709" y="398"/>
                    <a:pt x="702" y="387"/>
                    <a:pt x="696" y="391"/>
                  </a:cubicBezTo>
                  <a:cubicBezTo>
                    <a:pt x="691" y="364"/>
                    <a:pt x="711" y="389"/>
                    <a:pt x="711" y="369"/>
                  </a:cubicBezTo>
                  <a:cubicBezTo>
                    <a:pt x="716" y="376"/>
                    <a:pt x="709" y="391"/>
                    <a:pt x="718" y="409"/>
                  </a:cubicBezTo>
                  <a:close/>
                  <a:moveTo>
                    <a:pt x="648" y="430"/>
                  </a:moveTo>
                  <a:cubicBezTo>
                    <a:pt x="644" y="403"/>
                    <a:pt x="655" y="380"/>
                    <a:pt x="669" y="391"/>
                  </a:cubicBezTo>
                  <a:cubicBezTo>
                    <a:pt x="673" y="434"/>
                    <a:pt x="646" y="403"/>
                    <a:pt x="646" y="432"/>
                  </a:cubicBezTo>
                  <a:close/>
                  <a:moveTo>
                    <a:pt x="1355" y="184"/>
                  </a:moveTo>
                  <a:cubicBezTo>
                    <a:pt x="1351" y="184"/>
                    <a:pt x="1353" y="181"/>
                    <a:pt x="1355" y="179"/>
                  </a:cubicBezTo>
                  <a:cubicBezTo>
                    <a:pt x="1357" y="179"/>
                    <a:pt x="1348" y="179"/>
                    <a:pt x="1344" y="179"/>
                  </a:cubicBezTo>
                  <a:cubicBezTo>
                    <a:pt x="1344" y="168"/>
                    <a:pt x="1353" y="161"/>
                    <a:pt x="1362" y="159"/>
                  </a:cubicBezTo>
                  <a:cubicBezTo>
                    <a:pt x="1355" y="163"/>
                    <a:pt x="1351" y="175"/>
                    <a:pt x="1351" y="186"/>
                  </a:cubicBezTo>
                  <a:close/>
                  <a:moveTo>
                    <a:pt x="357" y="511"/>
                  </a:moveTo>
                  <a:lnTo>
                    <a:pt x="352" y="513"/>
                  </a:lnTo>
                  <a:lnTo>
                    <a:pt x="348" y="500"/>
                  </a:lnTo>
                  <a:lnTo>
                    <a:pt x="352" y="500"/>
                  </a:lnTo>
                  <a:close/>
                  <a:moveTo>
                    <a:pt x="1098" y="274"/>
                  </a:moveTo>
                  <a:cubicBezTo>
                    <a:pt x="1100" y="299"/>
                    <a:pt x="1084" y="260"/>
                    <a:pt x="1089" y="256"/>
                  </a:cubicBezTo>
                  <a:cubicBezTo>
                    <a:pt x="1093" y="254"/>
                    <a:pt x="1084" y="281"/>
                    <a:pt x="1093" y="276"/>
                  </a:cubicBezTo>
                  <a:close/>
                  <a:moveTo>
                    <a:pt x="210" y="556"/>
                  </a:moveTo>
                  <a:cubicBezTo>
                    <a:pt x="210" y="563"/>
                    <a:pt x="206" y="563"/>
                    <a:pt x="201" y="565"/>
                  </a:cubicBezTo>
                  <a:cubicBezTo>
                    <a:pt x="203" y="561"/>
                    <a:pt x="201" y="556"/>
                    <a:pt x="201" y="552"/>
                  </a:cubicBezTo>
                  <a:lnTo>
                    <a:pt x="206" y="549"/>
                  </a:lnTo>
                  <a:cubicBezTo>
                    <a:pt x="203" y="556"/>
                    <a:pt x="203" y="558"/>
                    <a:pt x="206" y="558"/>
                  </a:cubicBezTo>
                  <a:close/>
                  <a:moveTo>
                    <a:pt x="736" y="380"/>
                  </a:moveTo>
                  <a:cubicBezTo>
                    <a:pt x="734" y="369"/>
                    <a:pt x="743" y="373"/>
                    <a:pt x="741" y="362"/>
                  </a:cubicBezTo>
                  <a:cubicBezTo>
                    <a:pt x="748" y="369"/>
                    <a:pt x="741" y="387"/>
                    <a:pt x="732" y="380"/>
                  </a:cubicBezTo>
                  <a:close/>
                  <a:moveTo>
                    <a:pt x="603" y="418"/>
                  </a:moveTo>
                  <a:cubicBezTo>
                    <a:pt x="596" y="425"/>
                    <a:pt x="589" y="387"/>
                    <a:pt x="583" y="398"/>
                  </a:cubicBezTo>
                  <a:cubicBezTo>
                    <a:pt x="580" y="378"/>
                    <a:pt x="594" y="391"/>
                    <a:pt x="589" y="380"/>
                  </a:cubicBezTo>
                  <a:cubicBezTo>
                    <a:pt x="596" y="385"/>
                    <a:pt x="592" y="407"/>
                    <a:pt x="599" y="418"/>
                  </a:cubicBezTo>
                  <a:close/>
                  <a:moveTo>
                    <a:pt x="515" y="443"/>
                  </a:moveTo>
                  <a:lnTo>
                    <a:pt x="510" y="446"/>
                  </a:lnTo>
                  <a:lnTo>
                    <a:pt x="506" y="430"/>
                  </a:lnTo>
                  <a:lnTo>
                    <a:pt x="510" y="430"/>
                  </a:lnTo>
                  <a:close/>
                  <a:moveTo>
                    <a:pt x="921" y="319"/>
                  </a:moveTo>
                  <a:cubicBezTo>
                    <a:pt x="906" y="297"/>
                    <a:pt x="903" y="292"/>
                    <a:pt x="890" y="303"/>
                  </a:cubicBezTo>
                  <a:cubicBezTo>
                    <a:pt x="888" y="290"/>
                    <a:pt x="883" y="290"/>
                    <a:pt x="881" y="290"/>
                  </a:cubicBezTo>
                  <a:cubicBezTo>
                    <a:pt x="874" y="265"/>
                    <a:pt x="876" y="254"/>
                    <a:pt x="867" y="226"/>
                  </a:cubicBezTo>
                  <a:cubicBezTo>
                    <a:pt x="879" y="251"/>
                    <a:pt x="890" y="254"/>
                    <a:pt x="890" y="220"/>
                  </a:cubicBezTo>
                  <a:cubicBezTo>
                    <a:pt x="901" y="233"/>
                    <a:pt x="892" y="256"/>
                    <a:pt x="894" y="269"/>
                  </a:cubicBezTo>
                  <a:cubicBezTo>
                    <a:pt x="906" y="297"/>
                    <a:pt x="903" y="258"/>
                    <a:pt x="917" y="278"/>
                  </a:cubicBezTo>
                  <a:cubicBezTo>
                    <a:pt x="919" y="301"/>
                    <a:pt x="910" y="299"/>
                    <a:pt x="917" y="319"/>
                  </a:cubicBezTo>
                  <a:close/>
                  <a:moveTo>
                    <a:pt x="273" y="525"/>
                  </a:moveTo>
                  <a:cubicBezTo>
                    <a:pt x="262" y="527"/>
                    <a:pt x="262" y="513"/>
                    <a:pt x="255" y="527"/>
                  </a:cubicBezTo>
                  <a:cubicBezTo>
                    <a:pt x="255" y="520"/>
                    <a:pt x="255" y="516"/>
                    <a:pt x="253" y="516"/>
                  </a:cubicBezTo>
                  <a:cubicBezTo>
                    <a:pt x="248" y="500"/>
                    <a:pt x="264" y="513"/>
                    <a:pt x="269" y="525"/>
                  </a:cubicBezTo>
                  <a:close/>
                  <a:moveTo>
                    <a:pt x="1113" y="254"/>
                  </a:moveTo>
                  <a:cubicBezTo>
                    <a:pt x="1111" y="254"/>
                    <a:pt x="1109" y="242"/>
                    <a:pt x="1104" y="236"/>
                  </a:cubicBezTo>
                  <a:lnTo>
                    <a:pt x="1113" y="233"/>
                  </a:lnTo>
                  <a:cubicBezTo>
                    <a:pt x="1111" y="242"/>
                    <a:pt x="1107" y="247"/>
                    <a:pt x="1109" y="256"/>
                  </a:cubicBezTo>
                  <a:close/>
                  <a:moveTo>
                    <a:pt x="307" y="504"/>
                  </a:moveTo>
                  <a:cubicBezTo>
                    <a:pt x="300" y="502"/>
                    <a:pt x="303" y="493"/>
                    <a:pt x="300" y="486"/>
                  </a:cubicBezTo>
                  <a:cubicBezTo>
                    <a:pt x="303" y="491"/>
                    <a:pt x="300" y="500"/>
                    <a:pt x="303" y="504"/>
                  </a:cubicBezTo>
                  <a:close/>
                  <a:moveTo>
                    <a:pt x="291" y="509"/>
                  </a:moveTo>
                  <a:cubicBezTo>
                    <a:pt x="276" y="493"/>
                    <a:pt x="289" y="475"/>
                    <a:pt x="294" y="466"/>
                  </a:cubicBezTo>
                  <a:cubicBezTo>
                    <a:pt x="298" y="495"/>
                    <a:pt x="273" y="486"/>
                    <a:pt x="287" y="511"/>
                  </a:cubicBezTo>
                  <a:close/>
                  <a:moveTo>
                    <a:pt x="111" y="601"/>
                  </a:moveTo>
                  <a:cubicBezTo>
                    <a:pt x="108" y="601"/>
                    <a:pt x="108" y="597"/>
                    <a:pt x="104" y="599"/>
                  </a:cubicBezTo>
                  <a:cubicBezTo>
                    <a:pt x="104" y="590"/>
                    <a:pt x="113" y="590"/>
                    <a:pt x="117" y="588"/>
                  </a:cubicBezTo>
                  <a:cubicBezTo>
                    <a:pt x="115" y="595"/>
                    <a:pt x="104" y="597"/>
                    <a:pt x="106" y="601"/>
                  </a:cubicBezTo>
                  <a:close/>
                  <a:moveTo>
                    <a:pt x="1034" y="240"/>
                  </a:moveTo>
                  <a:cubicBezTo>
                    <a:pt x="1041" y="242"/>
                    <a:pt x="1041" y="256"/>
                    <a:pt x="1037" y="254"/>
                  </a:cubicBezTo>
                  <a:cubicBezTo>
                    <a:pt x="1037" y="260"/>
                    <a:pt x="1039" y="260"/>
                    <a:pt x="1041" y="260"/>
                  </a:cubicBezTo>
                  <a:cubicBezTo>
                    <a:pt x="1043" y="267"/>
                    <a:pt x="1041" y="267"/>
                    <a:pt x="1041" y="269"/>
                  </a:cubicBezTo>
                  <a:lnTo>
                    <a:pt x="1037" y="269"/>
                  </a:lnTo>
                  <a:cubicBezTo>
                    <a:pt x="1028" y="245"/>
                    <a:pt x="1032" y="236"/>
                    <a:pt x="1025" y="226"/>
                  </a:cubicBezTo>
                  <a:cubicBezTo>
                    <a:pt x="1021" y="195"/>
                    <a:pt x="1032" y="267"/>
                    <a:pt x="1030" y="242"/>
                  </a:cubicBezTo>
                  <a:close/>
                  <a:moveTo>
                    <a:pt x="1012" y="276"/>
                  </a:moveTo>
                  <a:cubicBezTo>
                    <a:pt x="1007" y="260"/>
                    <a:pt x="1007" y="254"/>
                    <a:pt x="1012" y="254"/>
                  </a:cubicBezTo>
                  <a:cubicBezTo>
                    <a:pt x="1007" y="263"/>
                    <a:pt x="1016" y="281"/>
                    <a:pt x="1007" y="278"/>
                  </a:cubicBezTo>
                  <a:close/>
                  <a:moveTo>
                    <a:pt x="962" y="292"/>
                  </a:moveTo>
                  <a:cubicBezTo>
                    <a:pt x="962" y="281"/>
                    <a:pt x="960" y="272"/>
                    <a:pt x="955" y="260"/>
                  </a:cubicBezTo>
                  <a:cubicBezTo>
                    <a:pt x="962" y="258"/>
                    <a:pt x="967" y="269"/>
                    <a:pt x="973" y="272"/>
                  </a:cubicBezTo>
                  <a:cubicBezTo>
                    <a:pt x="976" y="281"/>
                    <a:pt x="971" y="281"/>
                    <a:pt x="969" y="272"/>
                  </a:cubicBezTo>
                  <a:cubicBezTo>
                    <a:pt x="960" y="278"/>
                    <a:pt x="969" y="299"/>
                    <a:pt x="958" y="292"/>
                  </a:cubicBezTo>
                  <a:close/>
                  <a:moveTo>
                    <a:pt x="763" y="337"/>
                  </a:moveTo>
                  <a:cubicBezTo>
                    <a:pt x="763" y="360"/>
                    <a:pt x="752" y="306"/>
                    <a:pt x="768" y="319"/>
                  </a:cubicBezTo>
                  <a:cubicBezTo>
                    <a:pt x="766" y="312"/>
                    <a:pt x="763" y="312"/>
                    <a:pt x="761" y="312"/>
                  </a:cubicBezTo>
                  <a:cubicBezTo>
                    <a:pt x="759" y="306"/>
                    <a:pt x="761" y="306"/>
                    <a:pt x="761" y="303"/>
                  </a:cubicBezTo>
                  <a:lnTo>
                    <a:pt x="768" y="303"/>
                  </a:lnTo>
                  <a:cubicBezTo>
                    <a:pt x="779" y="330"/>
                    <a:pt x="770" y="330"/>
                    <a:pt x="772" y="344"/>
                  </a:cubicBezTo>
                  <a:cubicBezTo>
                    <a:pt x="770" y="344"/>
                    <a:pt x="766" y="335"/>
                    <a:pt x="763" y="328"/>
                  </a:cubicBezTo>
                  <a:cubicBezTo>
                    <a:pt x="757" y="330"/>
                    <a:pt x="759" y="335"/>
                    <a:pt x="759" y="339"/>
                  </a:cubicBezTo>
                  <a:close/>
                  <a:moveTo>
                    <a:pt x="748" y="351"/>
                  </a:moveTo>
                  <a:lnTo>
                    <a:pt x="743" y="351"/>
                  </a:lnTo>
                  <a:lnTo>
                    <a:pt x="739" y="335"/>
                  </a:lnTo>
                  <a:lnTo>
                    <a:pt x="743" y="333"/>
                  </a:lnTo>
                  <a:close/>
                  <a:moveTo>
                    <a:pt x="357" y="477"/>
                  </a:moveTo>
                  <a:lnTo>
                    <a:pt x="352" y="479"/>
                  </a:lnTo>
                  <a:cubicBezTo>
                    <a:pt x="350" y="473"/>
                    <a:pt x="348" y="468"/>
                    <a:pt x="346" y="468"/>
                  </a:cubicBezTo>
                  <a:cubicBezTo>
                    <a:pt x="346" y="459"/>
                    <a:pt x="352" y="459"/>
                    <a:pt x="355" y="457"/>
                  </a:cubicBezTo>
                  <a:cubicBezTo>
                    <a:pt x="352" y="464"/>
                    <a:pt x="352" y="470"/>
                    <a:pt x="352" y="479"/>
                  </a:cubicBezTo>
                  <a:close/>
                  <a:moveTo>
                    <a:pt x="1226" y="193"/>
                  </a:moveTo>
                  <a:cubicBezTo>
                    <a:pt x="1238" y="193"/>
                    <a:pt x="1229" y="215"/>
                    <a:pt x="1222" y="199"/>
                  </a:cubicBezTo>
                  <a:cubicBezTo>
                    <a:pt x="1206" y="190"/>
                    <a:pt x="1226" y="208"/>
                    <a:pt x="1222" y="193"/>
                  </a:cubicBezTo>
                  <a:close/>
                  <a:moveTo>
                    <a:pt x="1188" y="215"/>
                  </a:moveTo>
                  <a:cubicBezTo>
                    <a:pt x="1181" y="220"/>
                    <a:pt x="1174" y="204"/>
                    <a:pt x="1165" y="211"/>
                  </a:cubicBezTo>
                  <a:cubicBezTo>
                    <a:pt x="1163" y="197"/>
                    <a:pt x="1177" y="206"/>
                    <a:pt x="1172" y="190"/>
                  </a:cubicBezTo>
                  <a:cubicBezTo>
                    <a:pt x="1172" y="199"/>
                    <a:pt x="1179" y="197"/>
                    <a:pt x="1183" y="217"/>
                  </a:cubicBezTo>
                  <a:close/>
                  <a:moveTo>
                    <a:pt x="1082" y="249"/>
                  </a:moveTo>
                  <a:cubicBezTo>
                    <a:pt x="1071" y="242"/>
                    <a:pt x="1059" y="240"/>
                    <a:pt x="1048" y="245"/>
                  </a:cubicBezTo>
                  <a:cubicBezTo>
                    <a:pt x="1043" y="229"/>
                    <a:pt x="1041" y="222"/>
                    <a:pt x="1037" y="224"/>
                  </a:cubicBezTo>
                  <a:cubicBezTo>
                    <a:pt x="1041" y="224"/>
                    <a:pt x="1050" y="208"/>
                    <a:pt x="1057" y="211"/>
                  </a:cubicBezTo>
                  <a:cubicBezTo>
                    <a:pt x="1057" y="220"/>
                    <a:pt x="1057" y="226"/>
                    <a:pt x="1055" y="226"/>
                  </a:cubicBezTo>
                  <a:cubicBezTo>
                    <a:pt x="1057" y="251"/>
                    <a:pt x="1068" y="222"/>
                    <a:pt x="1077" y="251"/>
                  </a:cubicBezTo>
                  <a:close/>
                  <a:moveTo>
                    <a:pt x="784" y="333"/>
                  </a:moveTo>
                  <a:cubicBezTo>
                    <a:pt x="781" y="335"/>
                    <a:pt x="779" y="330"/>
                    <a:pt x="777" y="326"/>
                  </a:cubicBezTo>
                  <a:lnTo>
                    <a:pt x="772" y="310"/>
                  </a:lnTo>
                  <a:cubicBezTo>
                    <a:pt x="777" y="306"/>
                    <a:pt x="781" y="315"/>
                    <a:pt x="786" y="315"/>
                  </a:cubicBezTo>
                  <a:cubicBezTo>
                    <a:pt x="784" y="328"/>
                    <a:pt x="775" y="321"/>
                    <a:pt x="779" y="335"/>
                  </a:cubicBezTo>
                  <a:close/>
                  <a:moveTo>
                    <a:pt x="72" y="622"/>
                  </a:moveTo>
                  <a:cubicBezTo>
                    <a:pt x="66" y="626"/>
                    <a:pt x="61" y="629"/>
                    <a:pt x="61" y="624"/>
                  </a:cubicBezTo>
                  <a:cubicBezTo>
                    <a:pt x="66" y="619"/>
                    <a:pt x="66" y="617"/>
                    <a:pt x="70" y="615"/>
                  </a:cubicBezTo>
                  <a:close/>
                  <a:moveTo>
                    <a:pt x="1091" y="240"/>
                  </a:moveTo>
                  <a:cubicBezTo>
                    <a:pt x="1082" y="236"/>
                    <a:pt x="1086" y="231"/>
                    <a:pt x="1082" y="213"/>
                  </a:cubicBezTo>
                  <a:cubicBezTo>
                    <a:pt x="1086" y="206"/>
                    <a:pt x="1093" y="217"/>
                    <a:pt x="1100" y="215"/>
                  </a:cubicBezTo>
                  <a:cubicBezTo>
                    <a:pt x="1100" y="236"/>
                    <a:pt x="1075" y="213"/>
                    <a:pt x="1086" y="240"/>
                  </a:cubicBezTo>
                  <a:close/>
                  <a:moveTo>
                    <a:pt x="831" y="312"/>
                  </a:moveTo>
                  <a:cubicBezTo>
                    <a:pt x="815" y="297"/>
                    <a:pt x="833" y="292"/>
                    <a:pt x="836" y="283"/>
                  </a:cubicBezTo>
                  <a:cubicBezTo>
                    <a:pt x="840" y="310"/>
                    <a:pt x="822" y="294"/>
                    <a:pt x="827" y="312"/>
                  </a:cubicBezTo>
                  <a:close/>
                  <a:moveTo>
                    <a:pt x="664" y="360"/>
                  </a:moveTo>
                  <a:cubicBezTo>
                    <a:pt x="655" y="357"/>
                    <a:pt x="646" y="353"/>
                    <a:pt x="637" y="333"/>
                  </a:cubicBezTo>
                  <a:cubicBezTo>
                    <a:pt x="641" y="326"/>
                    <a:pt x="650" y="337"/>
                    <a:pt x="660" y="360"/>
                  </a:cubicBezTo>
                  <a:close/>
                  <a:moveTo>
                    <a:pt x="736" y="330"/>
                  </a:moveTo>
                  <a:cubicBezTo>
                    <a:pt x="730" y="330"/>
                    <a:pt x="727" y="303"/>
                    <a:pt x="725" y="299"/>
                  </a:cubicBezTo>
                  <a:cubicBezTo>
                    <a:pt x="730" y="301"/>
                    <a:pt x="734" y="312"/>
                    <a:pt x="739" y="312"/>
                  </a:cubicBezTo>
                  <a:cubicBezTo>
                    <a:pt x="736" y="324"/>
                    <a:pt x="725" y="317"/>
                    <a:pt x="732" y="330"/>
                  </a:cubicBezTo>
                  <a:close/>
                  <a:moveTo>
                    <a:pt x="542" y="389"/>
                  </a:moveTo>
                  <a:cubicBezTo>
                    <a:pt x="538" y="387"/>
                    <a:pt x="533" y="382"/>
                    <a:pt x="529" y="369"/>
                  </a:cubicBezTo>
                  <a:cubicBezTo>
                    <a:pt x="529" y="371"/>
                    <a:pt x="533" y="376"/>
                    <a:pt x="538" y="389"/>
                  </a:cubicBezTo>
                  <a:close/>
                  <a:moveTo>
                    <a:pt x="124" y="561"/>
                  </a:moveTo>
                  <a:cubicBezTo>
                    <a:pt x="127" y="556"/>
                    <a:pt x="129" y="561"/>
                    <a:pt x="131" y="563"/>
                  </a:cubicBezTo>
                  <a:cubicBezTo>
                    <a:pt x="136" y="558"/>
                    <a:pt x="131" y="552"/>
                    <a:pt x="138" y="549"/>
                  </a:cubicBezTo>
                  <a:cubicBezTo>
                    <a:pt x="142" y="552"/>
                    <a:pt x="140" y="558"/>
                    <a:pt x="142" y="565"/>
                  </a:cubicBezTo>
                  <a:cubicBezTo>
                    <a:pt x="131" y="554"/>
                    <a:pt x="127" y="574"/>
                    <a:pt x="120" y="561"/>
                  </a:cubicBezTo>
                  <a:close/>
                  <a:moveTo>
                    <a:pt x="937" y="260"/>
                  </a:moveTo>
                  <a:cubicBezTo>
                    <a:pt x="933" y="251"/>
                    <a:pt x="926" y="260"/>
                    <a:pt x="921" y="238"/>
                  </a:cubicBezTo>
                  <a:cubicBezTo>
                    <a:pt x="924" y="233"/>
                    <a:pt x="928" y="240"/>
                    <a:pt x="933" y="258"/>
                  </a:cubicBezTo>
                  <a:close/>
                  <a:moveTo>
                    <a:pt x="845" y="283"/>
                  </a:moveTo>
                  <a:cubicBezTo>
                    <a:pt x="824" y="278"/>
                    <a:pt x="842" y="245"/>
                    <a:pt x="845" y="283"/>
                  </a:cubicBezTo>
                  <a:close/>
                  <a:moveTo>
                    <a:pt x="718" y="319"/>
                  </a:moveTo>
                  <a:cubicBezTo>
                    <a:pt x="707" y="328"/>
                    <a:pt x="698" y="310"/>
                    <a:pt x="689" y="319"/>
                  </a:cubicBezTo>
                  <a:cubicBezTo>
                    <a:pt x="678" y="274"/>
                    <a:pt x="705" y="308"/>
                    <a:pt x="711" y="287"/>
                  </a:cubicBezTo>
                  <a:cubicBezTo>
                    <a:pt x="709" y="299"/>
                    <a:pt x="711" y="308"/>
                    <a:pt x="714" y="319"/>
                  </a:cubicBezTo>
                  <a:close/>
                  <a:moveTo>
                    <a:pt x="524" y="371"/>
                  </a:moveTo>
                  <a:cubicBezTo>
                    <a:pt x="529" y="398"/>
                    <a:pt x="515" y="360"/>
                    <a:pt x="517" y="357"/>
                  </a:cubicBezTo>
                  <a:cubicBezTo>
                    <a:pt x="519" y="355"/>
                    <a:pt x="519" y="367"/>
                    <a:pt x="519" y="371"/>
                  </a:cubicBezTo>
                  <a:close/>
                  <a:moveTo>
                    <a:pt x="34" y="644"/>
                  </a:moveTo>
                  <a:cubicBezTo>
                    <a:pt x="25" y="651"/>
                    <a:pt x="36" y="642"/>
                    <a:pt x="34" y="640"/>
                  </a:cubicBezTo>
                  <a:cubicBezTo>
                    <a:pt x="34" y="640"/>
                    <a:pt x="36" y="640"/>
                    <a:pt x="36" y="640"/>
                  </a:cubicBezTo>
                  <a:cubicBezTo>
                    <a:pt x="38" y="635"/>
                    <a:pt x="27" y="642"/>
                    <a:pt x="29" y="644"/>
                  </a:cubicBezTo>
                  <a:close/>
                  <a:moveTo>
                    <a:pt x="1206" y="181"/>
                  </a:moveTo>
                  <a:cubicBezTo>
                    <a:pt x="1202" y="186"/>
                    <a:pt x="1197" y="175"/>
                    <a:pt x="1195" y="166"/>
                  </a:cubicBezTo>
                  <a:lnTo>
                    <a:pt x="1204" y="166"/>
                  </a:lnTo>
                  <a:cubicBezTo>
                    <a:pt x="1202" y="170"/>
                    <a:pt x="1202" y="177"/>
                    <a:pt x="1202" y="181"/>
                  </a:cubicBezTo>
                  <a:close/>
                  <a:moveTo>
                    <a:pt x="1136" y="188"/>
                  </a:moveTo>
                  <a:cubicBezTo>
                    <a:pt x="1136" y="188"/>
                    <a:pt x="1141" y="206"/>
                    <a:pt x="1136" y="199"/>
                  </a:cubicBezTo>
                  <a:cubicBezTo>
                    <a:pt x="1125" y="188"/>
                    <a:pt x="1138" y="154"/>
                    <a:pt x="1132" y="188"/>
                  </a:cubicBezTo>
                  <a:close/>
                  <a:moveTo>
                    <a:pt x="996" y="229"/>
                  </a:moveTo>
                  <a:cubicBezTo>
                    <a:pt x="1001" y="245"/>
                    <a:pt x="985" y="238"/>
                    <a:pt x="980" y="233"/>
                  </a:cubicBezTo>
                  <a:cubicBezTo>
                    <a:pt x="971" y="213"/>
                    <a:pt x="987" y="240"/>
                    <a:pt x="992" y="229"/>
                  </a:cubicBezTo>
                  <a:close/>
                  <a:moveTo>
                    <a:pt x="375" y="423"/>
                  </a:moveTo>
                  <a:cubicBezTo>
                    <a:pt x="379" y="439"/>
                    <a:pt x="364" y="416"/>
                    <a:pt x="361" y="414"/>
                  </a:cubicBezTo>
                  <a:cubicBezTo>
                    <a:pt x="352" y="391"/>
                    <a:pt x="366" y="421"/>
                    <a:pt x="370" y="423"/>
                  </a:cubicBezTo>
                  <a:close/>
                  <a:moveTo>
                    <a:pt x="75" y="608"/>
                  </a:moveTo>
                  <a:cubicBezTo>
                    <a:pt x="79" y="595"/>
                    <a:pt x="84" y="608"/>
                    <a:pt x="75" y="608"/>
                  </a:cubicBezTo>
                  <a:close/>
                  <a:moveTo>
                    <a:pt x="276" y="432"/>
                  </a:moveTo>
                  <a:cubicBezTo>
                    <a:pt x="278" y="439"/>
                    <a:pt x="280" y="434"/>
                    <a:pt x="282" y="434"/>
                  </a:cubicBezTo>
                  <a:cubicBezTo>
                    <a:pt x="278" y="443"/>
                    <a:pt x="278" y="461"/>
                    <a:pt x="289" y="450"/>
                  </a:cubicBezTo>
                  <a:cubicBezTo>
                    <a:pt x="289" y="459"/>
                    <a:pt x="285" y="461"/>
                    <a:pt x="280" y="468"/>
                  </a:cubicBezTo>
                  <a:cubicBezTo>
                    <a:pt x="278" y="459"/>
                    <a:pt x="276" y="459"/>
                    <a:pt x="273" y="459"/>
                  </a:cubicBezTo>
                  <a:cubicBezTo>
                    <a:pt x="273" y="434"/>
                    <a:pt x="264" y="446"/>
                    <a:pt x="273" y="427"/>
                  </a:cubicBezTo>
                  <a:cubicBezTo>
                    <a:pt x="271" y="425"/>
                    <a:pt x="271" y="432"/>
                    <a:pt x="271" y="432"/>
                  </a:cubicBezTo>
                  <a:close/>
                  <a:moveTo>
                    <a:pt x="492" y="367"/>
                  </a:moveTo>
                  <a:cubicBezTo>
                    <a:pt x="481" y="351"/>
                    <a:pt x="459" y="337"/>
                    <a:pt x="461" y="371"/>
                  </a:cubicBezTo>
                  <a:cubicBezTo>
                    <a:pt x="449" y="364"/>
                    <a:pt x="461" y="351"/>
                    <a:pt x="454" y="335"/>
                  </a:cubicBezTo>
                  <a:cubicBezTo>
                    <a:pt x="461" y="324"/>
                    <a:pt x="474" y="342"/>
                    <a:pt x="488" y="367"/>
                  </a:cubicBezTo>
                  <a:close/>
                  <a:moveTo>
                    <a:pt x="393" y="407"/>
                  </a:moveTo>
                  <a:cubicBezTo>
                    <a:pt x="384" y="398"/>
                    <a:pt x="379" y="387"/>
                    <a:pt x="379" y="376"/>
                  </a:cubicBezTo>
                  <a:cubicBezTo>
                    <a:pt x="391" y="394"/>
                    <a:pt x="391" y="391"/>
                    <a:pt x="400" y="380"/>
                  </a:cubicBezTo>
                  <a:cubicBezTo>
                    <a:pt x="398" y="396"/>
                    <a:pt x="386" y="394"/>
                    <a:pt x="386" y="407"/>
                  </a:cubicBezTo>
                  <a:close/>
                  <a:moveTo>
                    <a:pt x="246" y="475"/>
                  </a:moveTo>
                  <a:cubicBezTo>
                    <a:pt x="248" y="466"/>
                    <a:pt x="253" y="455"/>
                    <a:pt x="260" y="448"/>
                  </a:cubicBezTo>
                  <a:cubicBezTo>
                    <a:pt x="255" y="466"/>
                    <a:pt x="253" y="475"/>
                    <a:pt x="242" y="475"/>
                  </a:cubicBezTo>
                  <a:close/>
                  <a:moveTo>
                    <a:pt x="1418" y="109"/>
                  </a:moveTo>
                  <a:cubicBezTo>
                    <a:pt x="1416" y="102"/>
                    <a:pt x="1418" y="100"/>
                    <a:pt x="1427" y="98"/>
                  </a:cubicBezTo>
                  <a:cubicBezTo>
                    <a:pt x="1418" y="100"/>
                    <a:pt x="1421" y="107"/>
                    <a:pt x="1414" y="107"/>
                  </a:cubicBezTo>
                  <a:close/>
                  <a:moveTo>
                    <a:pt x="1019" y="186"/>
                  </a:moveTo>
                  <a:cubicBezTo>
                    <a:pt x="1028" y="177"/>
                    <a:pt x="1032" y="217"/>
                    <a:pt x="1019" y="186"/>
                  </a:cubicBezTo>
                  <a:close/>
                  <a:moveTo>
                    <a:pt x="847" y="236"/>
                  </a:moveTo>
                  <a:lnTo>
                    <a:pt x="840" y="236"/>
                  </a:lnTo>
                  <a:lnTo>
                    <a:pt x="836" y="220"/>
                  </a:lnTo>
                  <a:lnTo>
                    <a:pt x="840" y="220"/>
                  </a:lnTo>
                  <a:close/>
                  <a:moveTo>
                    <a:pt x="644" y="292"/>
                  </a:moveTo>
                  <a:cubicBezTo>
                    <a:pt x="632" y="283"/>
                    <a:pt x="621" y="292"/>
                    <a:pt x="610" y="258"/>
                  </a:cubicBezTo>
                  <a:cubicBezTo>
                    <a:pt x="619" y="258"/>
                    <a:pt x="608" y="233"/>
                    <a:pt x="621" y="238"/>
                  </a:cubicBezTo>
                  <a:cubicBezTo>
                    <a:pt x="628" y="256"/>
                    <a:pt x="635" y="272"/>
                    <a:pt x="637" y="290"/>
                  </a:cubicBezTo>
                  <a:close/>
                  <a:moveTo>
                    <a:pt x="1434" y="98"/>
                  </a:moveTo>
                  <a:cubicBezTo>
                    <a:pt x="1434" y="93"/>
                    <a:pt x="1439" y="93"/>
                    <a:pt x="1443" y="93"/>
                  </a:cubicBezTo>
                  <a:cubicBezTo>
                    <a:pt x="1441" y="96"/>
                    <a:pt x="1434" y="98"/>
                    <a:pt x="1430" y="96"/>
                  </a:cubicBezTo>
                  <a:close/>
                  <a:moveTo>
                    <a:pt x="1400" y="107"/>
                  </a:moveTo>
                  <a:lnTo>
                    <a:pt x="1391" y="109"/>
                  </a:lnTo>
                  <a:lnTo>
                    <a:pt x="1389" y="105"/>
                  </a:lnTo>
                  <a:lnTo>
                    <a:pt x="1398" y="102"/>
                  </a:lnTo>
                  <a:close/>
                  <a:moveTo>
                    <a:pt x="800" y="238"/>
                  </a:moveTo>
                  <a:cubicBezTo>
                    <a:pt x="797" y="240"/>
                    <a:pt x="793" y="231"/>
                    <a:pt x="790" y="231"/>
                  </a:cubicBezTo>
                  <a:cubicBezTo>
                    <a:pt x="788" y="226"/>
                    <a:pt x="788" y="222"/>
                    <a:pt x="788" y="215"/>
                  </a:cubicBezTo>
                  <a:lnTo>
                    <a:pt x="793" y="215"/>
                  </a:lnTo>
                  <a:close/>
                  <a:moveTo>
                    <a:pt x="732" y="247"/>
                  </a:moveTo>
                  <a:cubicBezTo>
                    <a:pt x="730" y="220"/>
                    <a:pt x="750" y="272"/>
                    <a:pt x="732" y="247"/>
                  </a:cubicBezTo>
                  <a:close/>
                  <a:moveTo>
                    <a:pt x="592" y="299"/>
                  </a:moveTo>
                  <a:lnTo>
                    <a:pt x="587" y="301"/>
                  </a:lnTo>
                  <a:lnTo>
                    <a:pt x="583" y="285"/>
                  </a:lnTo>
                  <a:lnTo>
                    <a:pt x="587" y="283"/>
                  </a:lnTo>
                  <a:close/>
                  <a:moveTo>
                    <a:pt x="1387" y="105"/>
                  </a:moveTo>
                  <a:cubicBezTo>
                    <a:pt x="1387" y="109"/>
                    <a:pt x="1380" y="107"/>
                    <a:pt x="1378" y="109"/>
                  </a:cubicBezTo>
                  <a:cubicBezTo>
                    <a:pt x="1373" y="109"/>
                    <a:pt x="1378" y="102"/>
                    <a:pt x="1375" y="102"/>
                  </a:cubicBezTo>
                  <a:cubicBezTo>
                    <a:pt x="1371" y="91"/>
                    <a:pt x="1380" y="105"/>
                    <a:pt x="1382" y="102"/>
                  </a:cubicBezTo>
                  <a:close/>
                  <a:moveTo>
                    <a:pt x="529" y="306"/>
                  </a:moveTo>
                  <a:cubicBezTo>
                    <a:pt x="531" y="290"/>
                    <a:pt x="540" y="285"/>
                    <a:pt x="547" y="290"/>
                  </a:cubicBezTo>
                  <a:cubicBezTo>
                    <a:pt x="540" y="306"/>
                    <a:pt x="533" y="308"/>
                    <a:pt x="524" y="303"/>
                  </a:cubicBezTo>
                  <a:close/>
                  <a:moveTo>
                    <a:pt x="1464" y="86"/>
                  </a:moveTo>
                  <a:cubicBezTo>
                    <a:pt x="1464" y="89"/>
                    <a:pt x="1450" y="91"/>
                    <a:pt x="1457" y="86"/>
                  </a:cubicBezTo>
                  <a:cubicBezTo>
                    <a:pt x="1450" y="84"/>
                    <a:pt x="1459" y="84"/>
                    <a:pt x="1459" y="84"/>
                  </a:cubicBezTo>
                  <a:close/>
                  <a:moveTo>
                    <a:pt x="736" y="229"/>
                  </a:moveTo>
                  <a:cubicBezTo>
                    <a:pt x="727" y="229"/>
                    <a:pt x="720" y="217"/>
                    <a:pt x="711" y="193"/>
                  </a:cubicBezTo>
                  <a:cubicBezTo>
                    <a:pt x="730" y="206"/>
                    <a:pt x="723" y="193"/>
                    <a:pt x="714" y="159"/>
                  </a:cubicBezTo>
                  <a:cubicBezTo>
                    <a:pt x="725" y="177"/>
                    <a:pt x="723" y="170"/>
                    <a:pt x="720" y="150"/>
                  </a:cubicBezTo>
                  <a:cubicBezTo>
                    <a:pt x="725" y="161"/>
                    <a:pt x="732" y="159"/>
                    <a:pt x="739" y="177"/>
                  </a:cubicBezTo>
                  <a:lnTo>
                    <a:pt x="725" y="181"/>
                  </a:lnTo>
                  <a:cubicBezTo>
                    <a:pt x="730" y="197"/>
                    <a:pt x="734" y="195"/>
                    <a:pt x="739" y="195"/>
                  </a:cubicBezTo>
                  <a:cubicBezTo>
                    <a:pt x="743" y="217"/>
                    <a:pt x="720" y="199"/>
                    <a:pt x="732" y="226"/>
                  </a:cubicBezTo>
                  <a:close/>
                  <a:moveTo>
                    <a:pt x="578" y="278"/>
                  </a:moveTo>
                  <a:cubicBezTo>
                    <a:pt x="569" y="258"/>
                    <a:pt x="574" y="251"/>
                    <a:pt x="580" y="251"/>
                  </a:cubicBezTo>
                  <a:cubicBezTo>
                    <a:pt x="578" y="263"/>
                    <a:pt x="580" y="276"/>
                    <a:pt x="574" y="276"/>
                  </a:cubicBezTo>
                  <a:close/>
                  <a:moveTo>
                    <a:pt x="856" y="166"/>
                  </a:moveTo>
                  <a:cubicBezTo>
                    <a:pt x="842" y="190"/>
                    <a:pt x="811" y="159"/>
                    <a:pt x="790" y="163"/>
                  </a:cubicBezTo>
                  <a:cubicBezTo>
                    <a:pt x="790" y="132"/>
                    <a:pt x="813" y="156"/>
                    <a:pt x="820" y="141"/>
                  </a:cubicBezTo>
                  <a:cubicBezTo>
                    <a:pt x="822" y="138"/>
                    <a:pt x="804" y="105"/>
                    <a:pt x="818" y="109"/>
                  </a:cubicBezTo>
                  <a:cubicBezTo>
                    <a:pt x="822" y="127"/>
                    <a:pt x="831" y="154"/>
                    <a:pt x="824" y="156"/>
                  </a:cubicBezTo>
                  <a:cubicBezTo>
                    <a:pt x="845" y="186"/>
                    <a:pt x="831" y="132"/>
                    <a:pt x="829" y="114"/>
                  </a:cubicBezTo>
                  <a:cubicBezTo>
                    <a:pt x="838" y="129"/>
                    <a:pt x="851" y="141"/>
                    <a:pt x="840" y="152"/>
                  </a:cubicBezTo>
                  <a:cubicBezTo>
                    <a:pt x="840" y="161"/>
                    <a:pt x="845" y="166"/>
                    <a:pt x="851" y="166"/>
                  </a:cubicBezTo>
                  <a:close/>
                  <a:moveTo>
                    <a:pt x="682" y="217"/>
                  </a:moveTo>
                  <a:cubicBezTo>
                    <a:pt x="680" y="208"/>
                    <a:pt x="680" y="202"/>
                    <a:pt x="684" y="199"/>
                  </a:cubicBezTo>
                  <a:cubicBezTo>
                    <a:pt x="687" y="215"/>
                    <a:pt x="682" y="215"/>
                    <a:pt x="678" y="217"/>
                  </a:cubicBezTo>
                  <a:close/>
                  <a:moveTo>
                    <a:pt x="1235" y="89"/>
                  </a:moveTo>
                  <a:cubicBezTo>
                    <a:pt x="1240" y="93"/>
                    <a:pt x="1242" y="96"/>
                    <a:pt x="1247" y="98"/>
                  </a:cubicBezTo>
                  <a:cubicBezTo>
                    <a:pt x="1251" y="111"/>
                    <a:pt x="1240" y="93"/>
                    <a:pt x="1235" y="98"/>
                  </a:cubicBezTo>
                  <a:cubicBezTo>
                    <a:pt x="1229" y="82"/>
                    <a:pt x="1235" y="82"/>
                    <a:pt x="1235" y="73"/>
                  </a:cubicBezTo>
                  <a:cubicBezTo>
                    <a:pt x="1235" y="71"/>
                    <a:pt x="1233" y="86"/>
                    <a:pt x="1231" y="89"/>
                  </a:cubicBezTo>
                  <a:close/>
                  <a:moveTo>
                    <a:pt x="650" y="202"/>
                  </a:moveTo>
                  <a:cubicBezTo>
                    <a:pt x="650" y="172"/>
                    <a:pt x="671" y="226"/>
                    <a:pt x="650" y="202"/>
                  </a:cubicBezTo>
                  <a:close/>
                  <a:moveTo>
                    <a:pt x="1400" y="82"/>
                  </a:moveTo>
                  <a:cubicBezTo>
                    <a:pt x="1396" y="82"/>
                    <a:pt x="1396" y="80"/>
                    <a:pt x="1394" y="75"/>
                  </a:cubicBezTo>
                  <a:cubicBezTo>
                    <a:pt x="1391" y="73"/>
                    <a:pt x="1396" y="75"/>
                    <a:pt x="1396" y="73"/>
                  </a:cubicBezTo>
                  <a:cubicBezTo>
                    <a:pt x="1396" y="73"/>
                    <a:pt x="1396" y="77"/>
                    <a:pt x="1396" y="80"/>
                  </a:cubicBezTo>
                  <a:close/>
                  <a:moveTo>
                    <a:pt x="1172" y="93"/>
                  </a:moveTo>
                  <a:cubicBezTo>
                    <a:pt x="1172" y="75"/>
                    <a:pt x="1190" y="107"/>
                    <a:pt x="1172" y="93"/>
                  </a:cubicBezTo>
                  <a:close/>
                  <a:moveTo>
                    <a:pt x="1116" y="107"/>
                  </a:moveTo>
                  <a:cubicBezTo>
                    <a:pt x="1100" y="93"/>
                    <a:pt x="1125" y="91"/>
                    <a:pt x="1116" y="107"/>
                  </a:cubicBezTo>
                  <a:close/>
                  <a:moveTo>
                    <a:pt x="714" y="184"/>
                  </a:moveTo>
                  <a:cubicBezTo>
                    <a:pt x="705" y="184"/>
                    <a:pt x="707" y="161"/>
                    <a:pt x="702" y="161"/>
                  </a:cubicBezTo>
                  <a:cubicBezTo>
                    <a:pt x="693" y="143"/>
                    <a:pt x="714" y="172"/>
                    <a:pt x="709" y="184"/>
                  </a:cubicBezTo>
                  <a:close/>
                  <a:moveTo>
                    <a:pt x="666" y="197"/>
                  </a:moveTo>
                  <a:lnTo>
                    <a:pt x="662" y="197"/>
                  </a:lnTo>
                  <a:cubicBezTo>
                    <a:pt x="662" y="190"/>
                    <a:pt x="657" y="190"/>
                    <a:pt x="657" y="190"/>
                  </a:cubicBezTo>
                  <a:cubicBezTo>
                    <a:pt x="655" y="179"/>
                    <a:pt x="657" y="166"/>
                    <a:pt x="664" y="154"/>
                  </a:cubicBezTo>
                  <a:lnTo>
                    <a:pt x="673" y="177"/>
                  </a:lnTo>
                  <a:cubicBezTo>
                    <a:pt x="671" y="197"/>
                    <a:pt x="650" y="161"/>
                    <a:pt x="662" y="197"/>
                  </a:cubicBezTo>
                  <a:close/>
                  <a:moveTo>
                    <a:pt x="646" y="204"/>
                  </a:moveTo>
                  <a:cubicBezTo>
                    <a:pt x="641" y="206"/>
                    <a:pt x="639" y="197"/>
                    <a:pt x="635" y="197"/>
                  </a:cubicBezTo>
                  <a:cubicBezTo>
                    <a:pt x="632" y="186"/>
                    <a:pt x="641" y="193"/>
                    <a:pt x="639" y="179"/>
                  </a:cubicBezTo>
                  <a:cubicBezTo>
                    <a:pt x="639" y="181"/>
                    <a:pt x="637" y="190"/>
                    <a:pt x="641" y="202"/>
                  </a:cubicBezTo>
                  <a:close/>
                  <a:moveTo>
                    <a:pt x="1012" y="114"/>
                  </a:moveTo>
                  <a:cubicBezTo>
                    <a:pt x="1007" y="114"/>
                    <a:pt x="1005" y="102"/>
                    <a:pt x="1003" y="93"/>
                  </a:cubicBezTo>
                  <a:lnTo>
                    <a:pt x="1014" y="93"/>
                  </a:lnTo>
                  <a:cubicBezTo>
                    <a:pt x="1014" y="102"/>
                    <a:pt x="1010" y="100"/>
                    <a:pt x="1007" y="102"/>
                  </a:cubicBezTo>
                  <a:close/>
                  <a:moveTo>
                    <a:pt x="1312" y="66"/>
                  </a:moveTo>
                  <a:cubicBezTo>
                    <a:pt x="1324" y="71"/>
                    <a:pt x="1330" y="64"/>
                    <a:pt x="1344" y="66"/>
                  </a:cubicBezTo>
                  <a:cubicBezTo>
                    <a:pt x="1353" y="64"/>
                    <a:pt x="1339" y="48"/>
                    <a:pt x="1353" y="48"/>
                  </a:cubicBezTo>
                  <a:cubicBezTo>
                    <a:pt x="1357" y="73"/>
                    <a:pt x="1375" y="55"/>
                    <a:pt x="1382" y="71"/>
                  </a:cubicBezTo>
                  <a:lnTo>
                    <a:pt x="1357" y="77"/>
                  </a:lnTo>
                  <a:cubicBezTo>
                    <a:pt x="1346" y="50"/>
                    <a:pt x="1324" y="93"/>
                    <a:pt x="1308" y="66"/>
                  </a:cubicBezTo>
                  <a:close/>
                  <a:moveTo>
                    <a:pt x="1039" y="102"/>
                  </a:moveTo>
                  <a:cubicBezTo>
                    <a:pt x="1034" y="105"/>
                    <a:pt x="1019" y="75"/>
                    <a:pt x="1021" y="98"/>
                  </a:cubicBezTo>
                  <a:cubicBezTo>
                    <a:pt x="1012" y="82"/>
                    <a:pt x="1003" y="64"/>
                    <a:pt x="998" y="44"/>
                  </a:cubicBezTo>
                  <a:cubicBezTo>
                    <a:pt x="1014" y="64"/>
                    <a:pt x="1039" y="84"/>
                    <a:pt x="1043" y="62"/>
                  </a:cubicBezTo>
                  <a:cubicBezTo>
                    <a:pt x="1052" y="77"/>
                    <a:pt x="1048" y="82"/>
                    <a:pt x="1055" y="86"/>
                  </a:cubicBezTo>
                  <a:cubicBezTo>
                    <a:pt x="1048" y="102"/>
                    <a:pt x="1030" y="66"/>
                    <a:pt x="1037" y="102"/>
                  </a:cubicBezTo>
                  <a:close/>
                  <a:moveTo>
                    <a:pt x="1224" y="59"/>
                  </a:moveTo>
                  <a:cubicBezTo>
                    <a:pt x="1229" y="59"/>
                    <a:pt x="1231" y="46"/>
                    <a:pt x="1222" y="44"/>
                  </a:cubicBezTo>
                  <a:cubicBezTo>
                    <a:pt x="1229" y="23"/>
                    <a:pt x="1253" y="50"/>
                    <a:pt x="1272" y="44"/>
                  </a:cubicBezTo>
                  <a:cubicBezTo>
                    <a:pt x="1272" y="55"/>
                    <a:pt x="1251" y="53"/>
                    <a:pt x="1269" y="62"/>
                  </a:cubicBezTo>
                  <a:cubicBezTo>
                    <a:pt x="1265" y="75"/>
                    <a:pt x="1244" y="62"/>
                    <a:pt x="1238" y="53"/>
                  </a:cubicBezTo>
                  <a:cubicBezTo>
                    <a:pt x="1233" y="55"/>
                    <a:pt x="1238" y="57"/>
                    <a:pt x="1242" y="57"/>
                  </a:cubicBezTo>
                  <a:cubicBezTo>
                    <a:pt x="1231" y="68"/>
                    <a:pt x="1206" y="80"/>
                    <a:pt x="1193" y="73"/>
                  </a:cubicBezTo>
                  <a:cubicBezTo>
                    <a:pt x="1193" y="66"/>
                    <a:pt x="1211" y="66"/>
                    <a:pt x="1197" y="53"/>
                  </a:cubicBezTo>
                  <a:cubicBezTo>
                    <a:pt x="1193" y="50"/>
                    <a:pt x="1213" y="53"/>
                    <a:pt x="1220" y="59"/>
                  </a:cubicBezTo>
                  <a:close/>
                  <a:moveTo>
                    <a:pt x="949" y="109"/>
                  </a:moveTo>
                  <a:cubicBezTo>
                    <a:pt x="946" y="109"/>
                    <a:pt x="946" y="100"/>
                    <a:pt x="946" y="100"/>
                  </a:cubicBezTo>
                  <a:cubicBezTo>
                    <a:pt x="944" y="91"/>
                    <a:pt x="940" y="93"/>
                    <a:pt x="942" y="100"/>
                  </a:cubicBezTo>
                  <a:cubicBezTo>
                    <a:pt x="935" y="98"/>
                    <a:pt x="940" y="89"/>
                    <a:pt x="933" y="86"/>
                  </a:cubicBezTo>
                  <a:cubicBezTo>
                    <a:pt x="931" y="73"/>
                    <a:pt x="942" y="80"/>
                    <a:pt x="933" y="57"/>
                  </a:cubicBezTo>
                  <a:lnTo>
                    <a:pt x="949" y="71"/>
                  </a:lnTo>
                  <a:lnTo>
                    <a:pt x="955" y="91"/>
                  </a:lnTo>
                  <a:cubicBezTo>
                    <a:pt x="967" y="100"/>
                    <a:pt x="951" y="98"/>
                    <a:pt x="949" y="77"/>
                  </a:cubicBezTo>
                  <a:cubicBezTo>
                    <a:pt x="937" y="86"/>
                    <a:pt x="951" y="96"/>
                    <a:pt x="944" y="107"/>
                  </a:cubicBezTo>
                  <a:close/>
                  <a:moveTo>
                    <a:pt x="763" y="127"/>
                  </a:moveTo>
                  <a:cubicBezTo>
                    <a:pt x="775" y="143"/>
                    <a:pt x="770" y="118"/>
                    <a:pt x="784" y="123"/>
                  </a:cubicBezTo>
                  <a:cubicBezTo>
                    <a:pt x="784" y="136"/>
                    <a:pt x="768" y="159"/>
                    <a:pt x="759" y="127"/>
                  </a:cubicBezTo>
                  <a:close/>
                  <a:moveTo>
                    <a:pt x="763" y="145"/>
                  </a:moveTo>
                  <a:cubicBezTo>
                    <a:pt x="757" y="136"/>
                    <a:pt x="752" y="145"/>
                    <a:pt x="748" y="123"/>
                  </a:cubicBezTo>
                  <a:cubicBezTo>
                    <a:pt x="748" y="132"/>
                    <a:pt x="754" y="123"/>
                    <a:pt x="759" y="145"/>
                  </a:cubicBezTo>
                  <a:close/>
                  <a:moveTo>
                    <a:pt x="1468" y="71"/>
                  </a:moveTo>
                  <a:cubicBezTo>
                    <a:pt x="1452" y="71"/>
                    <a:pt x="1473" y="59"/>
                    <a:pt x="1452" y="59"/>
                  </a:cubicBezTo>
                  <a:cubicBezTo>
                    <a:pt x="1452" y="59"/>
                    <a:pt x="1457" y="59"/>
                    <a:pt x="1457" y="57"/>
                  </a:cubicBezTo>
                  <a:cubicBezTo>
                    <a:pt x="1468" y="59"/>
                    <a:pt x="1461" y="64"/>
                    <a:pt x="1470" y="64"/>
                  </a:cubicBezTo>
                  <a:cubicBezTo>
                    <a:pt x="1468" y="66"/>
                    <a:pt x="1459" y="66"/>
                    <a:pt x="1464" y="71"/>
                  </a:cubicBezTo>
                  <a:close/>
                  <a:moveTo>
                    <a:pt x="1382" y="68"/>
                  </a:moveTo>
                  <a:cubicBezTo>
                    <a:pt x="1387" y="62"/>
                    <a:pt x="1396" y="64"/>
                    <a:pt x="1407" y="64"/>
                  </a:cubicBezTo>
                  <a:cubicBezTo>
                    <a:pt x="1403" y="73"/>
                    <a:pt x="1391" y="66"/>
                    <a:pt x="1378" y="68"/>
                  </a:cubicBezTo>
                  <a:close/>
                  <a:moveTo>
                    <a:pt x="736" y="127"/>
                  </a:moveTo>
                  <a:cubicBezTo>
                    <a:pt x="743" y="145"/>
                    <a:pt x="732" y="152"/>
                    <a:pt x="725" y="120"/>
                  </a:cubicBezTo>
                  <a:lnTo>
                    <a:pt x="720" y="120"/>
                  </a:lnTo>
                  <a:cubicBezTo>
                    <a:pt x="705" y="100"/>
                    <a:pt x="727" y="127"/>
                    <a:pt x="732" y="125"/>
                  </a:cubicBezTo>
                  <a:close/>
                  <a:moveTo>
                    <a:pt x="1292" y="66"/>
                  </a:moveTo>
                  <a:cubicBezTo>
                    <a:pt x="1285" y="68"/>
                    <a:pt x="1278" y="66"/>
                    <a:pt x="1274" y="62"/>
                  </a:cubicBezTo>
                  <a:cubicBezTo>
                    <a:pt x="1274" y="59"/>
                    <a:pt x="1285" y="46"/>
                    <a:pt x="1290" y="66"/>
                  </a:cubicBezTo>
                  <a:close/>
                  <a:moveTo>
                    <a:pt x="858" y="91"/>
                  </a:moveTo>
                  <a:cubicBezTo>
                    <a:pt x="861" y="102"/>
                    <a:pt x="854" y="100"/>
                    <a:pt x="849" y="102"/>
                  </a:cubicBezTo>
                  <a:cubicBezTo>
                    <a:pt x="842" y="82"/>
                    <a:pt x="840" y="86"/>
                    <a:pt x="840" y="71"/>
                  </a:cubicBezTo>
                  <a:cubicBezTo>
                    <a:pt x="842" y="64"/>
                    <a:pt x="847" y="96"/>
                    <a:pt x="854" y="91"/>
                  </a:cubicBezTo>
                  <a:close/>
                  <a:moveTo>
                    <a:pt x="1337" y="53"/>
                  </a:moveTo>
                  <a:cubicBezTo>
                    <a:pt x="1337" y="59"/>
                    <a:pt x="1324" y="53"/>
                    <a:pt x="1324" y="44"/>
                  </a:cubicBezTo>
                  <a:cubicBezTo>
                    <a:pt x="1326" y="44"/>
                    <a:pt x="1328" y="53"/>
                    <a:pt x="1333" y="53"/>
                  </a:cubicBezTo>
                  <a:close/>
                  <a:moveTo>
                    <a:pt x="1299" y="50"/>
                  </a:moveTo>
                  <a:cubicBezTo>
                    <a:pt x="1301" y="46"/>
                    <a:pt x="1301" y="41"/>
                    <a:pt x="1299" y="39"/>
                  </a:cubicBezTo>
                  <a:cubicBezTo>
                    <a:pt x="1303" y="41"/>
                    <a:pt x="1310" y="39"/>
                    <a:pt x="1312" y="50"/>
                  </a:cubicBezTo>
                  <a:cubicBezTo>
                    <a:pt x="1299" y="48"/>
                    <a:pt x="1303" y="57"/>
                    <a:pt x="1294" y="50"/>
                  </a:cubicBezTo>
                  <a:close/>
                  <a:moveTo>
                    <a:pt x="1366" y="55"/>
                  </a:moveTo>
                  <a:lnTo>
                    <a:pt x="1362" y="55"/>
                  </a:lnTo>
                  <a:lnTo>
                    <a:pt x="1360" y="50"/>
                  </a:lnTo>
                  <a:lnTo>
                    <a:pt x="1366" y="50"/>
                  </a:lnTo>
                  <a:close/>
                  <a:moveTo>
                    <a:pt x="1014" y="44"/>
                  </a:moveTo>
                  <a:cubicBezTo>
                    <a:pt x="1014" y="35"/>
                    <a:pt x="1014" y="28"/>
                    <a:pt x="1019" y="28"/>
                  </a:cubicBezTo>
                  <a:cubicBezTo>
                    <a:pt x="1021" y="44"/>
                    <a:pt x="1014" y="41"/>
                    <a:pt x="1010" y="4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6155225" y="2972625"/>
              <a:ext cx="700" cy="825"/>
            </a:xfrm>
            <a:custGeom>
              <a:rect b="b" l="l" r="r" t="t"/>
              <a:pathLst>
                <a:path extrusionOk="0" h="33" w="28">
                  <a:moveTo>
                    <a:pt x="18" y="23"/>
                  </a:moveTo>
                  <a:cubicBezTo>
                    <a:pt x="27" y="32"/>
                    <a:pt x="7" y="26"/>
                    <a:pt x="2" y="23"/>
                  </a:cubicBezTo>
                  <a:cubicBezTo>
                    <a:pt x="0" y="1"/>
                    <a:pt x="14" y="23"/>
                    <a:pt x="18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6148500" y="2968950"/>
              <a:ext cx="475" cy="775"/>
            </a:xfrm>
            <a:custGeom>
              <a:rect b="b" l="l" r="r" t="t"/>
              <a:pathLst>
                <a:path extrusionOk="0" h="31" w="19">
                  <a:moveTo>
                    <a:pt x="16" y="21"/>
                  </a:moveTo>
                  <a:cubicBezTo>
                    <a:pt x="18" y="30"/>
                    <a:pt x="16" y="28"/>
                    <a:pt x="14" y="21"/>
                  </a:cubicBezTo>
                  <a:cubicBezTo>
                    <a:pt x="12" y="17"/>
                    <a:pt x="12" y="26"/>
                    <a:pt x="14" y="30"/>
                  </a:cubicBezTo>
                  <a:cubicBezTo>
                    <a:pt x="9" y="28"/>
                    <a:pt x="5" y="12"/>
                    <a:pt x="0" y="1"/>
                  </a:cubicBezTo>
                  <a:cubicBezTo>
                    <a:pt x="3" y="3"/>
                    <a:pt x="18" y="8"/>
                    <a:pt x="12" y="14"/>
                  </a:cubicBezTo>
                  <a:cubicBezTo>
                    <a:pt x="14" y="21"/>
                    <a:pt x="14" y="21"/>
                    <a:pt x="16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6552775" y="2919050"/>
              <a:ext cx="36150" cy="379900"/>
            </a:xfrm>
            <a:custGeom>
              <a:rect b="b" l="l" r="r" t="t"/>
              <a:pathLst>
                <a:path extrusionOk="0" h="15196" w="1446">
                  <a:moveTo>
                    <a:pt x="1446" y="0"/>
                  </a:moveTo>
                  <a:lnTo>
                    <a:pt x="0" y="15195"/>
                  </a:lnTo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6579700" y="3077075"/>
              <a:ext cx="475" cy="1400"/>
            </a:xfrm>
            <a:custGeom>
              <a:rect b="b" l="l" r="r" t="t"/>
              <a:pathLst>
                <a:path extrusionOk="0" h="56" w="19">
                  <a:moveTo>
                    <a:pt x="19" y="3"/>
                  </a:moveTo>
                  <a:lnTo>
                    <a:pt x="14" y="55"/>
                  </a:lnTo>
                  <a:lnTo>
                    <a:pt x="0" y="53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6580150" y="3066250"/>
              <a:ext cx="1200" cy="2050"/>
            </a:xfrm>
            <a:custGeom>
              <a:rect b="b" l="l" r="r" t="t"/>
              <a:pathLst>
                <a:path extrusionOk="0" h="82" w="48">
                  <a:moveTo>
                    <a:pt x="19" y="82"/>
                  </a:moveTo>
                  <a:cubicBezTo>
                    <a:pt x="1" y="0"/>
                    <a:pt x="48" y="0"/>
                    <a:pt x="19" y="8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6581050" y="3058725"/>
              <a:ext cx="475" cy="1400"/>
            </a:xfrm>
            <a:custGeom>
              <a:rect b="b" l="l" r="r" t="t"/>
              <a:pathLst>
                <a:path extrusionOk="0" h="56" w="19">
                  <a:moveTo>
                    <a:pt x="19" y="3"/>
                  </a:moveTo>
                  <a:lnTo>
                    <a:pt x="14" y="55"/>
                  </a:lnTo>
                  <a:lnTo>
                    <a:pt x="1" y="53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6580775" y="3053875"/>
              <a:ext cx="750" cy="3750"/>
            </a:xfrm>
            <a:custGeom>
              <a:rect b="b" l="l" r="r" t="t"/>
              <a:pathLst>
                <a:path extrusionOk="0" h="150" w="30">
                  <a:moveTo>
                    <a:pt x="30" y="44"/>
                  </a:moveTo>
                  <a:cubicBezTo>
                    <a:pt x="25" y="89"/>
                    <a:pt x="16" y="96"/>
                    <a:pt x="14" y="145"/>
                  </a:cubicBezTo>
                  <a:cubicBezTo>
                    <a:pt x="0" y="150"/>
                    <a:pt x="14" y="1"/>
                    <a:pt x="30" y="4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6581500" y="3028650"/>
              <a:ext cx="1325" cy="5375"/>
            </a:xfrm>
            <a:custGeom>
              <a:rect b="b" l="l" r="r" t="t"/>
              <a:pathLst>
                <a:path extrusionOk="0" h="215" w="53">
                  <a:moveTo>
                    <a:pt x="35" y="190"/>
                  </a:moveTo>
                  <a:cubicBezTo>
                    <a:pt x="1" y="215"/>
                    <a:pt x="30" y="59"/>
                    <a:pt x="26" y="9"/>
                  </a:cubicBezTo>
                  <a:cubicBezTo>
                    <a:pt x="53" y="0"/>
                    <a:pt x="32" y="129"/>
                    <a:pt x="35" y="19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6580650" y="3042800"/>
              <a:ext cx="875" cy="5050"/>
            </a:xfrm>
            <a:custGeom>
              <a:rect b="b" l="l" r="r" t="t"/>
              <a:pathLst>
                <a:path extrusionOk="0" h="202" w="35">
                  <a:moveTo>
                    <a:pt x="35" y="1"/>
                  </a:moveTo>
                  <a:cubicBezTo>
                    <a:pt x="33" y="96"/>
                    <a:pt x="14" y="107"/>
                    <a:pt x="12" y="202"/>
                  </a:cubicBezTo>
                  <a:cubicBezTo>
                    <a:pt x="1" y="157"/>
                    <a:pt x="10" y="12"/>
                    <a:pt x="35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6588450" y="2930850"/>
              <a:ext cx="150" cy="2100"/>
            </a:xfrm>
            <a:custGeom>
              <a:rect b="b" l="l" r="r" t="t"/>
              <a:pathLst>
                <a:path extrusionOk="0" h="84" w="6">
                  <a:moveTo>
                    <a:pt x="5" y="34"/>
                  </a:moveTo>
                  <a:lnTo>
                    <a:pt x="5" y="84"/>
                  </a:lnTo>
                  <a:lnTo>
                    <a:pt x="1" y="82"/>
                  </a:lnTo>
                  <a:lnTo>
                    <a:pt x="3" y="7"/>
                  </a:lnTo>
                  <a:cubicBezTo>
                    <a:pt x="5" y="0"/>
                    <a:pt x="5" y="32"/>
                    <a:pt x="5" y="3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6582475" y="3013850"/>
              <a:ext cx="1025" cy="2950"/>
            </a:xfrm>
            <a:custGeom>
              <a:rect b="b" l="l" r="r" t="t"/>
              <a:pathLst>
                <a:path extrusionOk="0" h="118" w="41">
                  <a:moveTo>
                    <a:pt x="14" y="118"/>
                  </a:moveTo>
                  <a:cubicBezTo>
                    <a:pt x="0" y="55"/>
                    <a:pt x="41" y="0"/>
                    <a:pt x="14" y="11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6553775" y="3267025"/>
              <a:ext cx="650" cy="3800"/>
            </a:xfrm>
            <a:custGeom>
              <a:rect b="b" l="l" r="r" t="t"/>
              <a:pathLst>
                <a:path extrusionOk="0" h="152" w="26">
                  <a:moveTo>
                    <a:pt x="21" y="28"/>
                  </a:moveTo>
                  <a:cubicBezTo>
                    <a:pt x="26" y="84"/>
                    <a:pt x="10" y="107"/>
                    <a:pt x="8" y="152"/>
                  </a:cubicBezTo>
                  <a:cubicBezTo>
                    <a:pt x="1" y="127"/>
                    <a:pt x="12" y="46"/>
                    <a:pt x="17" y="0"/>
                  </a:cubicBezTo>
                  <a:cubicBezTo>
                    <a:pt x="19" y="14"/>
                    <a:pt x="17" y="73"/>
                    <a:pt x="21" y="2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6560900" y="3159000"/>
              <a:ext cx="525" cy="2300"/>
            </a:xfrm>
            <a:custGeom>
              <a:rect b="b" l="l" r="r" t="t"/>
              <a:pathLst>
                <a:path extrusionOk="0" h="92" w="21">
                  <a:moveTo>
                    <a:pt x="21" y="48"/>
                  </a:moveTo>
                  <a:cubicBezTo>
                    <a:pt x="12" y="91"/>
                    <a:pt x="7" y="48"/>
                    <a:pt x="0" y="44"/>
                  </a:cubicBezTo>
                  <a:cubicBezTo>
                    <a:pt x="9" y="1"/>
                    <a:pt x="12" y="44"/>
                    <a:pt x="21" y="4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6569300" y="3059025"/>
              <a:ext cx="775" cy="4475"/>
            </a:xfrm>
            <a:custGeom>
              <a:rect b="b" l="l" r="r" t="t"/>
              <a:pathLst>
                <a:path extrusionOk="0" h="179" w="31">
                  <a:moveTo>
                    <a:pt x="14" y="179"/>
                  </a:moveTo>
                  <a:cubicBezTo>
                    <a:pt x="1" y="151"/>
                    <a:pt x="3" y="88"/>
                    <a:pt x="14" y="0"/>
                  </a:cubicBezTo>
                  <a:cubicBezTo>
                    <a:pt x="30" y="21"/>
                    <a:pt x="30" y="81"/>
                    <a:pt x="14" y="17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6568300" y="3066200"/>
              <a:ext cx="750" cy="3125"/>
            </a:xfrm>
            <a:custGeom>
              <a:rect b="b" l="l" r="r" t="t"/>
              <a:pathLst>
                <a:path extrusionOk="0" h="125" w="30">
                  <a:moveTo>
                    <a:pt x="30" y="41"/>
                  </a:moveTo>
                  <a:cubicBezTo>
                    <a:pt x="27" y="65"/>
                    <a:pt x="21" y="90"/>
                    <a:pt x="14" y="115"/>
                  </a:cubicBezTo>
                  <a:cubicBezTo>
                    <a:pt x="0" y="124"/>
                    <a:pt x="18" y="0"/>
                    <a:pt x="30" y="4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6584000" y="2946550"/>
              <a:ext cx="475" cy="2400"/>
            </a:xfrm>
            <a:custGeom>
              <a:rect b="b" l="l" r="r" t="t"/>
              <a:pathLst>
                <a:path extrusionOk="0" h="96" w="19">
                  <a:moveTo>
                    <a:pt x="18" y="9"/>
                  </a:moveTo>
                  <a:lnTo>
                    <a:pt x="7" y="84"/>
                  </a:lnTo>
                  <a:cubicBezTo>
                    <a:pt x="0" y="95"/>
                    <a:pt x="11" y="34"/>
                    <a:pt x="7" y="30"/>
                  </a:cubicBezTo>
                  <a:cubicBezTo>
                    <a:pt x="11" y="0"/>
                    <a:pt x="14" y="12"/>
                    <a:pt x="18" y="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6552775" y="2918925"/>
              <a:ext cx="36150" cy="380525"/>
            </a:xfrm>
            <a:custGeom>
              <a:rect b="b" l="l" r="r" t="t"/>
              <a:pathLst>
                <a:path extrusionOk="0" h="15221" w="1446">
                  <a:moveTo>
                    <a:pt x="115" y="14559"/>
                  </a:moveTo>
                  <a:cubicBezTo>
                    <a:pt x="124" y="14476"/>
                    <a:pt x="97" y="14654"/>
                    <a:pt x="95" y="14631"/>
                  </a:cubicBezTo>
                  <a:cubicBezTo>
                    <a:pt x="102" y="14579"/>
                    <a:pt x="113" y="14532"/>
                    <a:pt x="127" y="14482"/>
                  </a:cubicBezTo>
                  <a:cubicBezTo>
                    <a:pt x="154" y="14277"/>
                    <a:pt x="156" y="14265"/>
                    <a:pt x="183" y="14076"/>
                  </a:cubicBezTo>
                  <a:cubicBezTo>
                    <a:pt x="185" y="14076"/>
                    <a:pt x="185" y="14089"/>
                    <a:pt x="185" y="14105"/>
                  </a:cubicBezTo>
                  <a:cubicBezTo>
                    <a:pt x="228" y="13893"/>
                    <a:pt x="264" y="13631"/>
                    <a:pt x="264" y="13495"/>
                  </a:cubicBezTo>
                  <a:cubicBezTo>
                    <a:pt x="285" y="13373"/>
                    <a:pt x="316" y="13190"/>
                    <a:pt x="346" y="13019"/>
                  </a:cubicBezTo>
                  <a:cubicBezTo>
                    <a:pt x="357" y="12804"/>
                    <a:pt x="389" y="12538"/>
                    <a:pt x="443" y="12339"/>
                  </a:cubicBezTo>
                  <a:cubicBezTo>
                    <a:pt x="434" y="12294"/>
                    <a:pt x="411" y="12461"/>
                    <a:pt x="416" y="12386"/>
                  </a:cubicBezTo>
                  <a:cubicBezTo>
                    <a:pt x="443" y="12296"/>
                    <a:pt x="459" y="12203"/>
                    <a:pt x="465" y="12111"/>
                  </a:cubicBezTo>
                  <a:cubicBezTo>
                    <a:pt x="493" y="12097"/>
                    <a:pt x="479" y="11969"/>
                    <a:pt x="504" y="11910"/>
                  </a:cubicBezTo>
                  <a:cubicBezTo>
                    <a:pt x="495" y="11856"/>
                    <a:pt x="508" y="11704"/>
                    <a:pt x="533" y="11607"/>
                  </a:cubicBezTo>
                  <a:cubicBezTo>
                    <a:pt x="538" y="11544"/>
                    <a:pt x="504" y="11503"/>
                    <a:pt x="533" y="11427"/>
                  </a:cubicBezTo>
                  <a:cubicBezTo>
                    <a:pt x="542" y="11447"/>
                    <a:pt x="526" y="11501"/>
                    <a:pt x="547" y="11454"/>
                  </a:cubicBezTo>
                  <a:cubicBezTo>
                    <a:pt x="565" y="11327"/>
                    <a:pt x="529" y="11445"/>
                    <a:pt x="538" y="11350"/>
                  </a:cubicBezTo>
                  <a:cubicBezTo>
                    <a:pt x="551" y="11300"/>
                    <a:pt x="565" y="11250"/>
                    <a:pt x="574" y="11201"/>
                  </a:cubicBezTo>
                  <a:cubicBezTo>
                    <a:pt x="565" y="11117"/>
                    <a:pt x="587" y="10862"/>
                    <a:pt x="612" y="10744"/>
                  </a:cubicBezTo>
                  <a:cubicBezTo>
                    <a:pt x="608" y="10785"/>
                    <a:pt x="601" y="10833"/>
                    <a:pt x="617" y="10821"/>
                  </a:cubicBezTo>
                  <a:cubicBezTo>
                    <a:pt x="642" y="10720"/>
                    <a:pt x="660" y="10632"/>
                    <a:pt x="642" y="10568"/>
                  </a:cubicBezTo>
                  <a:cubicBezTo>
                    <a:pt x="648" y="10566"/>
                    <a:pt x="660" y="10575"/>
                    <a:pt x="664" y="10546"/>
                  </a:cubicBezTo>
                  <a:cubicBezTo>
                    <a:pt x="664" y="10492"/>
                    <a:pt x="642" y="10498"/>
                    <a:pt x="653" y="10415"/>
                  </a:cubicBezTo>
                  <a:cubicBezTo>
                    <a:pt x="660" y="10367"/>
                    <a:pt x="678" y="10401"/>
                    <a:pt x="682" y="10342"/>
                  </a:cubicBezTo>
                  <a:cubicBezTo>
                    <a:pt x="675" y="10291"/>
                    <a:pt x="721" y="10004"/>
                    <a:pt x="680" y="10137"/>
                  </a:cubicBezTo>
                  <a:cubicBezTo>
                    <a:pt x="685" y="10112"/>
                    <a:pt x="685" y="10085"/>
                    <a:pt x="682" y="10060"/>
                  </a:cubicBezTo>
                  <a:cubicBezTo>
                    <a:pt x="698" y="10049"/>
                    <a:pt x="709" y="10010"/>
                    <a:pt x="725" y="9990"/>
                  </a:cubicBezTo>
                  <a:cubicBezTo>
                    <a:pt x="732" y="9816"/>
                    <a:pt x="761" y="9688"/>
                    <a:pt x="739" y="9581"/>
                  </a:cubicBezTo>
                  <a:cubicBezTo>
                    <a:pt x="770" y="9615"/>
                    <a:pt x="768" y="9482"/>
                    <a:pt x="770" y="9432"/>
                  </a:cubicBezTo>
                  <a:cubicBezTo>
                    <a:pt x="782" y="9426"/>
                    <a:pt x="788" y="9398"/>
                    <a:pt x="802" y="9412"/>
                  </a:cubicBezTo>
                  <a:cubicBezTo>
                    <a:pt x="827" y="9114"/>
                    <a:pt x="818" y="8956"/>
                    <a:pt x="863" y="8626"/>
                  </a:cubicBezTo>
                  <a:cubicBezTo>
                    <a:pt x="845" y="8626"/>
                    <a:pt x="827" y="8626"/>
                    <a:pt x="831" y="8570"/>
                  </a:cubicBezTo>
                  <a:cubicBezTo>
                    <a:pt x="845" y="8570"/>
                    <a:pt x="854" y="8579"/>
                    <a:pt x="858" y="8597"/>
                  </a:cubicBezTo>
                  <a:cubicBezTo>
                    <a:pt x="888" y="8452"/>
                    <a:pt x="867" y="8463"/>
                    <a:pt x="852" y="8468"/>
                  </a:cubicBezTo>
                  <a:lnTo>
                    <a:pt x="861" y="8366"/>
                  </a:lnTo>
                  <a:cubicBezTo>
                    <a:pt x="879" y="8391"/>
                    <a:pt x="883" y="8335"/>
                    <a:pt x="901" y="8348"/>
                  </a:cubicBezTo>
                  <a:cubicBezTo>
                    <a:pt x="913" y="8222"/>
                    <a:pt x="892" y="8206"/>
                    <a:pt x="928" y="8095"/>
                  </a:cubicBezTo>
                  <a:cubicBezTo>
                    <a:pt x="899" y="8086"/>
                    <a:pt x="951" y="7869"/>
                    <a:pt x="919" y="7915"/>
                  </a:cubicBezTo>
                  <a:cubicBezTo>
                    <a:pt x="935" y="7865"/>
                    <a:pt x="947" y="7815"/>
                    <a:pt x="949" y="7766"/>
                  </a:cubicBezTo>
                  <a:cubicBezTo>
                    <a:pt x="947" y="7702"/>
                    <a:pt x="935" y="7747"/>
                    <a:pt x="933" y="7711"/>
                  </a:cubicBezTo>
                  <a:cubicBezTo>
                    <a:pt x="937" y="7653"/>
                    <a:pt x="928" y="7601"/>
                    <a:pt x="953" y="7587"/>
                  </a:cubicBezTo>
                  <a:cubicBezTo>
                    <a:pt x="947" y="7626"/>
                    <a:pt x="971" y="7675"/>
                    <a:pt x="980" y="7614"/>
                  </a:cubicBezTo>
                  <a:cubicBezTo>
                    <a:pt x="944" y="7598"/>
                    <a:pt x="992" y="7537"/>
                    <a:pt x="994" y="7488"/>
                  </a:cubicBezTo>
                  <a:cubicBezTo>
                    <a:pt x="980" y="7454"/>
                    <a:pt x="953" y="7540"/>
                    <a:pt x="958" y="7483"/>
                  </a:cubicBezTo>
                  <a:cubicBezTo>
                    <a:pt x="983" y="7309"/>
                    <a:pt x="1035" y="7375"/>
                    <a:pt x="1019" y="7185"/>
                  </a:cubicBezTo>
                  <a:cubicBezTo>
                    <a:pt x="1012" y="7224"/>
                    <a:pt x="1012" y="7278"/>
                    <a:pt x="1001" y="7284"/>
                  </a:cubicBezTo>
                  <a:cubicBezTo>
                    <a:pt x="1005" y="7201"/>
                    <a:pt x="1019" y="7115"/>
                    <a:pt x="1041" y="7034"/>
                  </a:cubicBezTo>
                  <a:cubicBezTo>
                    <a:pt x="1017" y="6932"/>
                    <a:pt x="1041" y="6801"/>
                    <a:pt x="1059" y="6627"/>
                  </a:cubicBezTo>
                  <a:cubicBezTo>
                    <a:pt x="1023" y="6591"/>
                    <a:pt x="1096" y="6401"/>
                    <a:pt x="1055" y="6372"/>
                  </a:cubicBezTo>
                  <a:cubicBezTo>
                    <a:pt x="1048" y="6419"/>
                    <a:pt x="1057" y="6429"/>
                    <a:pt x="1053" y="6474"/>
                  </a:cubicBezTo>
                  <a:cubicBezTo>
                    <a:pt x="1032" y="6451"/>
                    <a:pt x="1023" y="6496"/>
                    <a:pt x="1005" y="6492"/>
                  </a:cubicBezTo>
                  <a:cubicBezTo>
                    <a:pt x="1017" y="6451"/>
                    <a:pt x="1023" y="6410"/>
                    <a:pt x="1026" y="6368"/>
                  </a:cubicBezTo>
                  <a:lnTo>
                    <a:pt x="1048" y="6370"/>
                  </a:lnTo>
                  <a:cubicBezTo>
                    <a:pt x="1028" y="6257"/>
                    <a:pt x="1044" y="6151"/>
                    <a:pt x="1064" y="5963"/>
                  </a:cubicBezTo>
                  <a:cubicBezTo>
                    <a:pt x="1041" y="5923"/>
                    <a:pt x="1053" y="6076"/>
                    <a:pt x="1030" y="6036"/>
                  </a:cubicBezTo>
                  <a:cubicBezTo>
                    <a:pt x="1050" y="6029"/>
                    <a:pt x="1026" y="5972"/>
                    <a:pt x="1032" y="5934"/>
                  </a:cubicBezTo>
                  <a:cubicBezTo>
                    <a:pt x="1035" y="5909"/>
                    <a:pt x="1046" y="5947"/>
                    <a:pt x="1050" y="5884"/>
                  </a:cubicBezTo>
                  <a:cubicBezTo>
                    <a:pt x="1057" y="5816"/>
                    <a:pt x="1057" y="5749"/>
                    <a:pt x="1055" y="5681"/>
                  </a:cubicBezTo>
                  <a:cubicBezTo>
                    <a:pt x="1050" y="5654"/>
                    <a:pt x="1039" y="5692"/>
                    <a:pt x="1037" y="5654"/>
                  </a:cubicBezTo>
                  <a:cubicBezTo>
                    <a:pt x="1037" y="5620"/>
                    <a:pt x="1037" y="5564"/>
                    <a:pt x="1055" y="5552"/>
                  </a:cubicBezTo>
                  <a:cubicBezTo>
                    <a:pt x="1071" y="5733"/>
                    <a:pt x="1077" y="5914"/>
                    <a:pt x="1073" y="6092"/>
                  </a:cubicBezTo>
                  <a:cubicBezTo>
                    <a:pt x="1100" y="6017"/>
                    <a:pt x="1068" y="6196"/>
                    <a:pt x="1109" y="6176"/>
                  </a:cubicBezTo>
                  <a:cubicBezTo>
                    <a:pt x="1109" y="6097"/>
                    <a:pt x="1091" y="6069"/>
                    <a:pt x="1091" y="5993"/>
                  </a:cubicBezTo>
                  <a:cubicBezTo>
                    <a:pt x="1102" y="5864"/>
                    <a:pt x="1116" y="5830"/>
                    <a:pt x="1116" y="5715"/>
                  </a:cubicBezTo>
                  <a:cubicBezTo>
                    <a:pt x="1125" y="5722"/>
                    <a:pt x="1127" y="5758"/>
                    <a:pt x="1134" y="5692"/>
                  </a:cubicBezTo>
                  <a:cubicBezTo>
                    <a:pt x="1109" y="5649"/>
                    <a:pt x="1111" y="5755"/>
                    <a:pt x="1098" y="5765"/>
                  </a:cubicBezTo>
                  <a:cubicBezTo>
                    <a:pt x="1089" y="5746"/>
                    <a:pt x="1084" y="5728"/>
                    <a:pt x="1082" y="5710"/>
                  </a:cubicBezTo>
                  <a:cubicBezTo>
                    <a:pt x="1096" y="5643"/>
                    <a:pt x="1096" y="5573"/>
                    <a:pt x="1080" y="5505"/>
                  </a:cubicBezTo>
                  <a:cubicBezTo>
                    <a:pt x="1089" y="5484"/>
                    <a:pt x="1102" y="5475"/>
                    <a:pt x="1116" y="5484"/>
                  </a:cubicBezTo>
                  <a:cubicBezTo>
                    <a:pt x="1123" y="5385"/>
                    <a:pt x="1107" y="5369"/>
                    <a:pt x="1087" y="5428"/>
                  </a:cubicBezTo>
                  <a:cubicBezTo>
                    <a:pt x="1075" y="5277"/>
                    <a:pt x="1127" y="5031"/>
                    <a:pt x="1125" y="4796"/>
                  </a:cubicBezTo>
                  <a:cubicBezTo>
                    <a:pt x="1168" y="4746"/>
                    <a:pt x="1157" y="4540"/>
                    <a:pt x="1138" y="4491"/>
                  </a:cubicBezTo>
                  <a:cubicBezTo>
                    <a:pt x="1179" y="4328"/>
                    <a:pt x="1143" y="4186"/>
                    <a:pt x="1188" y="3935"/>
                  </a:cubicBezTo>
                  <a:cubicBezTo>
                    <a:pt x="1181" y="3917"/>
                    <a:pt x="1177" y="3899"/>
                    <a:pt x="1175" y="3881"/>
                  </a:cubicBezTo>
                  <a:cubicBezTo>
                    <a:pt x="1197" y="3890"/>
                    <a:pt x="1179" y="3861"/>
                    <a:pt x="1188" y="3806"/>
                  </a:cubicBezTo>
                  <a:cubicBezTo>
                    <a:pt x="1197" y="3872"/>
                    <a:pt x="1211" y="3707"/>
                    <a:pt x="1220" y="3633"/>
                  </a:cubicBezTo>
                  <a:cubicBezTo>
                    <a:pt x="1233" y="3716"/>
                    <a:pt x="1242" y="3506"/>
                    <a:pt x="1256" y="3461"/>
                  </a:cubicBezTo>
                  <a:cubicBezTo>
                    <a:pt x="1245" y="3425"/>
                    <a:pt x="1229" y="3432"/>
                    <a:pt x="1229" y="3328"/>
                  </a:cubicBezTo>
                  <a:cubicBezTo>
                    <a:pt x="1233" y="3359"/>
                    <a:pt x="1240" y="3359"/>
                    <a:pt x="1249" y="3332"/>
                  </a:cubicBezTo>
                  <a:cubicBezTo>
                    <a:pt x="1256" y="3246"/>
                    <a:pt x="1233" y="3260"/>
                    <a:pt x="1233" y="3201"/>
                  </a:cubicBezTo>
                  <a:cubicBezTo>
                    <a:pt x="1256" y="3156"/>
                    <a:pt x="1256" y="3018"/>
                    <a:pt x="1260" y="2975"/>
                  </a:cubicBezTo>
                  <a:cubicBezTo>
                    <a:pt x="1274" y="2998"/>
                    <a:pt x="1276" y="2941"/>
                    <a:pt x="1288" y="2955"/>
                  </a:cubicBezTo>
                  <a:cubicBezTo>
                    <a:pt x="1290" y="2835"/>
                    <a:pt x="1299" y="2718"/>
                    <a:pt x="1312" y="2600"/>
                  </a:cubicBezTo>
                  <a:cubicBezTo>
                    <a:pt x="1308" y="2576"/>
                    <a:pt x="1292" y="2673"/>
                    <a:pt x="1294" y="2598"/>
                  </a:cubicBezTo>
                  <a:cubicBezTo>
                    <a:pt x="1306" y="2454"/>
                    <a:pt x="1333" y="2329"/>
                    <a:pt x="1317" y="2244"/>
                  </a:cubicBezTo>
                  <a:cubicBezTo>
                    <a:pt x="1326" y="2264"/>
                    <a:pt x="1328" y="2194"/>
                    <a:pt x="1337" y="2196"/>
                  </a:cubicBezTo>
                  <a:cubicBezTo>
                    <a:pt x="1337" y="2259"/>
                    <a:pt x="1319" y="2449"/>
                    <a:pt x="1328" y="2449"/>
                  </a:cubicBezTo>
                  <a:cubicBezTo>
                    <a:pt x="1330" y="2368"/>
                    <a:pt x="1339" y="2372"/>
                    <a:pt x="1349" y="2352"/>
                  </a:cubicBezTo>
                  <a:cubicBezTo>
                    <a:pt x="1355" y="2273"/>
                    <a:pt x="1346" y="2273"/>
                    <a:pt x="1349" y="2223"/>
                  </a:cubicBezTo>
                  <a:cubicBezTo>
                    <a:pt x="1360" y="2196"/>
                    <a:pt x="1360" y="2305"/>
                    <a:pt x="1364" y="2203"/>
                  </a:cubicBezTo>
                  <a:cubicBezTo>
                    <a:pt x="1353" y="2153"/>
                    <a:pt x="1346" y="2223"/>
                    <a:pt x="1360" y="2072"/>
                  </a:cubicBezTo>
                  <a:cubicBezTo>
                    <a:pt x="1351" y="2049"/>
                    <a:pt x="1349" y="2106"/>
                    <a:pt x="1339" y="2094"/>
                  </a:cubicBezTo>
                  <a:cubicBezTo>
                    <a:pt x="1339" y="2061"/>
                    <a:pt x="1344" y="2027"/>
                    <a:pt x="1351" y="1993"/>
                  </a:cubicBezTo>
                  <a:cubicBezTo>
                    <a:pt x="1364" y="1968"/>
                    <a:pt x="1358" y="2036"/>
                    <a:pt x="1362" y="2047"/>
                  </a:cubicBezTo>
                  <a:cubicBezTo>
                    <a:pt x="1387" y="1963"/>
                    <a:pt x="1373" y="1758"/>
                    <a:pt x="1382" y="1695"/>
                  </a:cubicBezTo>
                  <a:cubicBezTo>
                    <a:pt x="1382" y="1659"/>
                    <a:pt x="1369" y="1686"/>
                    <a:pt x="1371" y="1641"/>
                  </a:cubicBezTo>
                  <a:cubicBezTo>
                    <a:pt x="1385" y="1584"/>
                    <a:pt x="1376" y="1505"/>
                    <a:pt x="1387" y="1440"/>
                  </a:cubicBezTo>
                  <a:cubicBezTo>
                    <a:pt x="1371" y="1426"/>
                    <a:pt x="1378" y="1600"/>
                    <a:pt x="1360" y="1611"/>
                  </a:cubicBezTo>
                  <a:cubicBezTo>
                    <a:pt x="1360" y="1516"/>
                    <a:pt x="1376" y="1519"/>
                    <a:pt x="1369" y="1433"/>
                  </a:cubicBezTo>
                  <a:cubicBezTo>
                    <a:pt x="1385" y="1383"/>
                    <a:pt x="1398" y="1108"/>
                    <a:pt x="1385" y="1284"/>
                  </a:cubicBezTo>
                  <a:cubicBezTo>
                    <a:pt x="1380" y="1155"/>
                    <a:pt x="1414" y="974"/>
                    <a:pt x="1412" y="830"/>
                  </a:cubicBezTo>
                  <a:cubicBezTo>
                    <a:pt x="1414" y="855"/>
                    <a:pt x="1414" y="918"/>
                    <a:pt x="1419" y="834"/>
                  </a:cubicBezTo>
                  <a:cubicBezTo>
                    <a:pt x="1412" y="821"/>
                    <a:pt x="1423" y="805"/>
                    <a:pt x="1425" y="785"/>
                  </a:cubicBezTo>
                  <a:cubicBezTo>
                    <a:pt x="1428" y="703"/>
                    <a:pt x="1419" y="728"/>
                    <a:pt x="1428" y="606"/>
                  </a:cubicBezTo>
                  <a:cubicBezTo>
                    <a:pt x="1412" y="701"/>
                    <a:pt x="1423" y="432"/>
                    <a:pt x="1430" y="319"/>
                  </a:cubicBezTo>
                  <a:cubicBezTo>
                    <a:pt x="1428" y="335"/>
                    <a:pt x="1425" y="353"/>
                    <a:pt x="1425" y="369"/>
                  </a:cubicBezTo>
                  <a:cubicBezTo>
                    <a:pt x="1430" y="292"/>
                    <a:pt x="1430" y="274"/>
                    <a:pt x="1434" y="218"/>
                  </a:cubicBezTo>
                  <a:cubicBezTo>
                    <a:pt x="1434" y="204"/>
                    <a:pt x="1430" y="263"/>
                    <a:pt x="1430" y="238"/>
                  </a:cubicBezTo>
                  <a:cubicBezTo>
                    <a:pt x="1434" y="159"/>
                    <a:pt x="1434" y="154"/>
                    <a:pt x="1439" y="82"/>
                  </a:cubicBezTo>
                  <a:cubicBezTo>
                    <a:pt x="1437" y="107"/>
                    <a:pt x="1434" y="130"/>
                    <a:pt x="1432" y="157"/>
                  </a:cubicBezTo>
                  <a:lnTo>
                    <a:pt x="1439" y="80"/>
                  </a:lnTo>
                  <a:cubicBezTo>
                    <a:pt x="1432" y="157"/>
                    <a:pt x="1441" y="44"/>
                    <a:pt x="1430" y="145"/>
                  </a:cubicBezTo>
                  <a:cubicBezTo>
                    <a:pt x="1432" y="98"/>
                    <a:pt x="1437" y="48"/>
                    <a:pt x="1446" y="1"/>
                  </a:cubicBezTo>
                  <a:cubicBezTo>
                    <a:pt x="1432" y="75"/>
                    <a:pt x="1437" y="57"/>
                    <a:pt x="1419" y="152"/>
                  </a:cubicBezTo>
                  <a:cubicBezTo>
                    <a:pt x="1412" y="188"/>
                    <a:pt x="1376" y="405"/>
                    <a:pt x="1367" y="477"/>
                  </a:cubicBezTo>
                  <a:cubicBezTo>
                    <a:pt x="1349" y="588"/>
                    <a:pt x="1344" y="599"/>
                    <a:pt x="1324" y="701"/>
                  </a:cubicBezTo>
                  <a:cubicBezTo>
                    <a:pt x="1333" y="690"/>
                    <a:pt x="1330" y="728"/>
                    <a:pt x="1326" y="787"/>
                  </a:cubicBezTo>
                  <a:cubicBezTo>
                    <a:pt x="1326" y="744"/>
                    <a:pt x="1312" y="850"/>
                    <a:pt x="1308" y="859"/>
                  </a:cubicBezTo>
                  <a:cubicBezTo>
                    <a:pt x="1317" y="794"/>
                    <a:pt x="1319" y="769"/>
                    <a:pt x="1324" y="730"/>
                  </a:cubicBezTo>
                  <a:cubicBezTo>
                    <a:pt x="1312" y="789"/>
                    <a:pt x="1308" y="825"/>
                    <a:pt x="1301" y="855"/>
                  </a:cubicBezTo>
                  <a:cubicBezTo>
                    <a:pt x="1299" y="907"/>
                    <a:pt x="1294" y="958"/>
                    <a:pt x="1288" y="1010"/>
                  </a:cubicBezTo>
                  <a:cubicBezTo>
                    <a:pt x="1274" y="1017"/>
                    <a:pt x="1245" y="1322"/>
                    <a:pt x="1240" y="1259"/>
                  </a:cubicBezTo>
                  <a:cubicBezTo>
                    <a:pt x="1231" y="1367"/>
                    <a:pt x="1177" y="1643"/>
                    <a:pt x="1159" y="1787"/>
                  </a:cubicBezTo>
                  <a:cubicBezTo>
                    <a:pt x="1161" y="1823"/>
                    <a:pt x="1181" y="1726"/>
                    <a:pt x="1172" y="1792"/>
                  </a:cubicBezTo>
                  <a:cubicBezTo>
                    <a:pt x="1145" y="1889"/>
                    <a:pt x="1127" y="1988"/>
                    <a:pt x="1114" y="2090"/>
                  </a:cubicBezTo>
                  <a:cubicBezTo>
                    <a:pt x="1132" y="2135"/>
                    <a:pt x="1064" y="2397"/>
                    <a:pt x="1080" y="2472"/>
                  </a:cubicBezTo>
                  <a:cubicBezTo>
                    <a:pt x="1032" y="2600"/>
                    <a:pt x="1032" y="2810"/>
                    <a:pt x="996" y="3000"/>
                  </a:cubicBezTo>
                  <a:cubicBezTo>
                    <a:pt x="996" y="3039"/>
                    <a:pt x="1010" y="3043"/>
                    <a:pt x="1012" y="3079"/>
                  </a:cubicBezTo>
                  <a:cubicBezTo>
                    <a:pt x="1001" y="3104"/>
                    <a:pt x="996" y="3129"/>
                    <a:pt x="996" y="3156"/>
                  </a:cubicBezTo>
                  <a:cubicBezTo>
                    <a:pt x="992" y="3124"/>
                    <a:pt x="987" y="3124"/>
                    <a:pt x="978" y="3176"/>
                  </a:cubicBezTo>
                  <a:cubicBezTo>
                    <a:pt x="980" y="3194"/>
                    <a:pt x="980" y="3212"/>
                    <a:pt x="976" y="3228"/>
                  </a:cubicBezTo>
                  <a:cubicBezTo>
                    <a:pt x="983" y="3240"/>
                    <a:pt x="994" y="3194"/>
                    <a:pt x="992" y="3231"/>
                  </a:cubicBezTo>
                  <a:cubicBezTo>
                    <a:pt x="980" y="3287"/>
                    <a:pt x="965" y="3296"/>
                    <a:pt x="956" y="3380"/>
                  </a:cubicBezTo>
                  <a:cubicBezTo>
                    <a:pt x="967" y="3411"/>
                    <a:pt x="992" y="3262"/>
                    <a:pt x="989" y="3334"/>
                  </a:cubicBezTo>
                  <a:cubicBezTo>
                    <a:pt x="983" y="3377"/>
                    <a:pt x="971" y="3418"/>
                    <a:pt x="958" y="3456"/>
                  </a:cubicBezTo>
                  <a:cubicBezTo>
                    <a:pt x="947" y="3452"/>
                    <a:pt x="965" y="3373"/>
                    <a:pt x="951" y="3380"/>
                  </a:cubicBezTo>
                  <a:cubicBezTo>
                    <a:pt x="935" y="3488"/>
                    <a:pt x="922" y="3605"/>
                    <a:pt x="904" y="3680"/>
                  </a:cubicBezTo>
                  <a:cubicBezTo>
                    <a:pt x="913" y="3705"/>
                    <a:pt x="915" y="3732"/>
                    <a:pt x="913" y="3759"/>
                  </a:cubicBezTo>
                  <a:cubicBezTo>
                    <a:pt x="876" y="3881"/>
                    <a:pt x="858" y="4010"/>
                    <a:pt x="863" y="4136"/>
                  </a:cubicBezTo>
                  <a:cubicBezTo>
                    <a:pt x="827" y="4116"/>
                    <a:pt x="804" y="4448"/>
                    <a:pt x="777" y="4613"/>
                  </a:cubicBezTo>
                  <a:cubicBezTo>
                    <a:pt x="793" y="4617"/>
                    <a:pt x="773" y="4712"/>
                    <a:pt x="791" y="4717"/>
                  </a:cubicBezTo>
                  <a:cubicBezTo>
                    <a:pt x="793" y="4633"/>
                    <a:pt x="831" y="4703"/>
                    <a:pt x="827" y="4748"/>
                  </a:cubicBezTo>
                  <a:cubicBezTo>
                    <a:pt x="818" y="4748"/>
                    <a:pt x="816" y="4791"/>
                    <a:pt x="806" y="4796"/>
                  </a:cubicBezTo>
                  <a:cubicBezTo>
                    <a:pt x="802" y="4771"/>
                    <a:pt x="816" y="4703"/>
                    <a:pt x="797" y="4717"/>
                  </a:cubicBezTo>
                  <a:cubicBezTo>
                    <a:pt x="800" y="4834"/>
                    <a:pt x="784" y="4782"/>
                    <a:pt x="770" y="4816"/>
                  </a:cubicBezTo>
                  <a:cubicBezTo>
                    <a:pt x="761" y="4843"/>
                    <a:pt x="750" y="4999"/>
                    <a:pt x="748" y="4890"/>
                  </a:cubicBezTo>
                  <a:cubicBezTo>
                    <a:pt x="739" y="4938"/>
                    <a:pt x="755" y="5003"/>
                    <a:pt x="730" y="4990"/>
                  </a:cubicBezTo>
                  <a:cubicBezTo>
                    <a:pt x="721" y="5125"/>
                    <a:pt x="705" y="5304"/>
                    <a:pt x="685" y="5419"/>
                  </a:cubicBezTo>
                  <a:cubicBezTo>
                    <a:pt x="691" y="5471"/>
                    <a:pt x="714" y="5396"/>
                    <a:pt x="734" y="5401"/>
                  </a:cubicBezTo>
                  <a:cubicBezTo>
                    <a:pt x="718" y="5457"/>
                    <a:pt x="712" y="5539"/>
                    <a:pt x="707" y="5448"/>
                  </a:cubicBezTo>
                  <a:cubicBezTo>
                    <a:pt x="682" y="5584"/>
                    <a:pt x="736" y="5611"/>
                    <a:pt x="755" y="5661"/>
                  </a:cubicBezTo>
                  <a:cubicBezTo>
                    <a:pt x="718" y="5663"/>
                    <a:pt x="741" y="5753"/>
                    <a:pt x="750" y="5762"/>
                  </a:cubicBezTo>
                  <a:cubicBezTo>
                    <a:pt x="745" y="5792"/>
                    <a:pt x="743" y="5835"/>
                    <a:pt x="734" y="5837"/>
                  </a:cubicBezTo>
                  <a:cubicBezTo>
                    <a:pt x="709" y="5785"/>
                    <a:pt x="736" y="5706"/>
                    <a:pt x="709" y="5681"/>
                  </a:cubicBezTo>
                  <a:cubicBezTo>
                    <a:pt x="675" y="6011"/>
                    <a:pt x="581" y="6092"/>
                    <a:pt x="590" y="6406"/>
                  </a:cubicBezTo>
                  <a:cubicBezTo>
                    <a:pt x="544" y="6639"/>
                    <a:pt x="544" y="6882"/>
                    <a:pt x="547" y="7065"/>
                  </a:cubicBezTo>
                  <a:lnTo>
                    <a:pt x="524" y="7063"/>
                  </a:lnTo>
                  <a:cubicBezTo>
                    <a:pt x="515" y="7291"/>
                    <a:pt x="459" y="7499"/>
                    <a:pt x="481" y="7671"/>
                  </a:cubicBezTo>
                  <a:cubicBezTo>
                    <a:pt x="434" y="7908"/>
                    <a:pt x="427" y="8136"/>
                    <a:pt x="411" y="8353"/>
                  </a:cubicBezTo>
                  <a:cubicBezTo>
                    <a:pt x="402" y="8486"/>
                    <a:pt x="407" y="8597"/>
                    <a:pt x="404" y="8658"/>
                  </a:cubicBezTo>
                  <a:cubicBezTo>
                    <a:pt x="400" y="8728"/>
                    <a:pt x="375" y="8841"/>
                    <a:pt x="371" y="8908"/>
                  </a:cubicBezTo>
                  <a:cubicBezTo>
                    <a:pt x="371" y="8944"/>
                    <a:pt x="380" y="8974"/>
                    <a:pt x="377" y="9012"/>
                  </a:cubicBezTo>
                  <a:cubicBezTo>
                    <a:pt x="368" y="9136"/>
                    <a:pt x="339" y="9274"/>
                    <a:pt x="355" y="9394"/>
                  </a:cubicBezTo>
                  <a:cubicBezTo>
                    <a:pt x="343" y="9435"/>
                    <a:pt x="337" y="9475"/>
                    <a:pt x="337" y="9518"/>
                  </a:cubicBezTo>
                  <a:cubicBezTo>
                    <a:pt x="334" y="9586"/>
                    <a:pt x="359" y="9586"/>
                    <a:pt x="350" y="9674"/>
                  </a:cubicBezTo>
                  <a:cubicBezTo>
                    <a:pt x="341" y="9762"/>
                    <a:pt x="323" y="9807"/>
                    <a:pt x="310" y="9796"/>
                  </a:cubicBezTo>
                  <a:cubicBezTo>
                    <a:pt x="339" y="9920"/>
                    <a:pt x="258" y="10286"/>
                    <a:pt x="312" y="10306"/>
                  </a:cubicBezTo>
                  <a:cubicBezTo>
                    <a:pt x="305" y="10304"/>
                    <a:pt x="310" y="10275"/>
                    <a:pt x="321" y="10284"/>
                  </a:cubicBezTo>
                  <a:cubicBezTo>
                    <a:pt x="305" y="10376"/>
                    <a:pt x="328" y="10367"/>
                    <a:pt x="330" y="10412"/>
                  </a:cubicBezTo>
                  <a:cubicBezTo>
                    <a:pt x="319" y="10426"/>
                    <a:pt x="319" y="10510"/>
                    <a:pt x="307" y="10512"/>
                  </a:cubicBezTo>
                  <a:cubicBezTo>
                    <a:pt x="303" y="10487"/>
                    <a:pt x="314" y="10417"/>
                    <a:pt x="294" y="10433"/>
                  </a:cubicBezTo>
                  <a:cubicBezTo>
                    <a:pt x="273" y="10562"/>
                    <a:pt x="319" y="10507"/>
                    <a:pt x="314" y="10589"/>
                  </a:cubicBezTo>
                  <a:cubicBezTo>
                    <a:pt x="301" y="10625"/>
                    <a:pt x="298" y="10751"/>
                    <a:pt x="289" y="10790"/>
                  </a:cubicBezTo>
                  <a:cubicBezTo>
                    <a:pt x="285" y="10726"/>
                    <a:pt x="292" y="10632"/>
                    <a:pt x="273" y="10609"/>
                  </a:cubicBezTo>
                  <a:cubicBezTo>
                    <a:pt x="271" y="10686"/>
                    <a:pt x="271" y="10763"/>
                    <a:pt x="278" y="10839"/>
                  </a:cubicBezTo>
                  <a:cubicBezTo>
                    <a:pt x="267" y="10844"/>
                    <a:pt x="267" y="10808"/>
                    <a:pt x="255" y="10810"/>
                  </a:cubicBezTo>
                  <a:cubicBezTo>
                    <a:pt x="244" y="10986"/>
                    <a:pt x="283" y="10815"/>
                    <a:pt x="283" y="10918"/>
                  </a:cubicBezTo>
                  <a:cubicBezTo>
                    <a:pt x="260" y="10934"/>
                    <a:pt x="244" y="11031"/>
                    <a:pt x="249" y="11115"/>
                  </a:cubicBezTo>
                  <a:cubicBezTo>
                    <a:pt x="237" y="11124"/>
                    <a:pt x="235" y="11076"/>
                    <a:pt x="231" y="11113"/>
                  </a:cubicBezTo>
                  <a:cubicBezTo>
                    <a:pt x="244" y="11142"/>
                    <a:pt x="215" y="11296"/>
                    <a:pt x="246" y="11268"/>
                  </a:cubicBezTo>
                  <a:cubicBezTo>
                    <a:pt x="244" y="11192"/>
                    <a:pt x="253" y="11113"/>
                    <a:pt x="276" y="11095"/>
                  </a:cubicBezTo>
                  <a:cubicBezTo>
                    <a:pt x="258" y="11189"/>
                    <a:pt x="301" y="11104"/>
                    <a:pt x="285" y="11198"/>
                  </a:cubicBezTo>
                  <a:cubicBezTo>
                    <a:pt x="260" y="11156"/>
                    <a:pt x="262" y="11293"/>
                    <a:pt x="249" y="11320"/>
                  </a:cubicBezTo>
                  <a:cubicBezTo>
                    <a:pt x="251" y="11384"/>
                    <a:pt x="271" y="11277"/>
                    <a:pt x="271" y="11350"/>
                  </a:cubicBezTo>
                  <a:cubicBezTo>
                    <a:pt x="255" y="11370"/>
                    <a:pt x="253" y="11479"/>
                    <a:pt x="237" y="11472"/>
                  </a:cubicBezTo>
                  <a:cubicBezTo>
                    <a:pt x="246" y="11393"/>
                    <a:pt x="233" y="11379"/>
                    <a:pt x="246" y="11293"/>
                  </a:cubicBezTo>
                  <a:cubicBezTo>
                    <a:pt x="231" y="11305"/>
                    <a:pt x="219" y="11350"/>
                    <a:pt x="208" y="11388"/>
                  </a:cubicBezTo>
                  <a:cubicBezTo>
                    <a:pt x="208" y="11474"/>
                    <a:pt x="222" y="11510"/>
                    <a:pt x="228" y="11571"/>
                  </a:cubicBezTo>
                  <a:cubicBezTo>
                    <a:pt x="215" y="11551"/>
                    <a:pt x="222" y="11691"/>
                    <a:pt x="208" y="11670"/>
                  </a:cubicBezTo>
                  <a:cubicBezTo>
                    <a:pt x="215" y="11614"/>
                    <a:pt x="210" y="11589"/>
                    <a:pt x="197" y="11591"/>
                  </a:cubicBezTo>
                  <a:cubicBezTo>
                    <a:pt x="197" y="11718"/>
                    <a:pt x="197" y="11740"/>
                    <a:pt x="201" y="11824"/>
                  </a:cubicBezTo>
                  <a:cubicBezTo>
                    <a:pt x="192" y="11847"/>
                    <a:pt x="188" y="11908"/>
                    <a:pt x="179" y="11921"/>
                  </a:cubicBezTo>
                  <a:cubicBezTo>
                    <a:pt x="194" y="11932"/>
                    <a:pt x="170" y="12095"/>
                    <a:pt x="158" y="12122"/>
                  </a:cubicBezTo>
                  <a:cubicBezTo>
                    <a:pt x="165" y="12183"/>
                    <a:pt x="131" y="12391"/>
                    <a:pt x="145" y="12504"/>
                  </a:cubicBezTo>
                  <a:cubicBezTo>
                    <a:pt x="138" y="12506"/>
                    <a:pt x="131" y="12497"/>
                    <a:pt x="129" y="12526"/>
                  </a:cubicBezTo>
                  <a:cubicBezTo>
                    <a:pt x="154" y="12535"/>
                    <a:pt x="136" y="12696"/>
                    <a:pt x="154" y="12685"/>
                  </a:cubicBezTo>
                  <a:cubicBezTo>
                    <a:pt x="145" y="12714"/>
                    <a:pt x="140" y="12779"/>
                    <a:pt x="131" y="12809"/>
                  </a:cubicBezTo>
                  <a:cubicBezTo>
                    <a:pt x="136" y="12813"/>
                    <a:pt x="140" y="12818"/>
                    <a:pt x="136" y="12861"/>
                  </a:cubicBezTo>
                  <a:cubicBezTo>
                    <a:pt x="152" y="12886"/>
                    <a:pt x="158" y="12797"/>
                    <a:pt x="170" y="12766"/>
                  </a:cubicBezTo>
                  <a:cubicBezTo>
                    <a:pt x="158" y="12879"/>
                    <a:pt x="163" y="12881"/>
                    <a:pt x="167" y="12895"/>
                  </a:cubicBezTo>
                  <a:cubicBezTo>
                    <a:pt x="163" y="12928"/>
                    <a:pt x="156" y="12919"/>
                    <a:pt x="152" y="12942"/>
                  </a:cubicBezTo>
                  <a:cubicBezTo>
                    <a:pt x="167" y="12793"/>
                    <a:pt x="129" y="12947"/>
                    <a:pt x="129" y="12834"/>
                  </a:cubicBezTo>
                  <a:lnTo>
                    <a:pt x="120" y="12960"/>
                  </a:lnTo>
                  <a:cubicBezTo>
                    <a:pt x="122" y="13017"/>
                    <a:pt x="133" y="12931"/>
                    <a:pt x="131" y="12987"/>
                  </a:cubicBezTo>
                  <a:cubicBezTo>
                    <a:pt x="113" y="13035"/>
                    <a:pt x="120" y="13114"/>
                    <a:pt x="111" y="13213"/>
                  </a:cubicBezTo>
                  <a:cubicBezTo>
                    <a:pt x="115" y="13231"/>
                    <a:pt x="136" y="13188"/>
                    <a:pt x="131" y="13245"/>
                  </a:cubicBezTo>
                  <a:cubicBezTo>
                    <a:pt x="118" y="13213"/>
                    <a:pt x="115" y="13353"/>
                    <a:pt x="104" y="13339"/>
                  </a:cubicBezTo>
                  <a:cubicBezTo>
                    <a:pt x="100" y="13301"/>
                    <a:pt x="109" y="13211"/>
                    <a:pt x="113" y="13136"/>
                  </a:cubicBezTo>
                  <a:cubicBezTo>
                    <a:pt x="100" y="13195"/>
                    <a:pt x="91" y="13251"/>
                    <a:pt x="86" y="13310"/>
                  </a:cubicBezTo>
                  <a:cubicBezTo>
                    <a:pt x="91" y="13337"/>
                    <a:pt x="93" y="13362"/>
                    <a:pt x="93" y="13389"/>
                  </a:cubicBezTo>
                  <a:cubicBezTo>
                    <a:pt x="88" y="13405"/>
                    <a:pt x="84" y="13421"/>
                    <a:pt x="84" y="13437"/>
                  </a:cubicBezTo>
                  <a:cubicBezTo>
                    <a:pt x="86" y="13464"/>
                    <a:pt x="86" y="13489"/>
                    <a:pt x="84" y="13516"/>
                  </a:cubicBezTo>
                  <a:cubicBezTo>
                    <a:pt x="77" y="13617"/>
                    <a:pt x="68" y="13662"/>
                    <a:pt x="77" y="13692"/>
                  </a:cubicBezTo>
                  <a:cubicBezTo>
                    <a:pt x="68" y="13755"/>
                    <a:pt x="70" y="13710"/>
                    <a:pt x="61" y="13739"/>
                  </a:cubicBezTo>
                  <a:lnTo>
                    <a:pt x="54" y="13866"/>
                  </a:lnTo>
                  <a:cubicBezTo>
                    <a:pt x="57" y="13872"/>
                    <a:pt x="61" y="13868"/>
                    <a:pt x="59" y="13895"/>
                  </a:cubicBezTo>
                  <a:cubicBezTo>
                    <a:pt x="66" y="13920"/>
                    <a:pt x="82" y="13775"/>
                    <a:pt x="82" y="13850"/>
                  </a:cubicBezTo>
                  <a:cubicBezTo>
                    <a:pt x="79" y="13882"/>
                    <a:pt x="77" y="13866"/>
                    <a:pt x="75" y="13848"/>
                  </a:cubicBezTo>
                  <a:cubicBezTo>
                    <a:pt x="68" y="13947"/>
                    <a:pt x="68" y="13997"/>
                    <a:pt x="68" y="14053"/>
                  </a:cubicBezTo>
                  <a:cubicBezTo>
                    <a:pt x="52" y="14166"/>
                    <a:pt x="52" y="14200"/>
                    <a:pt x="41" y="14351"/>
                  </a:cubicBezTo>
                  <a:cubicBezTo>
                    <a:pt x="41" y="14313"/>
                    <a:pt x="45" y="14238"/>
                    <a:pt x="39" y="14247"/>
                  </a:cubicBezTo>
                  <a:cubicBezTo>
                    <a:pt x="39" y="14320"/>
                    <a:pt x="34" y="14354"/>
                    <a:pt x="30" y="14424"/>
                  </a:cubicBezTo>
                  <a:cubicBezTo>
                    <a:pt x="34" y="14412"/>
                    <a:pt x="39" y="14385"/>
                    <a:pt x="34" y="14478"/>
                  </a:cubicBezTo>
                  <a:cubicBezTo>
                    <a:pt x="32" y="14476"/>
                    <a:pt x="34" y="14444"/>
                    <a:pt x="30" y="14448"/>
                  </a:cubicBezTo>
                  <a:cubicBezTo>
                    <a:pt x="23" y="14539"/>
                    <a:pt x="34" y="14469"/>
                    <a:pt x="30" y="14527"/>
                  </a:cubicBezTo>
                  <a:cubicBezTo>
                    <a:pt x="16" y="14710"/>
                    <a:pt x="11" y="14900"/>
                    <a:pt x="2" y="15130"/>
                  </a:cubicBezTo>
                  <a:cubicBezTo>
                    <a:pt x="2" y="15121"/>
                    <a:pt x="0" y="15221"/>
                    <a:pt x="2" y="15160"/>
                  </a:cubicBezTo>
                  <a:cubicBezTo>
                    <a:pt x="5" y="15081"/>
                    <a:pt x="9" y="15009"/>
                    <a:pt x="14" y="14882"/>
                  </a:cubicBezTo>
                  <a:cubicBezTo>
                    <a:pt x="9" y="14981"/>
                    <a:pt x="9" y="14999"/>
                    <a:pt x="14" y="14934"/>
                  </a:cubicBezTo>
                  <a:cubicBezTo>
                    <a:pt x="9" y="15036"/>
                    <a:pt x="7" y="15076"/>
                    <a:pt x="5" y="15140"/>
                  </a:cubicBezTo>
                  <a:cubicBezTo>
                    <a:pt x="9" y="15040"/>
                    <a:pt x="11" y="15009"/>
                    <a:pt x="16" y="14966"/>
                  </a:cubicBezTo>
                  <a:cubicBezTo>
                    <a:pt x="7" y="15088"/>
                    <a:pt x="9" y="15060"/>
                    <a:pt x="0" y="15196"/>
                  </a:cubicBezTo>
                  <a:cubicBezTo>
                    <a:pt x="9" y="15101"/>
                    <a:pt x="11" y="15051"/>
                    <a:pt x="16" y="14995"/>
                  </a:cubicBezTo>
                  <a:cubicBezTo>
                    <a:pt x="14" y="15022"/>
                    <a:pt x="11" y="15049"/>
                    <a:pt x="11" y="15074"/>
                  </a:cubicBezTo>
                  <a:cubicBezTo>
                    <a:pt x="16" y="15022"/>
                    <a:pt x="27" y="14884"/>
                    <a:pt x="30" y="14900"/>
                  </a:cubicBezTo>
                  <a:cubicBezTo>
                    <a:pt x="14" y="15049"/>
                    <a:pt x="39" y="14844"/>
                    <a:pt x="43" y="14830"/>
                  </a:cubicBezTo>
                  <a:cubicBezTo>
                    <a:pt x="39" y="14864"/>
                    <a:pt x="36" y="14882"/>
                    <a:pt x="30" y="14932"/>
                  </a:cubicBezTo>
                  <a:cubicBezTo>
                    <a:pt x="30" y="14954"/>
                    <a:pt x="45" y="14798"/>
                    <a:pt x="45" y="14835"/>
                  </a:cubicBezTo>
                  <a:cubicBezTo>
                    <a:pt x="59" y="14695"/>
                    <a:pt x="79" y="14597"/>
                    <a:pt x="79" y="14557"/>
                  </a:cubicBezTo>
                  <a:cubicBezTo>
                    <a:pt x="63" y="14697"/>
                    <a:pt x="61" y="14658"/>
                    <a:pt x="50" y="14756"/>
                  </a:cubicBezTo>
                  <a:cubicBezTo>
                    <a:pt x="61" y="14656"/>
                    <a:pt x="68" y="14616"/>
                    <a:pt x="79" y="14503"/>
                  </a:cubicBezTo>
                  <a:cubicBezTo>
                    <a:pt x="82" y="14503"/>
                    <a:pt x="77" y="14541"/>
                    <a:pt x="82" y="14505"/>
                  </a:cubicBezTo>
                  <a:cubicBezTo>
                    <a:pt x="84" y="14453"/>
                    <a:pt x="111" y="14284"/>
                    <a:pt x="109" y="14225"/>
                  </a:cubicBezTo>
                  <a:cubicBezTo>
                    <a:pt x="118" y="14184"/>
                    <a:pt x="127" y="14144"/>
                    <a:pt x="131" y="14103"/>
                  </a:cubicBezTo>
                  <a:cubicBezTo>
                    <a:pt x="136" y="14060"/>
                    <a:pt x="127" y="14085"/>
                    <a:pt x="131" y="14049"/>
                  </a:cubicBezTo>
                  <a:cubicBezTo>
                    <a:pt x="142" y="13940"/>
                    <a:pt x="140" y="14019"/>
                    <a:pt x="147" y="13976"/>
                  </a:cubicBezTo>
                  <a:cubicBezTo>
                    <a:pt x="142" y="13933"/>
                    <a:pt x="158" y="13940"/>
                    <a:pt x="161" y="13877"/>
                  </a:cubicBezTo>
                  <a:cubicBezTo>
                    <a:pt x="154" y="13859"/>
                    <a:pt x="152" y="13839"/>
                    <a:pt x="154" y="13821"/>
                  </a:cubicBezTo>
                  <a:cubicBezTo>
                    <a:pt x="165" y="13800"/>
                    <a:pt x="158" y="13726"/>
                    <a:pt x="172" y="13721"/>
                  </a:cubicBezTo>
                  <a:cubicBezTo>
                    <a:pt x="167" y="13753"/>
                    <a:pt x="165" y="13782"/>
                    <a:pt x="172" y="13773"/>
                  </a:cubicBezTo>
                  <a:cubicBezTo>
                    <a:pt x="183" y="13588"/>
                    <a:pt x="203" y="13403"/>
                    <a:pt x="237" y="13220"/>
                  </a:cubicBezTo>
                  <a:cubicBezTo>
                    <a:pt x="240" y="13157"/>
                    <a:pt x="219" y="13260"/>
                    <a:pt x="224" y="13190"/>
                  </a:cubicBezTo>
                  <a:cubicBezTo>
                    <a:pt x="228" y="13123"/>
                    <a:pt x="240" y="13057"/>
                    <a:pt x="260" y="12994"/>
                  </a:cubicBezTo>
                  <a:cubicBezTo>
                    <a:pt x="267" y="12858"/>
                    <a:pt x="292" y="12712"/>
                    <a:pt x="303" y="12615"/>
                  </a:cubicBezTo>
                  <a:cubicBezTo>
                    <a:pt x="289" y="12599"/>
                    <a:pt x="280" y="12739"/>
                    <a:pt x="276" y="12660"/>
                  </a:cubicBezTo>
                  <a:cubicBezTo>
                    <a:pt x="249" y="12809"/>
                    <a:pt x="246" y="12967"/>
                    <a:pt x="222" y="13035"/>
                  </a:cubicBezTo>
                  <a:cubicBezTo>
                    <a:pt x="222" y="13001"/>
                    <a:pt x="222" y="12967"/>
                    <a:pt x="224" y="12933"/>
                  </a:cubicBezTo>
                  <a:cubicBezTo>
                    <a:pt x="237" y="12901"/>
                    <a:pt x="235" y="12962"/>
                    <a:pt x="246" y="12834"/>
                  </a:cubicBezTo>
                  <a:cubicBezTo>
                    <a:pt x="242" y="12822"/>
                    <a:pt x="233" y="12870"/>
                    <a:pt x="235" y="12831"/>
                  </a:cubicBezTo>
                  <a:cubicBezTo>
                    <a:pt x="262" y="12730"/>
                    <a:pt x="294" y="12524"/>
                    <a:pt x="276" y="12479"/>
                  </a:cubicBezTo>
                  <a:cubicBezTo>
                    <a:pt x="283" y="12533"/>
                    <a:pt x="287" y="12425"/>
                    <a:pt x="298" y="12486"/>
                  </a:cubicBezTo>
                  <a:cubicBezTo>
                    <a:pt x="310" y="12382"/>
                    <a:pt x="310" y="12382"/>
                    <a:pt x="321" y="12411"/>
                  </a:cubicBezTo>
                  <a:cubicBezTo>
                    <a:pt x="330" y="12344"/>
                    <a:pt x="319" y="12359"/>
                    <a:pt x="332" y="12312"/>
                  </a:cubicBezTo>
                  <a:cubicBezTo>
                    <a:pt x="321" y="12276"/>
                    <a:pt x="321" y="12391"/>
                    <a:pt x="307" y="12357"/>
                  </a:cubicBezTo>
                  <a:cubicBezTo>
                    <a:pt x="328" y="12296"/>
                    <a:pt x="305" y="12271"/>
                    <a:pt x="319" y="12179"/>
                  </a:cubicBezTo>
                  <a:cubicBezTo>
                    <a:pt x="339" y="12176"/>
                    <a:pt x="325" y="12088"/>
                    <a:pt x="346" y="12030"/>
                  </a:cubicBezTo>
                  <a:cubicBezTo>
                    <a:pt x="332" y="12009"/>
                    <a:pt x="325" y="12030"/>
                    <a:pt x="323" y="12000"/>
                  </a:cubicBezTo>
                  <a:cubicBezTo>
                    <a:pt x="334" y="11953"/>
                    <a:pt x="341" y="11878"/>
                    <a:pt x="359" y="11903"/>
                  </a:cubicBezTo>
                  <a:cubicBezTo>
                    <a:pt x="350" y="11998"/>
                    <a:pt x="350" y="12093"/>
                    <a:pt x="359" y="12185"/>
                  </a:cubicBezTo>
                  <a:cubicBezTo>
                    <a:pt x="364" y="12167"/>
                    <a:pt x="366" y="12136"/>
                    <a:pt x="371" y="12136"/>
                  </a:cubicBezTo>
                  <a:cubicBezTo>
                    <a:pt x="384" y="12048"/>
                    <a:pt x="359" y="12070"/>
                    <a:pt x="373" y="11982"/>
                  </a:cubicBezTo>
                  <a:cubicBezTo>
                    <a:pt x="380" y="11993"/>
                    <a:pt x="377" y="12014"/>
                    <a:pt x="389" y="11984"/>
                  </a:cubicBezTo>
                  <a:cubicBezTo>
                    <a:pt x="391" y="11894"/>
                    <a:pt x="398" y="11759"/>
                    <a:pt x="427" y="11709"/>
                  </a:cubicBezTo>
                  <a:cubicBezTo>
                    <a:pt x="429" y="11817"/>
                    <a:pt x="441" y="11885"/>
                    <a:pt x="409" y="12041"/>
                  </a:cubicBezTo>
                  <a:cubicBezTo>
                    <a:pt x="400" y="12036"/>
                    <a:pt x="411" y="11975"/>
                    <a:pt x="400" y="11987"/>
                  </a:cubicBezTo>
                  <a:cubicBezTo>
                    <a:pt x="389" y="12129"/>
                    <a:pt x="359" y="12145"/>
                    <a:pt x="380" y="12190"/>
                  </a:cubicBezTo>
                  <a:lnTo>
                    <a:pt x="359" y="12185"/>
                  </a:lnTo>
                  <a:cubicBezTo>
                    <a:pt x="359" y="12271"/>
                    <a:pt x="353" y="12355"/>
                    <a:pt x="339" y="12441"/>
                  </a:cubicBezTo>
                  <a:cubicBezTo>
                    <a:pt x="330" y="12427"/>
                    <a:pt x="323" y="12484"/>
                    <a:pt x="314" y="12461"/>
                  </a:cubicBezTo>
                  <a:cubicBezTo>
                    <a:pt x="296" y="12549"/>
                    <a:pt x="328" y="12479"/>
                    <a:pt x="319" y="12538"/>
                  </a:cubicBezTo>
                  <a:cubicBezTo>
                    <a:pt x="305" y="12648"/>
                    <a:pt x="289" y="12764"/>
                    <a:pt x="287" y="12843"/>
                  </a:cubicBezTo>
                  <a:cubicBezTo>
                    <a:pt x="294" y="12852"/>
                    <a:pt x="301" y="12811"/>
                    <a:pt x="305" y="12795"/>
                  </a:cubicBezTo>
                  <a:cubicBezTo>
                    <a:pt x="303" y="12854"/>
                    <a:pt x="296" y="12913"/>
                    <a:pt x="280" y="12971"/>
                  </a:cubicBezTo>
                  <a:cubicBezTo>
                    <a:pt x="289" y="13003"/>
                    <a:pt x="246" y="13369"/>
                    <a:pt x="231" y="13373"/>
                  </a:cubicBezTo>
                  <a:cubicBezTo>
                    <a:pt x="240" y="13294"/>
                    <a:pt x="251" y="13274"/>
                    <a:pt x="242" y="13247"/>
                  </a:cubicBezTo>
                  <a:cubicBezTo>
                    <a:pt x="233" y="13306"/>
                    <a:pt x="224" y="13360"/>
                    <a:pt x="215" y="13448"/>
                  </a:cubicBezTo>
                  <a:cubicBezTo>
                    <a:pt x="219" y="13448"/>
                    <a:pt x="219" y="13468"/>
                    <a:pt x="217" y="13500"/>
                  </a:cubicBezTo>
                  <a:cubicBezTo>
                    <a:pt x="203" y="13498"/>
                    <a:pt x="208" y="13608"/>
                    <a:pt x="192" y="13624"/>
                  </a:cubicBezTo>
                  <a:cubicBezTo>
                    <a:pt x="201" y="13653"/>
                    <a:pt x="197" y="13699"/>
                    <a:pt x="181" y="13802"/>
                  </a:cubicBezTo>
                  <a:cubicBezTo>
                    <a:pt x="185" y="13834"/>
                    <a:pt x="174" y="13924"/>
                    <a:pt x="183" y="13909"/>
                  </a:cubicBezTo>
                  <a:cubicBezTo>
                    <a:pt x="170" y="13985"/>
                    <a:pt x="174" y="13920"/>
                    <a:pt x="156" y="14033"/>
                  </a:cubicBezTo>
                  <a:cubicBezTo>
                    <a:pt x="163" y="13992"/>
                    <a:pt x="163" y="13963"/>
                    <a:pt x="156" y="14003"/>
                  </a:cubicBezTo>
                  <a:cubicBezTo>
                    <a:pt x="140" y="14184"/>
                    <a:pt x="88" y="14516"/>
                    <a:pt x="70" y="14713"/>
                  </a:cubicBezTo>
                  <a:cubicBezTo>
                    <a:pt x="70" y="14701"/>
                    <a:pt x="72" y="14681"/>
                    <a:pt x="68" y="14710"/>
                  </a:cubicBezTo>
                  <a:cubicBezTo>
                    <a:pt x="59" y="14783"/>
                    <a:pt x="52" y="14862"/>
                    <a:pt x="41" y="14914"/>
                  </a:cubicBezTo>
                  <a:cubicBezTo>
                    <a:pt x="41" y="14909"/>
                    <a:pt x="50" y="14848"/>
                    <a:pt x="45" y="14859"/>
                  </a:cubicBezTo>
                  <a:cubicBezTo>
                    <a:pt x="32" y="14984"/>
                    <a:pt x="43" y="14911"/>
                    <a:pt x="45" y="14891"/>
                  </a:cubicBezTo>
                  <a:cubicBezTo>
                    <a:pt x="36" y="14957"/>
                    <a:pt x="36" y="14941"/>
                    <a:pt x="27" y="15013"/>
                  </a:cubicBezTo>
                  <a:cubicBezTo>
                    <a:pt x="23" y="15056"/>
                    <a:pt x="27" y="15038"/>
                    <a:pt x="41" y="14945"/>
                  </a:cubicBezTo>
                  <a:cubicBezTo>
                    <a:pt x="43" y="14936"/>
                    <a:pt x="23" y="15058"/>
                    <a:pt x="30" y="15022"/>
                  </a:cubicBezTo>
                  <a:cubicBezTo>
                    <a:pt x="52" y="14889"/>
                    <a:pt x="36" y="15006"/>
                    <a:pt x="30" y="15027"/>
                  </a:cubicBezTo>
                  <a:cubicBezTo>
                    <a:pt x="36" y="14997"/>
                    <a:pt x="68" y="14801"/>
                    <a:pt x="50" y="14929"/>
                  </a:cubicBezTo>
                  <a:cubicBezTo>
                    <a:pt x="63" y="14848"/>
                    <a:pt x="95" y="14677"/>
                    <a:pt x="109" y="14575"/>
                  </a:cubicBezTo>
                  <a:cubicBezTo>
                    <a:pt x="109" y="14577"/>
                    <a:pt x="109" y="14584"/>
                    <a:pt x="115" y="14559"/>
                  </a:cubicBezTo>
                  <a:close/>
                  <a:moveTo>
                    <a:pt x="870" y="4039"/>
                  </a:moveTo>
                  <a:cubicBezTo>
                    <a:pt x="863" y="3971"/>
                    <a:pt x="895" y="3949"/>
                    <a:pt x="904" y="3865"/>
                  </a:cubicBezTo>
                  <a:cubicBezTo>
                    <a:pt x="917" y="3863"/>
                    <a:pt x="897" y="3955"/>
                    <a:pt x="895" y="3992"/>
                  </a:cubicBezTo>
                  <a:cubicBezTo>
                    <a:pt x="917" y="3949"/>
                    <a:pt x="919" y="3714"/>
                    <a:pt x="951" y="3770"/>
                  </a:cubicBezTo>
                  <a:cubicBezTo>
                    <a:pt x="942" y="3834"/>
                    <a:pt x="942" y="3800"/>
                    <a:pt x="935" y="3793"/>
                  </a:cubicBezTo>
                  <a:cubicBezTo>
                    <a:pt x="940" y="3818"/>
                    <a:pt x="926" y="3885"/>
                    <a:pt x="944" y="3872"/>
                  </a:cubicBezTo>
                  <a:cubicBezTo>
                    <a:pt x="935" y="3983"/>
                    <a:pt x="908" y="3924"/>
                    <a:pt x="899" y="4044"/>
                  </a:cubicBezTo>
                  <a:cubicBezTo>
                    <a:pt x="895" y="3996"/>
                    <a:pt x="888" y="4057"/>
                    <a:pt x="870" y="4039"/>
                  </a:cubicBezTo>
                  <a:close/>
                  <a:moveTo>
                    <a:pt x="522" y="11605"/>
                  </a:moveTo>
                  <a:cubicBezTo>
                    <a:pt x="513" y="11668"/>
                    <a:pt x="502" y="11603"/>
                    <a:pt x="513" y="11551"/>
                  </a:cubicBezTo>
                  <a:cubicBezTo>
                    <a:pt x="517" y="11560"/>
                    <a:pt x="515" y="11596"/>
                    <a:pt x="522" y="11603"/>
                  </a:cubicBezTo>
                  <a:close/>
                  <a:moveTo>
                    <a:pt x="199" y="13924"/>
                  </a:moveTo>
                  <a:cubicBezTo>
                    <a:pt x="185" y="14013"/>
                    <a:pt x="194" y="13929"/>
                    <a:pt x="181" y="13970"/>
                  </a:cubicBezTo>
                  <a:lnTo>
                    <a:pt x="192" y="13895"/>
                  </a:lnTo>
                  <a:cubicBezTo>
                    <a:pt x="192" y="13913"/>
                    <a:pt x="194" y="13922"/>
                    <a:pt x="199" y="13922"/>
                  </a:cubicBezTo>
                  <a:close/>
                  <a:moveTo>
                    <a:pt x="718" y="9889"/>
                  </a:moveTo>
                  <a:cubicBezTo>
                    <a:pt x="734" y="9879"/>
                    <a:pt x="716" y="10004"/>
                    <a:pt x="703" y="9963"/>
                  </a:cubicBezTo>
                  <a:lnTo>
                    <a:pt x="709" y="9913"/>
                  </a:lnTo>
                  <a:cubicBezTo>
                    <a:pt x="714" y="9916"/>
                    <a:pt x="716" y="9902"/>
                    <a:pt x="718" y="9886"/>
                  </a:cubicBezTo>
                  <a:close/>
                  <a:moveTo>
                    <a:pt x="809" y="9132"/>
                  </a:moveTo>
                  <a:cubicBezTo>
                    <a:pt x="784" y="9200"/>
                    <a:pt x="791" y="9042"/>
                    <a:pt x="809" y="8951"/>
                  </a:cubicBezTo>
                  <a:cubicBezTo>
                    <a:pt x="827" y="8965"/>
                    <a:pt x="795" y="9100"/>
                    <a:pt x="809" y="9130"/>
                  </a:cubicBezTo>
                  <a:close/>
                  <a:moveTo>
                    <a:pt x="994" y="7059"/>
                  </a:moveTo>
                  <a:cubicBezTo>
                    <a:pt x="1003" y="7093"/>
                    <a:pt x="1005" y="7126"/>
                    <a:pt x="998" y="7160"/>
                  </a:cubicBezTo>
                  <a:cubicBezTo>
                    <a:pt x="983" y="7221"/>
                    <a:pt x="974" y="7129"/>
                    <a:pt x="967" y="7183"/>
                  </a:cubicBezTo>
                  <a:cubicBezTo>
                    <a:pt x="951" y="7158"/>
                    <a:pt x="989" y="7095"/>
                    <a:pt x="994" y="7056"/>
                  </a:cubicBezTo>
                  <a:close/>
                  <a:moveTo>
                    <a:pt x="382" y="12432"/>
                  </a:moveTo>
                  <a:cubicBezTo>
                    <a:pt x="371" y="12481"/>
                    <a:pt x="362" y="12531"/>
                    <a:pt x="357" y="12581"/>
                  </a:cubicBezTo>
                  <a:cubicBezTo>
                    <a:pt x="343" y="12660"/>
                    <a:pt x="357" y="12535"/>
                    <a:pt x="364" y="12504"/>
                  </a:cubicBezTo>
                  <a:cubicBezTo>
                    <a:pt x="359" y="12499"/>
                    <a:pt x="357" y="12513"/>
                    <a:pt x="355" y="12529"/>
                  </a:cubicBezTo>
                  <a:cubicBezTo>
                    <a:pt x="346" y="12488"/>
                    <a:pt x="373" y="12416"/>
                    <a:pt x="382" y="12429"/>
                  </a:cubicBezTo>
                  <a:close/>
                  <a:moveTo>
                    <a:pt x="283" y="13134"/>
                  </a:moveTo>
                  <a:cubicBezTo>
                    <a:pt x="269" y="13184"/>
                    <a:pt x="278" y="13168"/>
                    <a:pt x="269" y="13236"/>
                  </a:cubicBezTo>
                  <a:cubicBezTo>
                    <a:pt x="260" y="13245"/>
                    <a:pt x="271" y="13107"/>
                    <a:pt x="283" y="13134"/>
                  </a:cubicBezTo>
                  <a:close/>
                  <a:moveTo>
                    <a:pt x="190" y="13814"/>
                  </a:moveTo>
                  <a:cubicBezTo>
                    <a:pt x="188" y="13771"/>
                    <a:pt x="194" y="13728"/>
                    <a:pt x="203" y="13687"/>
                  </a:cubicBezTo>
                  <a:cubicBezTo>
                    <a:pt x="203" y="13730"/>
                    <a:pt x="199" y="13771"/>
                    <a:pt x="188" y="13814"/>
                  </a:cubicBezTo>
                  <a:close/>
                  <a:moveTo>
                    <a:pt x="145" y="14168"/>
                  </a:moveTo>
                  <a:cubicBezTo>
                    <a:pt x="127" y="14252"/>
                    <a:pt x="156" y="14037"/>
                    <a:pt x="145" y="14168"/>
                  </a:cubicBezTo>
                  <a:close/>
                  <a:moveTo>
                    <a:pt x="971" y="7208"/>
                  </a:moveTo>
                  <a:lnTo>
                    <a:pt x="967" y="7260"/>
                  </a:lnTo>
                  <a:lnTo>
                    <a:pt x="951" y="7257"/>
                  </a:lnTo>
                  <a:lnTo>
                    <a:pt x="958" y="7205"/>
                  </a:lnTo>
                  <a:close/>
                  <a:moveTo>
                    <a:pt x="752" y="9175"/>
                  </a:moveTo>
                  <a:cubicBezTo>
                    <a:pt x="736" y="9112"/>
                    <a:pt x="788" y="9075"/>
                    <a:pt x="752" y="9175"/>
                  </a:cubicBezTo>
                  <a:close/>
                  <a:moveTo>
                    <a:pt x="800" y="8746"/>
                  </a:moveTo>
                  <a:cubicBezTo>
                    <a:pt x="793" y="8813"/>
                    <a:pt x="786" y="8890"/>
                    <a:pt x="773" y="8922"/>
                  </a:cubicBezTo>
                  <a:cubicBezTo>
                    <a:pt x="764" y="8913"/>
                    <a:pt x="779" y="8710"/>
                    <a:pt x="800" y="8746"/>
                  </a:cubicBezTo>
                  <a:close/>
                  <a:moveTo>
                    <a:pt x="373" y="12353"/>
                  </a:moveTo>
                  <a:cubicBezTo>
                    <a:pt x="366" y="12325"/>
                    <a:pt x="366" y="12298"/>
                    <a:pt x="373" y="12273"/>
                  </a:cubicBezTo>
                  <a:cubicBezTo>
                    <a:pt x="377" y="12298"/>
                    <a:pt x="377" y="12325"/>
                    <a:pt x="373" y="12350"/>
                  </a:cubicBezTo>
                  <a:close/>
                  <a:moveTo>
                    <a:pt x="908" y="7610"/>
                  </a:moveTo>
                  <a:cubicBezTo>
                    <a:pt x="890" y="7528"/>
                    <a:pt x="940" y="7526"/>
                    <a:pt x="908" y="7610"/>
                  </a:cubicBezTo>
                  <a:close/>
                  <a:moveTo>
                    <a:pt x="811" y="8594"/>
                  </a:moveTo>
                  <a:cubicBezTo>
                    <a:pt x="806" y="8619"/>
                    <a:pt x="802" y="8644"/>
                    <a:pt x="795" y="8669"/>
                  </a:cubicBezTo>
                  <a:cubicBezTo>
                    <a:pt x="791" y="8662"/>
                    <a:pt x="791" y="8642"/>
                    <a:pt x="784" y="8640"/>
                  </a:cubicBezTo>
                  <a:lnTo>
                    <a:pt x="788" y="8590"/>
                  </a:lnTo>
                  <a:close/>
                  <a:moveTo>
                    <a:pt x="574" y="10609"/>
                  </a:moveTo>
                  <a:cubicBezTo>
                    <a:pt x="581" y="10616"/>
                    <a:pt x="574" y="10636"/>
                    <a:pt x="572" y="10634"/>
                  </a:cubicBezTo>
                  <a:cubicBezTo>
                    <a:pt x="556" y="10722"/>
                    <a:pt x="572" y="10742"/>
                    <a:pt x="554" y="10785"/>
                  </a:cubicBezTo>
                  <a:cubicBezTo>
                    <a:pt x="540" y="10776"/>
                    <a:pt x="565" y="10672"/>
                    <a:pt x="547" y="10681"/>
                  </a:cubicBezTo>
                  <a:cubicBezTo>
                    <a:pt x="549" y="10623"/>
                    <a:pt x="567" y="10656"/>
                    <a:pt x="572" y="10609"/>
                  </a:cubicBezTo>
                  <a:close/>
                  <a:moveTo>
                    <a:pt x="493" y="11291"/>
                  </a:moveTo>
                  <a:cubicBezTo>
                    <a:pt x="497" y="11348"/>
                    <a:pt x="463" y="11327"/>
                    <a:pt x="450" y="11463"/>
                  </a:cubicBezTo>
                  <a:cubicBezTo>
                    <a:pt x="445" y="11442"/>
                    <a:pt x="438" y="11436"/>
                    <a:pt x="429" y="11436"/>
                  </a:cubicBezTo>
                  <a:cubicBezTo>
                    <a:pt x="432" y="11402"/>
                    <a:pt x="438" y="11368"/>
                    <a:pt x="445" y="11334"/>
                  </a:cubicBezTo>
                  <a:cubicBezTo>
                    <a:pt x="445" y="11422"/>
                    <a:pt x="470" y="11381"/>
                    <a:pt x="479" y="11264"/>
                  </a:cubicBezTo>
                  <a:cubicBezTo>
                    <a:pt x="488" y="11248"/>
                    <a:pt x="479" y="11361"/>
                    <a:pt x="493" y="11289"/>
                  </a:cubicBezTo>
                  <a:close/>
                  <a:moveTo>
                    <a:pt x="481" y="11390"/>
                  </a:moveTo>
                  <a:cubicBezTo>
                    <a:pt x="488" y="11397"/>
                    <a:pt x="481" y="11438"/>
                    <a:pt x="477" y="11467"/>
                  </a:cubicBezTo>
                  <a:lnTo>
                    <a:pt x="461" y="11465"/>
                  </a:lnTo>
                  <a:cubicBezTo>
                    <a:pt x="463" y="11408"/>
                    <a:pt x="474" y="11429"/>
                    <a:pt x="479" y="11390"/>
                  </a:cubicBezTo>
                  <a:close/>
                  <a:moveTo>
                    <a:pt x="856" y="7474"/>
                  </a:moveTo>
                  <a:cubicBezTo>
                    <a:pt x="872" y="7465"/>
                    <a:pt x="874" y="7492"/>
                    <a:pt x="883" y="7501"/>
                  </a:cubicBezTo>
                  <a:cubicBezTo>
                    <a:pt x="879" y="7406"/>
                    <a:pt x="901" y="7438"/>
                    <a:pt x="910" y="7325"/>
                  </a:cubicBezTo>
                  <a:cubicBezTo>
                    <a:pt x="931" y="7341"/>
                    <a:pt x="928" y="7409"/>
                    <a:pt x="924" y="7481"/>
                  </a:cubicBezTo>
                  <a:cubicBezTo>
                    <a:pt x="908" y="7368"/>
                    <a:pt x="904" y="7513"/>
                    <a:pt x="883" y="7578"/>
                  </a:cubicBezTo>
                  <a:cubicBezTo>
                    <a:pt x="858" y="7596"/>
                    <a:pt x="883" y="7495"/>
                    <a:pt x="863" y="7499"/>
                  </a:cubicBezTo>
                  <a:cubicBezTo>
                    <a:pt x="840" y="7497"/>
                    <a:pt x="872" y="7569"/>
                    <a:pt x="843" y="7546"/>
                  </a:cubicBezTo>
                  <a:cubicBezTo>
                    <a:pt x="845" y="7522"/>
                    <a:pt x="849" y="7497"/>
                    <a:pt x="854" y="7472"/>
                  </a:cubicBezTo>
                  <a:close/>
                  <a:moveTo>
                    <a:pt x="944" y="7203"/>
                  </a:moveTo>
                  <a:cubicBezTo>
                    <a:pt x="922" y="7203"/>
                    <a:pt x="926" y="7129"/>
                    <a:pt x="940" y="7102"/>
                  </a:cubicBezTo>
                  <a:cubicBezTo>
                    <a:pt x="951" y="7108"/>
                    <a:pt x="951" y="7147"/>
                    <a:pt x="942" y="7203"/>
                  </a:cubicBezTo>
                  <a:close/>
                  <a:moveTo>
                    <a:pt x="879" y="7759"/>
                  </a:moveTo>
                  <a:cubicBezTo>
                    <a:pt x="888" y="7763"/>
                    <a:pt x="879" y="7804"/>
                    <a:pt x="879" y="7836"/>
                  </a:cubicBezTo>
                  <a:cubicBezTo>
                    <a:pt x="861" y="7842"/>
                    <a:pt x="867" y="7786"/>
                    <a:pt x="845" y="7804"/>
                  </a:cubicBezTo>
                  <a:cubicBezTo>
                    <a:pt x="867" y="7757"/>
                    <a:pt x="845" y="7682"/>
                    <a:pt x="870" y="7628"/>
                  </a:cubicBezTo>
                  <a:cubicBezTo>
                    <a:pt x="881" y="7637"/>
                    <a:pt x="849" y="7845"/>
                    <a:pt x="876" y="7757"/>
                  </a:cubicBezTo>
                  <a:close/>
                  <a:moveTo>
                    <a:pt x="590" y="10356"/>
                  </a:moveTo>
                  <a:cubicBezTo>
                    <a:pt x="605" y="10435"/>
                    <a:pt x="563" y="10437"/>
                    <a:pt x="590" y="10356"/>
                  </a:cubicBezTo>
                  <a:close/>
                  <a:moveTo>
                    <a:pt x="576" y="10431"/>
                  </a:moveTo>
                  <a:cubicBezTo>
                    <a:pt x="565" y="10507"/>
                    <a:pt x="587" y="10505"/>
                    <a:pt x="567" y="10609"/>
                  </a:cubicBezTo>
                  <a:cubicBezTo>
                    <a:pt x="551" y="10580"/>
                    <a:pt x="544" y="10528"/>
                    <a:pt x="547" y="10451"/>
                  </a:cubicBezTo>
                  <a:cubicBezTo>
                    <a:pt x="533" y="10460"/>
                    <a:pt x="526" y="10521"/>
                    <a:pt x="508" y="10496"/>
                  </a:cubicBezTo>
                  <a:cubicBezTo>
                    <a:pt x="513" y="10553"/>
                    <a:pt x="520" y="10609"/>
                    <a:pt x="549" y="10604"/>
                  </a:cubicBezTo>
                  <a:cubicBezTo>
                    <a:pt x="533" y="10690"/>
                    <a:pt x="549" y="10713"/>
                    <a:pt x="531" y="10756"/>
                  </a:cubicBezTo>
                  <a:cubicBezTo>
                    <a:pt x="517" y="10758"/>
                    <a:pt x="513" y="10733"/>
                    <a:pt x="520" y="10677"/>
                  </a:cubicBezTo>
                  <a:cubicBezTo>
                    <a:pt x="526" y="10679"/>
                    <a:pt x="520" y="10708"/>
                    <a:pt x="520" y="10729"/>
                  </a:cubicBezTo>
                  <a:cubicBezTo>
                    <a:pt x="529" y="10726"/>
                    <a:pt x="531" y="10684"/>
                    <a:pt x="535" y="10654"/>
                  </a:cubicBezTo>
                  <a:cubicBezTo>
                    <a:pt x="495" y="10679"/>
                    <a:pt x="497" y="10729"/>
                    <a:pt x="470" y="10848"/>
                  </a:cubicBezTo>
                  <a:cubicBezTo>
                    <a:pt x="459" y="10846"/>
                    <a:pt x="443" y="10769"/>
                    <a:pt x="432" y="10894"/>
                  </a:cubicBezTo>
                  <a:cubicBezTo>
                    <a:pt x="411" y="10875"/>
                    <a:pt x="441" y="10731"/>
                    <a:pt x="461" y="10744"/>
                  </a:cubicBezTo>
                  <a:cubicBezTo>
                    <a:pt x="481" y="10487"/>
                    <a:pt x="495" y="10297"/>
                    <a:pt x="529" y="10038"/>
                  </a:cubicBezTo>
                  <a:cubicBezTo>
                    <a:pt x="569" y="10038"/>
                    <a:pt x="497" y="10361"/>
                    <a:pt x="529" y="10345"/>
                  </a:cubicBezTo>
                  <a:cubicBezTo>
                    <a:pt x="540" y="10365"/>
                    <a:pt x="526" y="10392"/>
                    <a:pt x="522" y="10422"/>
                  </a:cubicBezTo>
                  <a:cubicBezTo>
                    <a:pt x="533" y="10451"/>
                    <a:pt x="551" y="10442"/>
                    <a:pt x="574" y="10428"/>
                  </a:cubicBezTo>
                  <a:close/>
                  <a:moveTo>
                    <a:pt x="529" y="9986"/>
                  </a:moveTo>
                  <a:cubicBezTo>
                    <a:pt x="533" y="9884"/>
                    <a:pt x="558" y="9913"/>
                    <a:pt x="563" y="9812"/>
                  </a:cubicBezTo>
                  <a:cubicBezTo>
                    <a:pt x="569" y="9879"/>
                    <a:pt x="594" y="9737"/>
                    <a:pt x="603" y="9819"/>
                  </a:cubicBezTo>
                  <a:cubicBezTo>
                    <a:pt x="560" y="9884"/>
                    <a:pt x="542" y="9963"/>
                    <a:pt x="551" y="10042"/>
                  </a:cubicBezTo>
                  <a:cubicBezTo>
                    <a:pt x="540" y="10026"/>
                    <a:pt x="535" y="10001"/>
                    <a:pt x="529" y="9986"/>
                  </a:cubicBezTo>
                  <a:close/>
                  <a:moveTo>
                    <a:pt x="450" y="10742"/>
                  </a:moveTo>
                  <a:cubicBezTo>
                    <a:pt x="432" y="10708"/>
                    <a:pt x="436" y="10824"/>
                    <a:pt x="418" y="10790"/>
                  </a:cubicBezTo>
                  <a:cubicBezTo>
                    <a:pt x="423" y="10751"/>
                    <a:pt x="452" y="10690"/>
                    <a:pt x="438" y="10665"/>
                  </a:cubicBezTo>
                  <a:cubicBezTo>
                    <a:pt x="452" y="10591"/>
                    <a:pt x="454" y="10699"/>
                    <a:pt x="447" y="10742"/>
                  </a:cubicBezTo>
                  <a:close/>
                  <a:moveTo>
                    <a:pt x="538" y="10860"/>
                  </a:moveTo>
                  <a:cubicBezTo>
                    <a:pt x="517" y="10918"/>
                    <a:pt x="513" y="10889"/>
                    <a:pt x="493" y="10878"/>
                  </a:cubicBezTo>
                  <a:cubicBezTo>
                    <a:pt x="495" y="10833"/>
                    <a:pt x="506" y="10826"/>
                    <a:pt x="508" y="10778"/>
                  </a:cubicBezTo>
                  <a:lnTo>
                    <a:pt x="540" y="10783"/>
                  </a:lnTo>
                  <a:cubicBezTo>
                    <a:pt x="533" y="10819"/>
                    <a:pt x="529" y="10855"/>
                    <a:pt x="535" y="10860"/>
                  </a:cubicBezTo>
                  <a:close/>
                  <a:moveTo>
                    <a:pt x="856" y="7960"/>
                  </a:moveTo>
                  <a:cubicBezTo>
                    <a:pt x="838" y="7955"/>
                    <a:pt x="829" y="7897"/>
                    <a:pt x="845" y="7856"/>
                  </a:cubicBezTo>
                  <a:cubicBezTo>
                    <a:pt x="865" y="7849"/>
                    <a:pt x="865" y="7892"/>
                    <a:pt x="856" y="7958"/>
                  </a:cubicBezTo>
                  <a:close/>
                  <a:moveTo>
                    <a:pt x="671" y="9520"/>
                  </a:moveTo>
                  <a:cubicBezTo>
                    <a:pt x="691" y="9541"/>
                    <a:pt x="660" y="9575"/>
                    <a:pt x="660" y="9622"/>
                  </a:cubicBezTo>
                  <a:cubicBezTo>
                    <a:pt x="642" y="9615"/>
                    <a:pt x="666" y="9536"/>
                    <a:pt x="671" y="9520"/>
                  </a:cubicBezTo>
                  <a:close/>
                  <a:moveTo>
                    <a:pt x="461" y="11309"/>
                  </a:moveTo>
                  <a:lnTo>
                    <a:pt x="432" y="11305"/>
                  </a:lnTo>
                  <a:cubicBezTo>
                    <a:pt x="472" y="11230"/>
                    <a:pt x="432" y="11198"/>
                    <a:pt x="443" y="11101"/>
                  </a:cubicBezTo>
                  <a:cubicBezTo>
                    <a:pt x="450" y="11101"/>
                    <a:pt x="452" y="11072"/>
                    <a:pt x="454" y="11052"/>
                  </a:cubicBezTo>
                  <a:cubicBezTo>
                    <a:pt x="465" y="11113"/>
                    <a:pt x="493" y="11011"/>
                    <a:pt x="506" y="10932"/>
                  </a:cubicBezTo>
                  <a:cubicBezTo>
                    <a:pt x="506" y="11076"/>
                    <a:pt x="474" y="11169"/>
                    <a:pt x="459" y="11309"/>
                  </a:cubicBezTo>
                  <a:close/>
                  <a:moveTo>
                    <a:pt x="1360" y="1898"/>
                  </a:moveTo>
                  <a:cubicBezTo>
                    <a:pt x="1367" y="1848"/>
                    <a:pt x="1369" y="1796"/>
                    <a:pt x="1369" y="1747"/>
                  </a:cubicBezTo>
                  <a:cubicBezTo>
                    <a:pt x="1369" y="1704"/>
                    <a:pt x="1376" y="1932"/>
                    <a:pt x="1358" y="1898"/>
                  </a:cubicBezTo>
                  <a:close/>
                  <a:moveTo>
                    <a:pt x="1021" y="6139"/>
                  </a:moveTo>
                  <a:cubicBezTo>
                    <a:pt x="1035" y="6153"/>
                    <a:pt x="1012" y="6275"/>
                    <a:pt x="1005" y="6291"/>
                  </a:cubicBezTo>
                  <a:cubicBezTo>
                    <a:pt x="1005" y="6230"/>
                    <a:pt x="978" y="6178"/>
                    <a:pt x="1001" y="6112"/>
                  </a:cubicBezTo>
                  <a:cubicBezTo>
                    <a:pt x="1010" y="6130"/>
                    <a:pt x="1005" y="6295"/>
                    <a:pt x="1019" y="6139"/>
                  </a:cubicBezTo>
                  <a:close/>
                  <a:moveTo>
                    <a:pt x="603" y="10126"/>
                  </a:moveTo>
                  <a:cubicBezTo>
                    <a:pt x="587" y="10216"/>
                    <a:pt x="585" y="10126"/>
                    <a:pt x="560" y="10146"/>
                  </a:cubicBezTo>
                  <a:cubicBezTo>
                    <a:pt x="569" y="10094"/>
                    <a:pt x="594" y="10144"/>
                    <a:pt x="599" y="10049"/>
                  </a:cubicBezTo>
                  <a:cubicBezTo>
                    <a:pt x="605" y="10056"/>
                    <a:pt x="590" y="10123"/>
                    <a:pt x="601" y="10126"/>
                  </a:cubicBezTo>
                  <a:close/>
                  <a:moveTo>
                    <a:pt x="942" y="6921"/>
                  </a:moveTo>
                  <a:cubicBezTo>
                    <a:pt x="919" y="6989"/>
                    <a:pt x="901" y="6882"/>
                    <a:pt x="908" y="6815"/>
                  </a:cubicBezTo>
                  <a:cubicBezTo>
                    <a:pt x="949" y="6779"/>
                    <a:pt x="906" y="6946"/>
                    <a:pt x="942" y="6921"/>
                  </a:cubicBezTo>
                  <a:close/>
                  <a:moveTo>
                    <a:pt x="615" y="9947"/>
                  </a:moveTo>
                  <a:cubicBezTo>
                    <a:pt x="605" y="9970"/>
                    <a:pt x="603" y="10042"/>
                    <a:pt x="587" y="10022"/>
                  </a:cubicBezTo>
                  <a:cubicBezTo>
                    <a:pt x="605" y="9974"/>
                    <a:pt x="594" y="9959"/>
                    <a:pt x="601" y="9895"/>
                  </a:cubicBezTo>
                  <a:cubicBezTo>
                    <a:pt x="608" y="9904"/>
                    <a:pt x="605" y="9940"/>
                    <a:pt x="615" y="9947"/>
                  </a:cubicBezTo>
                  <a:close/>
                  <a:moveTo>
                    <a:pt x="709" y="9039"/>
                  </a:moveTo>
                  <a:cubicBezTo>
                    <a:pt x="703" y="9103"/>
                    <a:pt x="689" y="9116"/>
                    <a:pt x="680" y="9164"/>
                  </a:cubicBezTo>
                  <a:cubicBezTo>
                    <a:pt x="671" y="9127"/>
                    <a:pt x="700" y="9039"/>
                    <a:pt x="675" y="9010"/>
                  </a:cubicBezTo>
                  <a:cubicBezTo>
                    <a:pt x="689" y="8974"/>
                    <a:pt x="698" y="8996"/>
                    <a:pt x="709" y="9039"/>
                  </a:cubicBezTo>
                  <a:close/>
                  <a:moveTo>
                    <a:pt x="662" y="9468"/>
                  </a:moveTo>
                  <a:cubicBezTo>
                    <a:pt x="639" y="9477"/>
                    <a:pt x="633" y="9441"/>
                    <a:pt x="644" y="9362"/>
                  </a:cubicBezTo>
                  <a:cubicBezTo>
                    <a:pt x="617" y="9367"/>
                    <a:pt x="633" y="9518"/>
                    <a:pt x="596" y="9536"/>
                  </a:cubicBezTo>
                  <a:cubicBezTo>
                    <a:pt x="624" y="9385"/>
                    <a:pt x="594" y="9374"/>
                    <a:pt x="617" y="9231"/>
                  </a:cubicBezTo>
                  <a:cubicBezTo>
                    <a:pt x="637" y="9304"/>
                    <a:pt x="655" y="9139"/>
                    <a:pt x="682" y="9215"/>
                  </a:cubicBezTo>
                  <a:cubicBezTo>
                    <a:pt x="675" y="9335"/>
                    <a:pt x="669" y="9346"/>
                    <a:pt x="662" y="9468"/>
                  </a:cubicBezTo>
                  <a:close/>
                  <a:moveTo>
                    <a:pt x="895" y="7224"/>
                  </a:moveTo>
                  <a:cubicBezTo>
                    <a:pt x="881" y="7345"/>
                    <a:pt x="861" y="7422"/>
                    <a:pt x="831" y="7470"/>
                  </a:cubicBezTo>
                  <a:cubicBezTo>
                    <a:pt x="858" y="7409"/>
                    <a:pt x="856" y="7201"/>
                    <a:pt x="895" y="7224"/>
                  </a:cubicBezTo>
                  <a:close/>
                  <a:moveTo>
                    <a:pt x="838" y="7752"/>
                  </a:moveTo>
                  <a:cubicBezTo>
                    <a:pt x="829" y="7727"/>
                    <a:pt x="827" y="7700"/>
                    <a:pt x="831" y="7675"/>
                  </a:cubicBezTo>
                  <a:cubicBezTo>
                    <a:pt x="849" y="7664"/>
                    <a:pt x="843" y="7711"/>
                    <a:pt x="840" y="7752"/>
                  </a:cubicBezTo>
                  <a:close/>
                  <a:moveTo>
                    <a:pt x="637" y="9618"/>
                  </a:moveTo>
                  <a:cubicBezTo>
                    <a:pt x="617" y="9618"/>
                    <a:pt x="626" y="9514"/>
                    <a:pt x="637" y="9491"/>
                  </a:cubicBezTo>
                  <a:cubicBezTo>
                    <a:pt x="653" y="9496"/>
                    <a:pt x="646" y="9557"/>
                    <a:pt x="637" y="9618"/>
                  </a:cubicBezTo>
                  <a:close/>
                  <a:moveTo>
                    <a:pt x="1003" y="6060"/>
                  </a:moveTo>
                  <a:cubicBezTo>
                    <a:pt x="1001" y="6090"/>
                    <a:pt x="989" y="6081"/>
                    <a:pt x="980" y="6083"/>
                  </a:cubicBezTo>
                  <a:lnTo>
                    <a:pt x="987" y="6008"/>
                  </a:lnTo>
                  <a:cubicBezTo>
                    <a:pt x="1005" y="5995"/>
                    <a:pt x="994" y="6056"/>
                    <a:pt x="1005" y="6060"/>
                  </a:cubicBezTo>
                  <a:close/>
                  <a:moveTo>
                    <a:pt x="881" y="7196"/>
                  </a:moveTo>
                  <a:cubicBezTo>
                    <a:pt x="874" y="7190"/>
                    <a:pt x="867" y="7199"/>
                    <a:pt x="865" y="7219"/>
                  </a:cubicBezTo>
                  <a:cubicBezTo>
                    <a:pt x="854" y="7201"/>
                    <a:pt x="865" y="7160"/>
                    <a:pt x="876" y="7169"/>
                  </a:cubicBezTo>
                  <a:cubicBezTo>
                    <a:pt x="861" y="7113"/>
                    <a:pt x="881" y="7013"/>
                    <a:pt x="901" y="6943"/>
                  </a:cubicBezTo>
                  <a:cubicBezTo>
                    <a:pt x="913" y="7023"/>
                    <a:pt x="897" y="7083"/>
                    <a:pt x="883" y="7194"/>
                  </a:cubicBezTo>
                  <a:close/>
                  <a:moveTo>
                    <a:pt x="384" y="11761"/>
                  </a:moveTo>
                  <a:cubicBezTo>
                    <a:pt x="384" y="11686"/>
                    <a:pt x="384" y="11619"/>
                    <a:pt x="384" y="11555"/>
                  </a:cubicBezTo>
                  <a:cubicBezTo>
                    <a:pt x="400" y="11587"/>
                    <a:pt x="402" y="11677"/>
                    <a:pt x="384" y="11759"/>
                  </a:cubicBezTo>
                  <a:close/>
                  <a:moveTo>
                    <a:pt x="142" y="13929"/>
                  </a:moveTo>
                  <a:lnTo>
                    <a:pt x="136" y="13981"/>
                  </a:lnTo>
                  <a:lnTo>
                    <a:pt x="131" y="13979"/>
                  </a:lnTo>
                  <a:lnTo>
                    <a:pt x="138" y="13929"/>
                  </a:lnTo>
                  <a:close/>
                  <a:moveTo>
                    <a:pt x="1324" y="1993"/>
                  </a:moveTo>
                  <a:cubicBezTo>
                    <a:pt x="1315" y="1957"/>
                    <a:pt x="1344" y="2013"/>
                    <a:pt x="1335" y="2099"/>
                  </a:cubicBezTo>
                  <a:lnTo>
                    <a:pt x="1324" y="2097"/>
                  </a:lnTo>
                  <a:cubicBezTo>
                    <a:pt x="1317" y="2119"/>
                    <a:pt x="1315" y="2144"/>
                    <a:pt x="1315" y="2171"/>
                  </a:cubicBezTo>
                  <a:cubicBezTo>
                    <a:pt x="1312" y="2164"/>
                    <a:pt x="1312" y="2144"/>
                    <a:pt x="1308" y="2142"/>
                  </a:cubicBezTo>
                  <a:lnTo>
                    <a:pt x="1312" y="2092"/>
                  </a:lnTo>
                  <a:cubicBezTo>
                    <a:pt x="1328" y="2090"/>
                    <a:pt x="1330" y="2015"/>
                    <a:pt x="1326" y="1993"/>
                  </a:cubicBezTo>
                  <a:close/>
                  <a:moveTo>
                    <a:pt x="576" y="10047"/>
                  </a:moveTo>
                  <a:lnTo>
                    <a:pt x="572" y="10096"/>
                  </a:lnTo>
                  <a:lnTo>
                    <a:pt x="558" y="10094"/>
                  </a:lnTo>
                  <a:lnTo>
                    <a:pt x="563" y="10044"/>
                  </a:lnTo>
                  <a:close/>
                  <a:moveTo>
                    <a:pt x="359" y="11885"/>
                  </a:moveTo>
                  <a:cubicBezTo>
                    <a:pt x="375" y="11835"/>
                    <a:pt x="364" y="11851"/>
                    <a:pt x="371" y="11783"/>
                  </a:cubicBezTo>
                  <a:cubicBezTo>
                    <a:pt x="391" y="11747"/>
                    <a:pt x="371" y="11926"/>
                    <a:pt x="359" y="11883"/>
                  </a:cubicBezTo>
                  <a:close/>
                  <a:moveTo>
                    <a:pt x="267" y="12820"/>
                  </a:moveTo>
                  <a:cubicBezTo>
                    <a:pt x="258" y="12761"/>
                    <a:pt x="289" y="12660"/>
                    <a:pt x="267" y="12820"/>
                  </a:cubicBezTo>
                  <a:close/>
                  <a:moveTo>
                    <a:pt x="217" y="13247"/>
                  </a:moveTo>
                  <a:cubicBezTo>
                    <a:pt x="194" y="13403"/>
                    <a:pt x="208" y="13044"/>
                    <a:pt x="231" y="13068"/>
                  </a:cubicBezTo>
                  <a:cubicBezTo>
                    <a:pt x="222" y="13141"/>
                    <a:pt x="208" y="13240"/>
                    <a:pt x="217" y="13247"/>
                  </a:cubicBezTo>
                  <a:close/>
                  <a:moveTo>
                    <a:pt x="77" y="14507"/>
                  </a:moveTo>
                  <a:cubicBezTo>
                    <a:pt x="77" y="14555"/>
                    <a:pt x="68" y="14548"/>
                    <a:pt x="66" y="14582"/>
                  </a:cubicBezTo>
                  <a:cubicBezTo>
                    <a:pt x="63" y="14534"/>
                    <a:pt x="72" y="14541"/>
                    <a:pt x="75" y="14507"/>
                  </a:cubicBezTo>
                  <a:close/>
                  <a:moveTo>
                    <a:pt x="1412" y="834"/>
                  </a:moveTo>
                  <a:lnTo>
                    <a:pt x="1407" y="911"/>
                  </a:lnTo>
                  <a:cubicBezTo>
                    <a:pt x="1405" y="893"/>
                    <a:pt x="1405" y="877"/>
                    <a:pt x="1407" y="859"/>
                  </a:cubicBezTo>
                  <a:cubicBezTo>
                    <a:pt x="1403" y="893"/>
                    <a:pt x="1398" y="938"/>
                    <a:pt x="1405" y="832"/>
                  </a:cubicBezTo>
                  <a:close/>
                  <a:moveTo>
                    <a:pt x="976" y="6160"/>
                  </a:moveTo>
                  <a:close/>
                  <a:moveTo>
                    <a:pt x="1306" y="2424"/>
                  </a:moveTo>
                  <a:cubicBezTo>
                    <a:pt x="1290" y="2465"/>
                    <a:pt x="1299" y="2524"/>
                    <a:pt x="1285" y="2521"/>
                  </a:cubicBezTo>
                  <a:cubicBezTo>
                    <a:pt x="1290" y="2474"/>
                    <a:pt x="1294" y="2413"/>
                    <a:pt x="1306" y="2424"/>
                  </a:cubicBezTo>
                  <a:close/>
                  <a:moveTo>
                    <a:pt x="1220" y="3432"/>
                  </a:moveTo>
                  <a:lnTo>
                    <a:pt x="1215" y="3483"/>
                  </a:lnTo>
                  <a:lnTo>
                    <a:pt x="1206" y="3481"/>
                  </a:lnTo>
                  <a:lnTo>
                    <a:pt x="1211" y="3429"/>
                  </a:lnTo>
                  <a:close/>
                  <a:moveTo>
                    <a:pt x="1211" y="3558"/>
                  </a:moveTo>
                  <a:cubicBezTo>
                    <a:pt x="1195" y="3637"/>
                    <a:pt x="1202" y="3644"/>
                    <a:pt x="1195" y="3734"/>
                  </a:cubicBezTo>
                  <a:cubicBezTo>
                    <a:pt x="1184" y="3723"/>
                    <a:pt x="1199" y="3637"/>
                    <a:pt x="1179" y="3655"/>
                  </a:cubicBezTo>
                  <a:cubicBezTo>
                    <a:pt x="1186" y="3592"/>
                    <a:pt x="1195" y="3560"/>
                    <a:pt x="1211" y="3558"/>
                  </a:cubicBezTo>
                  <a:close/>
                  <a:moveTo>
                    <a:pt x="1175" y="3962"/>
                  </a:moveTo>
                  <a:lnTo>
                    <a:pt x="1163" y="4089"/>
                  </a:lnTo>
                  <a:cubicBezTo>
                    <a:pt x="1145" y="4091"/>
                    <a:pt x="1148" y="4037"/>
                    <a:pt x="1141" y="4007"/>
                  </a:cubicBezTo>
                  <a:cubicBezTo>
                    <a:pt x="1150" y="3971"/>
                    <a:pt x="1163" y="3976"/>
                    <a:pt x="1175" y="3962"/>
                  </a:cubicBezTo>
                  <a:close/>
                  <a:moveTo>
                    <a:pt x="1143" y="4315"/>
                  </a:moveTo>
                  <a:cubicBezTo>
                    <a:pt x="1141" y="4339"/>
                    <a:pt x="1134" y="4333"/>
                    <a:pt x="1129" y="4339"/>
                  </a:cubicBezTo>
                  <a:cubicBezTo>
                    <a:pt x="1132" y="4373"/>
                    <a:pt x="1129" y="4407"/>
                    <a:pt x="1125" y="4441"/>
                  </a:cubicBezTo>
                  <a:cubicBezTo>
                    <a:pt x="1123" y="4425"/>
                    <a:pt x="1118" y="4412"/>
                    <a:pt x="1109" y="4412"/>
                  </a:cubicBezTo>
                  <a:cubicBezTo>
                    <a:pt x="1118" y="4348"/>
                    <a:pt x="1134" y="4256"/>
                    <a:pt x="1143" y="4315"/>
                  </a:cubicBezTo>
                  <a:close/>
                  <a:moveTo>
                    <a:pt x="996" y="5803"/>
                  </a:moveTo>
                  <a:cubicBezTo>
                    <a:pt x="976" y="5722"/>
                    <a:pt x="1023" y="5722"/>
                    <a:pt x="996" y="5803"/>
                  </a:cubicBezTo>
                  <a:close/>
                  <a:moveTo>
                    <a:pt x="445" y="10997"/>
                  </a:moveTo>
                  <a:cubicBezTo>
                    <a:pt x="454" y="11006"/>
                    <a:pt x="436" y="11040"/>
                    <a:pt x="445" y="11049"/>
                  </a:cubicBezTo>
                  <a:cubicBezTo>
                    <a:pt x="432" y="11110"/>
                    <a:pt x="418" y="11018"/>
                    <a:pt x="432" y="10943"/>
                  </a:cubicBezTo>
                  <a:cubicBezTo>
                    <a:pt x="459" y="10898"/>
                    <a:pt x="425" y="11090"/>
                    <a:pt x="445" y="11000"/>
                  </a:cubicBezTo>
                  <a:close/>
                  <a:moveTo>
                    <a:pt x="129" y="13974"/>
                  </a:moveTo>
                  <a:cubicBezTo>
                    <a:pt x="124" y="14006"/>
                    <a:pt x="120" y="14013"/>
                    <a:pt x="115" y="14049"/>
                  </a:cubicBezTo>
                  <a:cubicBezTo>
                    <a:pt x="113" y="14051"/>
                    <a:pt x="115" y="14037"/>
                    <a:pt x="115" y="14022"/>
                  </a:cubicBezTo>
                  <a:lnTo>
                    <a:pt x="122" y="13972"/>
                  </a:lnTo>
                  <a:close/>
                  <a:moveTo>
                    <a:pt x="1258" y="2874"/>
                  </a:moveTo>
                  <a:cubicBezTo>
                    <a:pt x="1267" y="2867"/>
                    <a:pt x="1249" y="2971"/>
                    <a:pt x="1242" y="2948"/>
                  </a:cubicBezTo>
                  <a:cubicBezTo>
                    <a:pt x="1242" y="2892"/>
                    <a:pt x="1254" y="2914"/>
                    <a:pt x="1256" y="2876"/>
                  </a:cubicBezTo>
                  <a:close/>
                  <a:moveTo>
                    <a:pt x="1093" y="4741"/>
                  </a:moveTo>
                  <a:cubicBezTo>
                    <a:pt x="1080" y="4712"/>
                    <a:pt x="1096" y="4586"/>
                    <a:pt x="1102" y="4563"/>
                  </a:cubicBezTo>
                  <a:cubicBezTo>
                    <a:pt x="1109" y="4534"/>
                    <a:pt x="1100" y="4699"/>
                    <a:pt x="1091" y="4744"/>
                  </a:cubicBezTo>
                  <a:close/>
                  <a:moveTo>
                    <a:pt x="1082" y="4841"/>
                  </a:moveTo>
                  <a:cubicBezTo>
                    <a:pt x="1091" y="4852"/>
                    <a:pt x="1082" y="4906"/>
                    <a:pt x="1080" y="4945"/>
                  </a:cubicBezTo>
                  <a:cubicBezTo>
                    <a:pt x="1073" y="4933"/>
                    <a:pt x="1073" y="4897"/>
                    <a:pt x="1064" y="4890"/>
                  </a:cubicBezTo>
                  <a:cubicBezTo>
                    <a:pt x="1068" y="4866"/>
                    <a:pt x="1077" y="4877"/>
                    <a:pt x="1082" y="4843"/>
                  </a:cubicBezTo>
                  <a:close/>
                  <a:moveTo>
                    <a:pt x="974" y="5261"/>
                  </a:moveTo>
                  <a:cubicBezTo>
                    <a:pt x="1001" y="5250"/>
                    <a:pt x="1012" y="5274"/>
                    <a:pt x="1007" y="5342"/>
                  </a:cubicBezTo>
                  <a:cubicBezTo>
                    <a:pt x="1026" y="5342"/>
                    <a:pt x="1028" y="5250"/>
                    <a:pt x="1039" y="5220"/>
                  </a:cubicBezTo>
                  <a:cubicBezTo>
                    <a:pt x="1057" y="5256"/>
                    <a:pt x="1037" y="5403"/>
                    <a:pt x="1021" y="5473"/>
                  </a:cubicBezTo>
                  <a:cubicBezTo>
                    <a:pt x="1017" y="5448"/>
                    <a:pt x="1014" y="5421"/>
                    <a:pt x="1017" y="5396"/>
                  </a:cubicBezTo>
                  <a:cubicBezTo>
                    <a:pt x="1005" y="5401"/>
                    <a:pt x="1003" y="5457"/>
                    <a:pt x="998" y="5496"/>
                  </a:cubicBezTo>
                  <a:cubicBezTo>
                    <a:pt x="989" y="5471"/>
                    <a:pt x="987" y="5444"/>
                    <a:pt x="992" y="5417"/>
                  </a:cubicBezTo>
                  <a:cubicBezTo>
                    <a:pt x="987" y="5439"/>
                    <a:pt x="949" y="5473"/>
                    <a:pt x="965" y="5491"/>
                  </a:cubicBezTo>
                  <a:cubicBezTo>
                    <a:pt x="960" y="5518"/>
                    <a:pt x="956" y="5503"/>
                    <a:pt x="958" y="5491"/>
                  </a:cubicBezTo>
                  <a:lnTo>
                    <a:pt x="944" y="5489"/>
                  </a:lnTo>
                  <a:cubicBezTo>
                    <a:pt x="967" y="5464"/>
                    <a:pt x="971" y="5329"/>
                    <a:pt x="971" y="5263"/>
                  </a:cubicBezTo>
                  <a:close/>
                  <a:moveTo>
                    <a:pt x="70" y="14503"/>
                  </a:moveTo>
                  <a:cubicBezTo>
                    <a:pt x="68" y="14527"/>
                    <a:pt x="66" y="14521"/>
                    <a:pt x="66" y="14525"/>
                  </a:cubicBezTo>
                  <a:cubicBezTo>
                    <a:pt x="61" y="14557"/>
                    <a:pt x="59" y="14586"/>
                    <a:pt x="57" y="14627"/>
                  </a:cubicBezTo>
                  <a:cubicBezTo>
                    <a:pt x="57" y="14570"/>
                    <a:pt x="66" y="14500"/>
                    <a:pt x="70" y="14424"/>
                  </a:cubicBezTo>
                  <a:cubicBezTo>
                    <a:pt x="72" y="14448"/>
                    <a:pt x="72" y="14476"/>
                    <a:pt x="70" y="14503"/>
                  </a:cubicBezTo>
                  <a:close/>
                  <a:moveTo>
                    <a:pt x="1326" y="1939"/>
                  </a:moveTo>
                  <a:cubicBezTo>
                    <a:pt x="1324" y="1921"/>
                    <a:pt x="1319" y="1898"/>
                    <a:pt x="1315" y="1936"/>
                  </a:cubicBezTo>
                  <a:cubicBezTo>
                    <a:pt x="1301" y="1898"/>
                    <a:pt x="1339" y="1837"/>
                    <a:pt x="1326" y="1941"/>
                  </a:cubicBezTo>
                  <a:close/>
                  <a:moveTo>
                    <a:pt x="314" y="12054"/>
                  </a:moveTo>
                  <a:cubicBezTo>
                    <a:pt x="323" y="12050"/>
                    <a:pt x="307" y="12222"/>
                    <a:pt x="296" y="12179"/>
                  </a:cubicBezTo>
                  <a:cubicBezTo>
                    <a:pt x="301" y="12120"/>
                    <a:pt x="312" y="12127"/>
                    <a:pt x="314" y="12054"/>
                  </a:cubicBezTo>
                  <a:close/>
                  <a:moveTo>
                    <a:pt x="1351" y="1537"/>
                  </a:moveTo>
                  <a:lnTo>
                    <a:pt x="1346" y="1611"/>
                  </a:lnTo>
                  <a:lnTo>
                    <a:pt x="1339" y="1609"/>
                  </a:lnTo>
                  <a:lnTo>
                    <a:pt x="1346" y="1534"/>
                  </a:lnTo>
                  <a:close/>
                  <a:moveTo>
                    <a:pt x="1254" y="2747"/>
                  </a:moveTo>
                  <a:cubicBezTo>
                    <a:pt x="1260" y="2740"/>
                    <a:pt x="1249" y="2889"/>
                    <a:pt x="1240" y="2847"/>
                  </a:cubicBezTo>
                  <a:cubicBezTo>
                    <a:pt x="1242" y="2813"/>
                    <a:pt x="1247" y="2779"/>
                    <a:pt x="1251" y="2747"/>
                  </a:cubicBezTo>
                  <a:close/>
                  <a:moveTo>
                    <a:pt x="1098" y="4538"/>
                  </a:moveTo>
                  <a:cubicBezTo>
                    <a:pt x="1077" y="4554"/>
                    <a:pt x="1089" y="4486"/>
                    <a:pt x="1077" y="4484"/>
                  </a:cubicBezTo>
                  <a:cubicBezTo>
                    <a:pt x="1084" y="4432"/>
                    <a:pt x="1107" y="4484"/>
                    <a:pt x="1098" y="4538"/>
                  </a:cubicBezTo>
                  <a:close/>
                  <a:moveTo>
                    <a:pt x="355" y="11677"/>
                  </a:moveTo>
                  <a:lnTo>
                    <a:pt x="350" y="11727"/>
                  </a:lnTo>
                  <a:cubicBezTo>
                    <a:pt x="339" y="11734"/>
                    <a:pt x="341" y="11702"/>
                    <a:pt x="334" y="11700"/>
                  </a:cubicBezTo>
                  <a:lnTo>
                    <a:pt x="341" y="11648"/>
                  </a:lnTo>
                  <a:cubicBezTo>
                    <a:pt x="350" y="11643"/>
                    <a:pt x="348" y="11675"/>
                    <a:pt x="355" y="11677"/>
                  </a:cubicBezTo>
                  <a:close/>
                  <a:moveTo>
                    <a:pt x="1059" y="4789"/>
                  </a:moveTo>
                  <a:cubicBezTo>
                    <a:pt x="1075" y="4814"/>
                    <a:pt x="1044" y="4866"/>
                    <a:pt x="1046" y="4940"/>
                  </a:cubicBezTo>
                  <a:cubicBezTo>
                    <a:pt x="1037" y="4897"/>
                    <a:pt x="1037" y="4854"/>
                    <a:pt x="1046" y="4811"/>
                  </a:cubicBezTo>
                  <a:cubicBezTo>
                    <a:pt x="1050" y="4818"/>
                    <a:pt x="1057" y="4809"/>
                    <a:pt x="1059" y="4789"/>
                  </a:cubicBezTo>
                  <a:close/>
                  <a:moveTo>
                    <a:pt x="179" y="13339"/>
                  </a:moveTo>
                  <a:cubicBezTo>
                    <a:pt x="174" y="13385"/>
                    <a:pt x="167" y="13396"/>
                    <a:pt x="161" y="13387"/>
                  </a:cubicBezTo>
                  <a:cubicBezTo>
                    <a:pt x="165" y="13344"/>
                    <a:pt x="172" y="13330"/>
                    <a:pt x="179" y="13339"/>
                  </a:cubicBezTo>
                  <a:close/>
                  <a:moveTo>
                    <a:pt x="1337" y="1659"/>
                  </a:moveTo>
                  <a:cubicBezTo>
                    <a:pt x="1333" y="1708"/>
                    <a:pt x="1319" y="1692"/>
                    <a:pt x="1328" y="1631"/>
                  </a:cubicBezTo>
                  <a:lnTo>
                    <a:pt x="1335" y="1634"/>
                  </a:lnTo>
                  <a:cubicBezTo>
                    <a:pt x="1333" y="1654"/>
                    <a:pt x="1335" y="1659"/>
                    <a:pt x="1335" y="1661"/>
                  </a:cubicBezTo>
                  <a:close/>
                  <a:moveTo>
                    <a:pt x="1267" y="2465"/>
                  </a:moveTo>
                  <a:cubicBezTo>
                    <a:pt x="1276" y="2487"/>
                    <a:pt x="1256" y="2607"/>
                    <a:pt x="1254" y="2668"/>
                  </a:cubicBezTo>
                  <a:cubicBezTo>
                    <a:pt x="1251" y="2655"/>
                    <a:pt x="1249" y="2641"/>
                    <a:pt x="1242" y="2641"/>
                  </a:cubicBezTo>
                  <a:cubicBezTo>
                    <a:pt x="1258" y="2585"/>
                    <a:pt x="1242" y="2557"/>
                    <a:pt x="1254" y="2463"/>
                  </a:cubicBezTo>
                  <a:cubicBezTo>
                    <a:pt x="1256" y="2483"/>
                    <a:pt x="1263" y="2506"/>
                    <a:pt x="1267" y="2467"/>
                  </a:cubicBezTo>
                  <a:close/>
                  <a:moveTo>
                    <a:pt x="1021" y="5191"/>
                  </a:moveTo>
                  <a:cubicBezTo>
                    <a:pt x="1012" y="5166"/>
                    <a:pt x="1010" y="5139"/>
                    <a:pt x="1014" y="5114"/>
                  </a:cubicBezTo>
                  <a:cubicBezTo>
                    <a:pt x="1030" y="5105"/>
                    <a:pt x="1023" y="5152"/>
                    <a:pt x="1021" y="5193"/>
                  </a:cubicBezTo>
                  <a:close/>
                  <a:moveTo>
                    <a:pt x="565" y="9581"/>
                  </a:moveTo>
                  <a:cubicBezTo>
                    <a:pt x="549" y="9672"/>
                    <a:pt x="540" y="9764"/>
                    <a:pt x="535" y="9859"/>
                  </a:cubicBezTo>
                  <a:cubicBezTo>
                    <a:pt x="515" y="9852"/>
                    <a:pt x="524" y="9778"/>
                    <a:pt x="511" y="9753"/>
                  </a:cubicBezTo>
                  <a:cubicBezTo>
                    <a:pt x="535" y="9712"/>
                    <a:pt x="522" y="9688"/>
                    <a:pt x="540" y="9602"/>
                  </a:cubicBezTo>
                  <a:cubicBezTo>
                    <a:pt x="515" y="9581"/>
                    <a:pt x="506" y="9665"/>
                    <a:pt x="497" y="9751"/>
                  </a:cubicBezTo>
                  <a:cubicBezTo>
                    <a:pt x="488" y="9669"/>
                    <a:pt x="508" y="9498"/>
                    <a:pt x="511" y="9342"/>
                  </a:cubicBezTo>
                  <a:cubicBezTo>
                    <a:pt x="520" y="9346"/>
                    <a:pt x="524" y="9337"/>
                    <a:pt x="526" y="9319"/>
                  </a:cubicBezTo>
                  <a:cubicBezTo>
                    <a:pt x="547" y="9340"/>
                    <a:pt x="515" y="9371"/>
                    <a:pt x="517" y="9419"/>
                  </a:cubicBezTo>
                  <a:cubicBezTo>
                    <a:pt x="515" y="9475"/>
                    <a:pt x="531" y="9392"/>
                    <a:pt x="535" y="9448"/>
                  </a:cubicBezTo>
                  <a:cubicBezTo>
                    <a:pt x="554" y="9446"/>
                    <a:pt x="531" y="9403"/>
                    <a:pt x="547" y="9346"/>
                  </a:cubicBezTo>
                  <a:cubicBezTo>
                    <a:pt x="565" y="9365"/>
                    <a:pt x="560" y="9491"/>
                    <a:pt x="549" y="9527"/>
                  </a:cubicBezTo>
                  <a:cubicBezTo>
                    <a:pt x="540" y="9441"/>
                    <a:pt x="538" y="9547"/>
                    <a:pt x="508" y="9496"/>
                  </a:cubicBezTo>
                  <a:cubicBezTo>
                    <a:pt x="524" y="9534"/>
                    <a:pt x="529" y="9595"/>
                    <a:pt x="565" y="9581"/>
                  </a:cubicBezTo>
                  <a:close/>
                  <a:moveTo>
                    <a:pt x="502" y="10110"/>
                  </a:moveTo>
                  <a:cubicBezTo>
                    <a:pt x="504" y="10144"/>
                    <a:pt x="502" y="10178"/>
                    <a:pt x="490" y="10209"/>
                  </a:cubicBezTo>
                  <a:cubicBezTo>
                    <a:pt x="486" y="10205"/>
                    <a:pt x="488" y="10184"/>
                    <a:pt x="481" y="10182"/>
                  </a:cubicBezTo>
                  <a:lnTo>
                    <a:pt x="486" y="10132"/>
                  </a:lnTo>
                  <a:cubicBezTo>
                    <a:pt x="493" y="10139"/>
                    <a:pt x="497" y="10130"/>
                    <a:pt x="502" y="10110"/>
                  </a:cubicBezTo>
                  <a:close/>
                  <a:moveTo>
                    <a:pt x="278" y="12305"/>
                  </a:moveTo>
                  <a:lnTo>
                    <a:pt x="271" y="12380"/>
                  </a:lnTo>
                  <a:lnTo>
                    <a:pt x="262" y="12377"/>
                  </a:lnTo>
                  <a:lnTo>
                    <a:pt x="269" y="12303"/>
                  </a:lnTo>
                  <a:close/>
                  <a:moveTo>
                    <a:pt x="1425" y="346"/>
                  </a:moveTo>
                  <a:lnTo>
                    <a:pt x="1425" y="292"/>
                  </a:lnTo>
                  <a:cubicBezTo>
                    <a:pt x="1430" y="238"/>
                    <a:pt x="1432" y="263"/>
                    <a:pt x="1425" y="346"/>
                  </a:cubicBezTo>
                  <a:close/>
                  <a:moveTo>
                    <a:pt x="1326" y="1760"/>
                  </a:moveTo>
                  <a:lnTo>
                    <a:pt x="1319" y="1835"/>
                  </a:lnTo>
                  <a:lnTo>
                    <a:pt x="1312" y="1833"/>
                  </a:lnTo>
                  <a:lnTo>
                    <a:pt x="1319" y="1758"/>
                  </a:lnTo>
                  <a:close/>
                  <a:moveTo>
                    <a:pt x="1288" y="2239"/>
                  </a:moveTo>
                  <a:cubicBezTo>
                    <a:pt x="1285" y="2280"/>
                    <a:pt x="1279" y="2282"/>
                    <a:pt x="1276" y="2314"/>
                  </a:cubicBezTo>
                  <a:cubicBezTo>
                    <a:pt x="1274" y="2298"/>
                    <a:pt x="1272" y="2282"/>
                    <a:pt x="1267" y="2314"/>
                  </a:cubicBezTo>
                  <a:cubicBezTo>
                    <a:pt x="1258" y="2307"/>
                    <a:pt x="1274" y="2228"/>
                    <a:pt x="1276" y="2212"/>
                  </a:cubicBezTo>
                  <a:cubicBezTo>
                    <a:pt x="1279" y="2225"/>
                    <a:pt x="1281" y="2239"/>
                    <a:pt x="1285" y="2239"/>
                  </a:cubicBezTo>
                  <a:close/>
                  <a:moveTo>
                    <a:pt x="1188" y="3298"/>
                  </a:moveTo>
                  <a:cubicBezTo>
                    <a:pt x="1177" y="3294"/>
                    <a:pt x="1197" y="3192"/>
                    <a:pt x="1197" y="3147"/>
                  </a:cubicBezTo>
                  <a:cubicBezTo>
                    <a:pt x="1211" y="3190"/>
                    <a:pt x="1197" y="3215"/>
                    <a:pt x="1188" y="3298"/>
                  </a:cubicBezTo>
                  <a:close/>
                  <a:moveTo>
                    <a:pt x="468" y="10437"/>
                  </a:moveTo>
                  <a:cubicBezTo>
                    <a:pt x="445" y="10446"/>
                    <a:pt x="450" y="10370"/>
                    <a:pt x="465" y="10336"/>
                  </a:cubicBezTo>
                  <a:cubicBezTo>
                    <a:pt x="474" y="10342"/>
                    <a:pt x="474" y="10381"/>
                    <a:pt x="468" y="10437"/>
                  </a:cubicBezTo>
                  <a:close/>
                  <a:moveTo>
                    <a:pt x="1208" y="3020"/>
                  </a:moveTo>
                  <a:cubicBezTo>
                    <a:pt x="1224" y="3061"/>
                    <a:pt x="1195" y="3066"/>
                    <a:pt x="1197" y="3043"/>
                  </a:cubicBezTo>
                  <a:cubicBezTo>
                    <a:pt x="1197" y="3027"/>
                    <a:pt x="1206" y="3014"/>
                    <a:pt x="1208" y="3020"/>
                  </a:cubicBezTo>
                  <a:close/>
                  <a:moveTo>
                    <a:pt x="497" y="10083"/>
                  </a:moveTo>
                  <a:cubicBezTo>
                    <a:pt x="477" y="10080"/>
                    <a:pt x="499" y="9983"/>
                    <a:pt x="495" y="9904"/>
                  </a:cubicBezTo>
                  <a:cubicBezTo>
                    <a:pt x="486" y="9925"/>
                    <a:pt x="474" y="9934"/>
                    <a:pt x="459" y="9925"/>
                  </a:cubicBezTo>
                  <a:cubicBezTo>
                    <a:pt x="463" y="9830"/>
                    <a:pt x="479" y="9803"/>
                    <a:pt x="499" y="9803"/>
                  </a:cubicBezTo>
                  <a:cubicBezTo>
                    <a:pt x="461" y="9891"/>
                    <a:pt x="497" y="9877"/>
                    <a:pt x="506" y="9931"/>
                  </a:cubicBezTo>
                  <a:cubicBezTo>
                    <a:pt x="493" y="10008"/>
                    <a:pt x="504" y="10024"/>
                    <a:pt x="497" y="10083"/>
                  </a:cubicBezTo>
                  <a:close/>
                  <a:moveTo>
                    <a:pt x="1068" y="4432"/>
                  </a:moveTo>
                  <a:cubicBezTo>
                    <a:pt x="1059" y="4362"/>
                    <a:pt x="1102" y="4287"/>
                    <a:pt x="1068" y="4432"/>
                  </a:cubicBezTo>
                  <a:close/>
                  <a:moveTo>
                    <a:pt x="994" y="4983"/>
                  </a:moveTo>
                  <a:lnTo>
                    <a:pt x="1007" y="4857"/>
                  </a:lnTo>
                  <a:cubicBezTo>
                    <a:pt x="1023" y="4870"/>
                    <a:pt x="1023" y="4997"/>
                    <a:pt x="994" y="4983"/>
                  </a:cubicBezTo>
                  <a:close/>
                  <a:moveTo>
                    <a:pt x="691" y="8113"/>
                  </a:moveTo>
                  <a:cubicBezTo>
                    <a:pt x="669" y="8179"/>
                    <a:pt x="655" y="8244"/>
                    <a:pt x="646" y="8312"/>
                  </a:cubicBezTo>
                  <a:cubicBezTo>
                    <a:pt x="626" y="8260"/>
                    <a:pt x="664" y="8159"/>
                    <a:pt x="653" y="8109"/>
                  </a:cubicBezTo>
                  <a:cubicBezTo>
                    <a:pt x="666" y="8037"/>
                    <a:pt x="669" y="8145"/>
                    <a:pt x="689" y="8113"/>
                  </a:cubicBezTo>
                  <a:close/>
                  <a:moveTo>
                    <a:pt x="617" y="8820"/>
                  </a:moveTo>
                  <a:cubicBezTo>
                    <a:pt x="596" y="8782"/>
                    <a:pt x="596" y="8615"/>
                    <a:pt x="617" y="8538"/>
                  </a:cubicBezTo>
                  <a:cubicBezTo>
                    <a:pt x="648" y="8592"/>
                    <a:pt x="599" y="8734"/>
                    <a:pt x="615" y="8820"/>
                  </a:cubicBezTo>
                  <a:close/>
                  <a:moveTo>
                    <a:pt x="1297" y="1932"/>
                  </a:moveTo>
                  <a:cubicBezTo>
                    <a:pt x="1294" y="1959"/>
                    <a:pt x="1292" y="1945"/>
                    <a:pt x="1292" y="1932"/>
                  </a:cubicBezTo>
                  <a:cubicBezTo>
                    <a:pt x="1285" y="1963"/>
                    <a:pt x="1281" y="1997"/>
                    <a:pt x="1281" y="2031"/>
                  </a:cubicBezTo>
                  <a:cubicBezTo>
                    <a:pt x="1274" y="1997"/>
                    <a:pt x="1281" y="1903"/>
                    <a:pt x="1290" y="1801"/>
                  </a:cubicBezTo>
                  <a:cubicBezTo>
                    <a:pt x="1290" y="1853"/>
                    <a:pt x="1285" y="1921"/>
                    <a:pt x="1294" y="1932"/>
                  </a:cubicBezTo>
                  <a:close/>
                  <a:moveTo>
                    <a:pt x="321" y="11619"/>
                  </a:moveTo>
                  <a:lnTo>
                    <a:pt x="316" y="11668"/>
                  </a:lnTo>
                  <a:lnTo>
                    <a:pt x="305" y="11666"/>
                  </a:lnTo>
                  <a:lnTo>
                    <a:pt x="310" y="11616"/>
                  </a:lnTo>
                  <a:close/>
                  <a:moveTo>
                    <a:pt x="1048" y="4452"/>
                  </a:moveTo>
                  <a:cubicBezTo>
                    <a:pt x="1066" y="4500"/>
                    <a:pt x="1026" y="4525"/>
                    <a:pt x="1026" y="4475"/>
                  </a:cubicBezTo>
                  <a:cubicBezTo>
                    <a:pt x="1035" y="4387"/>
                    <a:pt x="1041" y="4534"/>
                    <a:pt x="1048" y="4455"/>
                  </a:cubicBezTo>
                  <a:close/>
                  <a:moveTo>
                    <a:pt x="176" y="13030"/>
                  </a:moveTo>
                  <a:cubicBezTo>
                    <a:pt x="179" y="13064"/>
                    <a:pt x="176" y="13098"/>
                    <a:pt x="172" y="13132"/>
                  </a:cubicBezTo>
                  <a:cubicBezTo>
                    <a:pt x="170" y="13116"/>
                    <a:pt x="167" y="13102"/>
                    <a:pt x="163" y="13102"/>
                  </a:cubicBezTo>
                  <a:lnTo>
                    <a:pt x="167" y="13053"/>
                  </a:lnTo>
                  <a:cubicBezTo>
                    <a:pt x="172" y="13059"/>
                    <a:pt x="174" y="13050"/>
                    <a:pt x="176" y="13030"/>
                  </a:cubicBezTo>
                  <a:close/>
                  <a:moveTo>
                    <a:pt x="689" y="7908"/>
                  </a:moveTo>
                  <a:cubicBezTo>
                    <a:pt x="680" y="7901"/>
                    <a:pt x="696" y="7833"/>
                    <a:pt x="682" y="7831"/>
                  </a:cubicBezTo>
                  <a:cubicBezTo>
                    <a:pt x="698" y="7752"/>
                    <a:pt x="700" y="7858"/>
                    <a:pt x="689" y="7910"/>
                  </a:cubicBezTo>
                  <a:close/>
                  <a:moveTo>
                    <a:pt x="556" y="9195"/>
                  </a:moveTo>
                  <a:cubicBezTo>
                    <a:pt x="551" y="9281"/>
                    <a:pt x="522" y="9222"/>
                    <a:pt x="520" y="9317"/>
                  </a:cubicBezTo>
                  <a:cubicBezTo>
                    <a:pt x="506" y="9283"/>
                    <a:pt x="529" y="9197"/>
                    <a:pt x="520" y="9191"/>
                  </a:cubicBezTo>
                  <a:cubicBezTo>
                    <a:pt x="533" y="9118"/>
                    <a:pt x="540" y="9209"/>
                    <a:pt x="554" y="9195"/>
                  </a:cubicBezTo>
                  <a:close/>
                  <a:moveTo>
                    <a:pt x="470" y="10026"/>
                  </a:moveTo>
                  <a:lnTo>
                    <a:pt x="463" y="10078"/>
                  </a:lnTo>
                  <a:lnTo>
                    <a:pt x="450" y="10076"/>
                  </a:lnTo>
                  <a:lnTo>
                    <a:pt x="456" y="10024"/>
                  </a:lnTo>
                  <a:close/>
                  <a:moveTo>
                    <a:pt x="870" y="6117"/>
                  </a:moveTo>
                  <a:cubicBezTo>
                    <a:pt x="838" y="6185"/>
                    <a:pt x="834" y="6189"/>
                    <a:pt x="825" y="6340"/>
                  </a:cubicBezTo>
                  <a:cubicBezTo>
                    <a:pt x="813" y="6329"/>
                    <a:pt x="809" y="6359"/>
                    <a:pt x="804" y="6388"/>
                  </a:cubicBezTo>
                  <a:cubicBezTo>
                    <a:pt x="782" y="6381"/>
                    <a:pt x="779" y="6327"/>
                    <a:pt x="752" y="6329"/>
                  </a:cubicBezTo>
                  <a:cubicBezTo>
                    <a:pt x="782" y="6298"/>
                    <a:pt x="795" y="6203"/>
                    <a:pt x="777" y="6103"/>
                  </a:cubicBezTo>
                  <a:cubicBezTo>
                    <a:pt x="797" y="6040"/>
                    <a:pt x="800" y="6185"/>
                    <a:pt x="809" y="6212"/>
                  </a:cubicBezTo>
                  <a:cubicBezTo>
                    <a:pt x="838" y="6205"/>
                    <a:pt x="816" y="6090"/>
                    <a:pt x="843" y="6038"/>
                  </a:cubicBezTo>
                  <a:cubicBezTo>
                    <a:pt x="861" y="6040"/>
                    <a:pt x="849" y="6119"/>
                    <a:pt x="870" y="6117"/>
                  </a:cubicBezTo>
                  <a:close/>
                  <a:moveTo>
                    <a:pt x="231" y="12398"/>
                  </a:moveTo>
                  <a:cubicBezTo>
                    <a:pt x="222" y="12486"/>
                    <a:pt x="212" y="12456"/>
                    <a:pt x="212" y="12547"/>
                  </a:cubicBezTo>
                  <a:cubicBezTo>
                    <a:pt x="210" y="12531"/>
                    <a:pt x="206" y="12515"/>
                    <a:pt x="203" y="12545"/>
                  </a:cubicBezTo>
                  <a:cubicBezTo>
                    <a:pt x="194" y="12495"/>
                    <a:pt x="219" y="12395"/>
                    <a:pt x="231" y="12398"/>
                  </a:cubicBezTo>
                  <a:close/>
                  <a:moveTo>
                    <a:pt x="1055" y="4249"/>
                  </a:moveTo>
                  <a:cubicBezTo>
                    <a:pt x="1053" y="4276"/>
                    <a:pt x="1044" y="4269"/>
                    <a:pt x="1035" y="4272"/>
                  </a:cubicBezTo>
                  <a:lnTo>
                    <a:pt x="1044" y="4195"/>
                  </a:lnTo>
                  <a:cubicBezTo>
                    <a:pt x="1050" y="4206"/>
                    <a:pt x="1046" y="4242"/>
                    <a:pt x="1055" y="4249"/>
                  </a:cubicBezTo>
                  <a:close/>
                  <a:moveTo>
                    <a:pt x="258" y="12043"/>
                  </a:moveTo>
                  <a:cubicBezTo>
                    <a:pt x="251" y="12088"/>
                    <a:pt x="249" y="12045"/>
                    <a:pt x="242" y="12041"/>
                  </a:cubicBezTo>
                  <a:cubicBezTo>
                    <a:pt x="251" y="11998"/>
                    <a:pt x="251" y="12039"/>
                    <a:pt x="258" y="12043"/>
                  </a:cubicBezTo>
                  <a:close/>
                  <a:moveTo>
                    <a:pt x="244" y="12194"/>
                  </a:moveTo>
                  <a:cubicBezTo>
                    <a:pt x="217" y="12278"/>
                    <a:pt x="222" y="12104"/>
                    <a:pt x="222" y="12036"/>
                  </a:cubicBezTo>
                  <a:cubicBezTo>
                    <a:pt x="249" y="12045"/>
                    <a:pt x="215" y="12242"/>
                    <a:pt x="244" y="12194"/>
                  </a:cubicBezTo>
                  <a:close/>
                  <a:moveTo>
                    <a:pt x="86" y="14037"/>
                  </a:moveTo>
                  <a:cubicBezTo>
                    <a:pt x="82" y="14064"/>
                    <a:pt x="79" y="14051"/>
                    <a:pt x="77" y="14085"/>
                  </a:cubicBezTo>
                  <a:cubicBezTo>
                    <a:pt x="70" y="14067"/>
                    <a:pt x="79" y="13988"/>
                    <a:pt x="86" y="13933"/>
                  </a:cubicBezTo>
                  <a:cubicBezTo>
                    <a:pt x="91" y="13943"/>
                    <a:pt x="77" y="14046"/>
                    <a:pt x="84" y="14037"/>
                  </a:cubicBezTo>
                  <a:close/>
                  <a:moveTo>
                    <a:pt x="956" y="4902"/>
                  </a:moveTo>
                  <a:cubicBezTo>
                    <a:pt x="965" y="4859"/>
                    <a:pt x="974" y="4888"/>
                    <a:pt x="967" y="4929"/>
                  </a:cubicBezTo>
                  <a:cubicBezTo>
                    <a:pt x="971" y="4936"/>
                    <a:pt x="974" y="4920"/>
                    <a:pt x="976" y="4904"/>
                  </a:cubicBezTo>
                  <a:cubicBezTo>
                    <a:pt x="983" y="4902"/>
                    <a:pt x="980" y="4915"/>
                    <a:pt x="980" y="4931"/>
                  </a:cubicBezTo>
                  <a:lnTo>
                    <a:pt x="976" y="4981"/>
                  </a:lnTo>
                  <a:cubicBezTo>
                    <a:pt x="953" y="4985"/>
                    <a:pt x="951" y="4927"/>
                    <a:pt x="937" y="4949"/>
                  </a:cubicBezTo>
                  <a:cubicBezTo>
                    <a:pt x="917" y="4857"/>
                    <a:pt x="974" y="4958"/>
                    <a:pt x="956" y="4902"/>
                  </a:cubicBezTo>
                  <a:close/>
                  <a:moveTo>
                    <a:pt x="951" y="5207"/>
                  </a:moveTo>
                  <a:cubicBezTo>
                    <a:pt x="935" y="5209"/>
                    <a:pt x="931" y="5184"/>
                    <a:pt x="940" y="5130"/>
                  </a:cubicBezTo>
                  <a:cubicBezTo>
                    <a:pt x="942" y="5157"/>
                    <a:pt x="962" y="5141"/>
                    <a:pt x="951" y="5207"/>
                  </a:cubicBezTo>
                  <a:close/>
                  <a:moveTo>
                    <a:pt x="901" y="5688"/>
                  </a:moveTo>
                  <a:cubicBezTo>
                    <a:pt x="897" y="5667"/>
                    <a:pt x="888" y="5658"/>
                    <a:pt x="876" y="5658"/>
                  </a:cubicBezTo>
                  <a:cubicBezTo>
                    <a:pt x="881" y="5597"/>
                    <a:pt x="895" y="5584"/>
                    <a:pt x="904" y="5536"/>
                  </a:cubicBezTo>
                  <a:cubicBezTo>
                    <a:pt x="913" y="5543"/>
                    <a:pt x="906" y="5586"/>
                    <a:pt x="899" y="5586"/>
                  </a:cubicBezTo>
                  <a:cubicBezTo>
                    <a:pt x="895" y="5625"/>
                    <a:pt x="917" y="5609"/>
                    <a:pt x="899" y="5688"/>
                  </a:cubicBezTo>
                  <a:close/>
                  <a:moveTo>
                    <a:pt x="698" y="7553"/>
                  </a:moveTo>
                  <a:cubicBezTo>
                    <a:pt x="712" y="7605"/>
                    <a:pt x="666" y="7562"/>
                    <a:pt x="691" y="7474"/>
                  </a:cubicBezTo>
                  <a:cubicBezTo>
                    <a:pt x="685" y="7470"/>
                    <a:pt x="682" y="7483"/>
                    <a:pt x="680" y="7499"/>
                  </a:cubicBezTo>
                  <a:cubicBezTo>
                    <a:pt x="673" y="7504"/>
                    <a:pt x="675" y="7488"/>
                    <a:pt x="675" y="7474"/>
                  </a:cubicBezTo>
                  <a:lnTo>
                    <a:pt x="682" y="7422"/>
                  </a:lnTo>
                  <a:cubicBezTo>
                    <a:pt x="712" y="7400"/>
                    <a:pt x="700" y="7479"/>
                    <a:pt x="709" y="7504"/>
                  </a:cubicBezTo>
                  <a:cubicBezTo>
                    <a:pt x="707" y="7528"/>
                    <a:pt x="698" y="7522"/>
                    <a:pt x="691" y="7526"/>
                  </a:cubicBezTo>
                  <a:cubicBezTo>
                    <a:pt x="689" y="7546"/>
                    <a:pt x="691" y="7551"/>
                    <a:pt x="696" y="7551"/>
                  </a:cubicBezTo>
                  <a:close/>
                  <a:moveTo>
                    <a:pt x="687" y="7732"/>
                  </a:moveTo>
                  <a:lnTo>
                    <a:pt x="680" y="7781"/>
                  </a:lnTo>
                  <a:lnTo>
                    <a:pt x="666" y="7779"/>
                  </a:lnTo>
                  <a:lnTo>
                    <a:pt x="671" y="7729"/>
                  </a:lnTo>
                  <a:close/>
                  <a:moveTo>
                    <a:pt x="303" y="11515"/>
                  </a:moveTo>
                  <a:lnTo>
                    <a:pt x="298" y="11564"/>
                  </a:lnTo>
                  <a:cubicBezTo>
                    <a:pt x="292" y="11560"/>
                    <a:pt x="287" y="11569"/>
                    <a:pt x="285" y="11587"/>
                  </a:cubicBezTo>
                  <a:cubicBezTo>
                    <a:pt x="278" y="11578"/>
                    <a:pt x="285" y="11524"/>
                    <a:pt x="289" y="11485"/>
                  </a:cubicBezTo>
                  <a:cubicBezTo>
                    <a:pt x="292" y="11499"/>
                    <a:pt x="294" y="11515"/>
                    <a:pt x="303" y="11515"/>
                  </a:cubicBezTo>
                  <a:close/>
                  <a:moveTo>
                    <a:pt x="1152" y="3086"/>
                  </a:moveTo>
                  <a:cubicBezTo>
                    <a:pt x="1166" y="2991"/>
                    <a:pt x="1168" y="3145"/>
                    <a:pt x="1152" y="3138"/>
                  </a:cubicBezTo>
                  <a:cubicBezTo>
                    <a:pt x="1129" y="3215"/>
                    <a:pt x="1166" y="3084"/>
                    <a:pt x="1150" y="3086"/>
                  </a:cubicBezTo>
                  <a:close/>
                  <a:moveTo>
                    <a:pt x="1123" y="3492"/>
                  </a:moveTo>
                  <a:cubicBezTo>
                    <a:pt x="1114" y="3572"/>
                    <a:pt x="1098" y="3574"/>
                    <a:pt x="1093" y="3666"/>
                  </a:cubicBezTo>
                  <a:cubicBezTo>
                    <a:pt x="1082" y="3657"/>
                    <a:pt x="1105" y="3553"/>
                    <a:pt x="1087" y="3563"/>
                  </a:cubicBezTo>
                  <a:cubicBezTo>
                    <a:pt x="1098" y="3540"/>
                    <a:pt x="1105" y="3470"/>
                    <a:pt x="1120" y="3490"/>
                  </a:cubicBezTo>
                  <a:close/>
                  <a:moveTo>
                    <a:pt x="1017" y="4527"/>
                  </a:moveTo>
                  <a:cubicBezTo>
                    <a:pt x="996" y="4617"/>
                    <a:pt x="983" y="4708"/>
                    <a:pt x="974" y="4800"/>
                  </a:cubicBezTo>
                  <a:cubicBezTo>
                    <a:pt x="962" y="4791"/>
                    <a:pt x="953" y="4802"/>
                    <a:pt x="949" y="4848"/>
                  </a:cubicBezTo>
                  <a:cubicBezTo>
                    <a:pt x="956" y="4791"/>
                    <a:pt x="956" y="4674"/>
                    <a:pt x="967" y="4619"/>
                  </a:cubicBezTo>
                  <a:cubicBezTo>
                    <a:pt x="976" y="4644"/>
                    <a:pt x="976" y="4671"/>
                    <a:pt x="971" y="4699"/>
                  </a:cubicBezTo>
                  <a:cubicBezTo>
                    <a:pt x="994" y="4696"/>
                    <a:pt x="989" y="4511"/>
                    <a:pt x="1014" y="4525"/>
                  </a:cubicBezTo>
                  <a:close/>
                  <a:moveTo>
                    <a:pt x="716" y="7377"/>
                  </a:moveTo>
                  <a:cubicBezTo>
                    <a:pt x="716" y="7400"/>
                    <a:pt x="709" y="7400"/>
                    <a:pt x="705" y="7402"/>
                  </a:cubicBezTo>
                  <a:lnTo>
                    <a:pt x="691" y="7400"/>
                  </a:lnTo>
                  <a:cubicBezTo>
                    <a:pt x="694" y="7366"/>
                    <a:pt x="700" y="7332"/>
                    <a:pt x="709" y="7300"/>
                  </a:cubicBezTo>
                  <a:cubicBezTo>
                    <a:pt x="718" y="7305"/>
                    <a:pt x="703" y="7373"/>
                    <a:pt x="714" y="7375"/>
                  </a:cubicBezTo>
                  <a:close/>
                  <a:moveTo>
                    <a:pt x="52" y="14442"/>
                  </a:moveTo>
                  <a:cubicBezTo>
                    <a:pt x="48" y="14507"/>
                    <a:pt x="43" y="14550"/>
                    <a:pt x="39" y="14539"/>
                  </a:cubicBezTo>
                  <a:cubicBezTo>
                    <a:pt x="41" y="14496"/>
                    <a:pt x="43" y="14482"/>
                    <a:pt x="45" y="14437"/>
                  </a:cubicBezTo>
                  <a:close/>
                  <a:moveTo>
                    <a:pt x="1021" y="4400"/>
                  </a:moveTo>
                  <a:cubicBezTo>
                    <a:pt x="1007" y="4473"/>
                    <a:pt x="1010" y="4425"/>
                    <a:pt x="994" y="4421"/>
                  </a:cubicBezTo>
                  <a:cubicBezTo>
                    <a:pt x="996" y="4344"/>
                    <a:pt x="1010" y="4330"/>
                    <a:pt x="1014" y="4269"/>
                  </a:cubicBezTo>
                  <a:cubicBezTo>
                    <a:pt x="1035" y="4267"/>
                    <a:pt x="989" y="4432"/>
                    <a:pt x="1021" y="4400"/>
                  </a:cubicBezTo>
                  <a:close/>
                  <a:moveTo>
                    <a:pt x="759" y="6896"/>
                  </a:moveTo>
                  <a:cubicBezTo>
                    <a:pt x="732" y="6982"/>
                    <a:pt x="752" y="6801"/>
                    <a:pt x="750" y="6767"/>
                  </a:cubicBezTo>
                  <a:cubicBezTo>
                    <a:pt x="775" y="6758"/>
                    <a:pt x="743" y="6885"/>
                    <a:pt x="759" y="6896"/>
                  </a:cubicBezTo>
                  <a:close/>
                  <a:moveTo>
                    <a:pt x="592" y="8486"/>
                  </a:moveTo>
                  <a:cubicBezTo>
                    <a:pt x="581" y="8565"/>
                    <a:pt x="567" y="8637"/>
                    <a:pt x="544" y="8658"/>
                  </a:cubicBezTo>
                  <a:cubicBezTo>
                    <a:pt x="551" y="8549"/>
                    <a:pt x="567" y="8497"/>
                    <a:pt x="592" y="8484"/>
                  </a:cubicBezTo>
                  <a:close/>
                  <a:moveTo>
                    <a:pt x="657" y="7779"/>
                  </a:moveTo>
                  <a:cubicBezTo>
                    <a:pt x="651" y="7840"/>
                    <a:pt x="633" y="7781"/>
                    <a:pt x="630" y="7775"/>
                  </a:cubicBezTo>
                  <a:cubicBezTo>
                    <a:pt x="635" y="7741"/>
                    <a:pt x="646" y="7736"/>
                    <a:pt x="653" y="7700"/>
                  </a:cubicBezTo>
                  <a:cubicBezTo>
                    <a:pt x="662" y="7707"/>
                    <a:pt x="646" y="7775"/>
                    <a:pt x="657" y="7777"/>
                  </a:cubicBezTo>
                  <a:close/>
                  <a:moveTo>
                    <a:pt x="465" y="9645"/>
                  </a:moveTo>
                  <a:cubicBezTo>
                    <a:pt x="459" y="9676"/>
                    <a:pt x="452" y="9694"/>
                    <a:pt x="441" y="9692"/>
                  </a:cubicBezTo>
                  <a:cubicBezTo>
                    <a:pt x="445" y="9660"/>
                    <a:pt x="454" y="9640"/>
                    <a:pt x="465" y="9645"/>
                  </a:cubicBezTo>
                  <a:close/>
                  <a:moveTo>
                    <a:pt x="75" y="13800"/>
                  </a:moveTo>
                  <a:cubicBezTo>
                    <a:pt x="77" y="13757"/>
                    <a:pt x="79" y="13753"/>
                    <a:pt x="84" y="13751"/>
                  </a:cubicBezTo>
                  <a:cubicBezTo>
                    <a:pt x="88" y="13701"/>
                    <a:pt x="77" y="13717"/>
                    <a:pt x="84" y="13649"/>
                  </a:cubicBezTo>
                  <a:cubicBezTo>
                    <a:pt x="93" y="13604"/>
                    <a:pt x="93" y="13649"/>
                    <a:pt x="100" y="13653"/>
                  </a:cubicBezTo>
                  <a:cubicBezTo>
                    <a:pt x="84" y="13678"/>
                    <a:pt x="93" y="13764"/>
                    <a:pt x="75" y="13800"/>
                  </a:cubicBezTo>
                  <a:close/>
                  <a:moveTo>
                    <a:pt x="852" y="5807"/>
                  </a:moveTo>
                  <a:cubicBezTo>
                    <a:pt x="843" y="5830"/>
                    <a:pt x="840" y="5900"/>
                    <a:pt x="825" y="5880"/>
                  </a:cubicBezTo>
                  <a:cubicBezTo>
                    <a:pt x="825" y="5814"/>
                    <a:pt x="836" y="5789"/>
                    <a:pt x="852" y="5807"/>
                  </a:cubicBezTo>
                  <a:close/>
                  <a:moveTo>
                    <a:pt x="757" y="6688"/>
                  </a:moveTo>
                  <a:cubicBezTo>
                    <a:pt x="732" y="6835"/>
                    <a:pt x="732" y="6593"/>
                    <a:pt x="757" y="6688"/>
                  </a:cubicBezTo>
                  <a:close/>
                  <a:moveTo>
                    <a:pt x="630" y="7901"/>
                  </a:moveTo>
                  <a:cubicBezTo>
                    <a:pt x="624" y="8012"/>
                    <a:pt x="601" y="8041"/>
                    <a:pt x="596" y="8152"/>
                  </a:cubicBezTo>
                  <a:cubicBezTo>
                    <a:pt x="558" y="8116"/>
                    <a:pt x="610" y="7978"/>
                    <a:pt x="603" y="7869"/>
                  </a:cubicBezTo>
                  <a:cubicBezTo>
                    <a:pt x="608" y="7892"/>
                    <a:pt x="617" y="7901"/>
                    <a:pt x="630" y="7901"/>
                  </a:cubicBezTo>
                  <a:close/>
                  <a:moveTo>
                    <a:pt x="434" y="9739"/>
                  </a:moveTo>
                  <a:cubicBezTo>
                    <a:pt x="456" y="9782"/>
                    <a:pt x="418" y="9787"/>
                    <a:pt x="418" y="9764"/>
                  </a:cubicBezTo>
                  <a:cubicBezTo>
                    <a:pt x="420" y="9749"/>
                    <a:pt x="432" y="9735"/>
                    <a:pt x="434" y="9742"/>
                  </a:cubicBezTo>
                  <a:close/>
                  <a:moveTo>
                    <a:pt x="21" y="14839"/>
                  </a:moveTo>
                  <a:cubicBezTo>
                    <a:pt x="14" y="14923"/>
                    <a:pt x="21" y="14810"/>
                    <a:pt x="21" y="14812"/>
                  </a:cubicBezTo>
                  <a:cubicBezTo>
                    <a:pt x="18" y="14803"/>
                    <a:pt x="21" y="14794"/>
                    <a:pt x="23" y="14787"/>
                  </a:cubicBezTo>
                  <a:cubicBezTo>
                    <a:pt x="25" y="14722"/>
                    <a:pt x="16" y="14846"/>
                    <a:pt x="21" y="14841"/>
                  </a:cubicBezTo>
                  <a:close/>
                  <a:moveTo>
                    <a:pt x="1120" y="3233"/>
                  </a:moveTo>
                  <a:cubicBezTo>
                    <a:pt x="1118" y="3287"/>
                    <a:pt x="1109" y="3280"/>
                    <a:pt x="1100" y="3280"/>
                  </a:cubicBezTo>
                  <a:lnTo>
                    <a:pt x="1109" y="3206"/>
                  </a:lnTo>
                  <a:cubicBezTo>
                    <a:pt x="1109" y="3219"/>
                    <a:pt x="1114" y="3235"/>
                    <a:pt x="1120" y="3235"/>
                  </a:cubicBezTo>
                  <a:close/>
                  <a:moveTo>
                    <a:pt x="1041" y="3863"/>
                  </a:moveTo>
                  <a:cubicBezTo>
                    <a:pt x="1050" y="3870"/>
                    <a:pt x="1055" y="3881"/>
                    <a:pt x="1050" y="3892"/>
                  </a:cubicBezTo>
                  <a:cubicBezTo>
                    <a:pt x="1035" y="3926"/>
                    <a:pt x="1030" y="3709"/>
                    <a:pt x="1041" y="3863"/>
                  </a:cubicBezTo>
                  <a:close/>
                  <a:moveTo>
                    <a:pt x="904" y="5200"/>
                  </a:moveTo>
                  <a:cubicBezTo>
                    <a:pt x="917" y="5213"/>
                    <a:pt x="895" y="5335"/>
                    <a:pt x="886" y="5351"/>
                  </a:cubicBezTo>
                  <a:cubicBezTo>
                    <a:pt x="872" y="5326"/>
                    <a:pt x="904" y="5274"/>
                    <a:pt x="904" y="5200"/>
                  </a:cubicBezTo>
                  <a:close/>
                  <a:moveTo>
                    <a:pt x="289" y="11203"/>
                  </a:moveTo>
                  <a:cubicBezTo>
                    <a:pt x="303" y="11223"/>
                    <a:pt x="273" y="11277"/>
                    <a:pt x="269" y="11302"/>
                  </a:cubicBezTo>
                  <a:cubicBezTo>
                    <a:pt x="253" y="11262"/>
                    <a:pt x="285" y="11232"/>
                    <a:pt x="289" y="11203"/>
                  </a:cubicBezTo>
                  <a:close/>
                  <a:moveTo>
                    <a:pt x="43" y="14383"/>
                  </a:moveTo>
                  <a:cubicBezTo>
                    <a:pt x="41" y="14304"/>
                    <a:pt x="54" y="14302"/>
                    <a:pt x="43" y="14383"/>
                  </a:cubicBezTo>
                  <a:close/>
                  <a:moveTo>
                    <a:pt x="179" y="12106"/>
                  </a:moveTo>
                  <a:cubicBezTo>
                    <a:pt x="185" y="12106"/>
                    <a:pt x="185" y="12075"/>
                    <a:pt x="188" y="12057"/>
                  </a:cubicBezTo>
                  <a:cubicBezTo>
                    <a:pt x="188" y="12127"/>
                    <a:pt x="199" y="12176"/>
                    <a:pt x="206" y="12034"/>
                  </a:cubicBezTo>
                  <a:cubicBezTo>
                    <a:pt x="210" y="12077"/>
                    <a:pt x="210" y="12120"/>
                    <a:pt x="206" y="12163"/>
                  </a:cubicBezTo>
                  <a:cubicBezTo>
                    <a:pt x="199" y="12152"/>
                    <a:pt x="194" y="12181"/>
                    <a:pt x="192" y="12210"/>
                  </a:cubicBezTo>
                  <a:cubicBezTo>
                    <a:pt x="176" y="12147"/>
                    <a:pt x="176" y="12235"/>
                    <a:pt x="174" y="12104"/>
                  </a:cubicBezTo>
                  <a:cubicBezTo>
                    <a:pt x="176" y="12079"/>
                    <a:pt x="181" y="12093"/>
                    <a:pt x="179" y="12106"/>
                  </a:cubicBezTo>
                  <a:close/>
                  <a:moveTo>
                    <a:pt x="393" y="10017"/>
                  </a:moveTo>
                  <a:cubicBezTo>
                    <a:pt x="373" y="10065"/>
                    <a:pt x="339" y="10225"/>
                    <a:pt x="362" y="10293"/>
                  </a:cubicBezTo>
                  <a:cubicBezTo>
                    <a:pt x="343" y="10374"/>
                    <a:pt x="350" y="10239"/>
                    <a:pt x="330" y="10263"/>
                  </a:cubicBezTo>
                  <a:cubicBezTo>
                    <a:pt x="341" y="10114"/>
                    <a:pt x="366" y="10056"/>
                    <a:pt x="393" y="10017"/>
                  </a:cubicBezTo>
                  <a:close/>
                  <a:moveTo>
                    <a:pt x="303" y="11000"/>
                  </a:moveTo>
                  <a:cubicBezTo>
                    <a:pt x="292" y="11043"/>
                    <a:pt x="273" y="11063"/>
                    <a:pt x="269" y="11020"/>
                  </a:cubicBezTo>
                  <a:cubicBezTo>
                    <a:pt x="292" y="10986"/>
                    <a:pt x="292" y="10975"/>
                    <a:pt x="294" y="10871"/>
                  </a:cubicBezTo>
                  <a:cubicBezTo>
                    <a:pt x="307" y="10882"/>
                    <a:pt x="292" y="10982"/>
                    <a:pt x="301" y="11000"/>
                  </a:cubicBezTo>
                  <a:close/>
                  <a:moveTo>
                    <a:pt x="170" y="12488"/>
                  </a:moveTo>
                  <a:cubicBezTo>
                    <a:pt x="165" y="12420"/>
                    <a:pt x="165" y="12353"/>
                    <a:pt x="170" y="12285"/>
                  </a:cubicBezTo>
                  <a:cubicBezTo>
                    <a:pt x="181" y="12353"/>
                    <a:pt x="181" y="12420"/>
                    <a:pt x="170" y="12488"/>
                  </a:cubicBezTo>
                  <a:close/>
                  <a:moveTo>
                    <a:pt x="1324" y="1162"/>
                  </a:moveTo>
                  <a:cubicBezTo>
                    <a:pt x="1317" y="1166"/>
                    <a:pt x="1319" y="1123"/>
                    <a:pt x="1328" y="1058"/>
                  </a:cubicBezTo>
                  <a:cubicBezTo>
                    <a:pt x="1324" y="1098"/>
                    <a:pt x="1330" y="1098"/>
                    <a:pt x="1324" y="1162"/>
                  </a:cubicBezTo>
                  <a:close/>
                  <a:moveTo>
                    <a:pt x="904" y="4893"/>
                  </a:moveTo>
                  <a:cubicBezTo>
                    <a:pt x="910" y="4773"/>
                    <a:pt x="937" y="4852"/>
                    <a:pt x="904" y="4893"/>
                  </a:cubicBezTo>
                  <a:close/>
                  <a:moveTo>
                    <a:pt x="730" y="6532"/>
                  </a:moveTo>
                  <a:lnTo>
                    <a:pt x="725" y="6584"/>
                  </a:lnTo>
                  <a:lnTo>
                    <a:pt x="709" y="6582"/>
                  </a:lnTo>
                  <a:lnTo>
                    <a:pt x="716" y="6530"/>
                  </a:lnTo>
                  <a:close/>
                  <a:moveTo>
                    <a:pt x="526" y="8475"/>
                  </a:moveTo>
                  <a:cubicBezTo>
                    <a:pt x="508" y="8552"/>
                    <a:pt x="499" y="8673"/>
                    <a:pt x="470" y="8673"/>
                  </a:cubicBezTo>
                  <a:cubicBezTo>
                    <a:pt x="481" y="8592"/>
                    <a:pt x="452" y="8612"/>
                    <a:pt x="470" y="8520"/>
                  </a:cubicBezTo>
                  <a:cubicBezTo>
                    <a:pt x="499" y="8486"/>
                    <a:pt x="490" y="8475"/>
                    <a:pt x="526" y="8475"/>
                  </a:cubicBezTo>
                  <a:close/>
                  <a:moveTo>
                    <a:pt x="1337" y="983"/>
                  </a:moveTo>
                  <a:cubicBezTo>
                    <a:pt x="1335" y="974"/>
                    <a:pt x="1342" y="920"/>
                    <a:pt x="1346" y="882"/>
                  </a:cubicBezTo>
                  <a:cubicBezTo>
                    <a:pt x="1346" y="916"/>
                    <a:pt x="1344" y="949"/>
                    <a:pt x="1337" y="983"/>
                  </a:cubicBezTo>
                  <a:close/>
                  <a:moveTo>
                    <a:pt x="1301" y="1313"/>
                  </a:moveTo>
                  <a:lnTo>
                    <a:pt x="1294" y="1388"/>
                  </a:lnTo>
                  <a:lnTo>
                    <a:pt x="1288" y="1385"/>
                  </a:lnTo>
                  <a:lnTo>
                    <a:pt x="1297" y="1311"/>
                  </a:lnTo>
                  <a:close/>
                  <a:moveTo>
                    <a:pt x="680" y="6937"/>
                  </a:moveTo>
                  <a:cubicBezTo>
                    <a:pt x="678" y="6962"/>
                    <a:pt x="671" y="6986"/>
                    <a:pt x="666" y="7011"/>
                  </a:cubicBezTo>
                  <a:cubicBezTo>
                    <a:pt x="660" y="7004"/>
                    <a:pt x="662" y="6984"/>
                    <a:pt x="653" y="6982"/>
                  </a:cubicBezTo>
                  <a:lnTo>
                    <a:pt x="660" y="6932"/>
                  </a:lnTo>
                  <a:close/>
                  <a:moveTo>
                    <a:pt x="608" y="7565"/>
                  </a:moveTo>
                  <a:cubicBezTo>
                    <a:pt x="590" y="7504"/>
                    <a:pt x="644" y="7467"/>
                    <a:pt x="608" y="7565"/>
                  </a:cubicBezTo>
                  <a:close/>
                  <a:moveTo>
                    <a:pt x="474" y="8929"/>
                  </a:moveTo>
                  <a:lnTo>
                    <a:pt x="470" y="8978"/>
                  </a:lnTo>
                  <a:lnTo>
                    <a:pt x="454" y="8976"/>
                  </a:lnTo>
                  <a:lnTo>
                    <a:pt x="459" y="8926"/>
                  </a:lnTo>
                  <a:close/>
                  <a:moveTo>
                    <a:pt x="1288" y="1410"/>
                  </a:moveTo>
                  <a:cubicBezTo>
                    <a:pt x="1285" y="1444"/>
                    <a:pt x="1283" y="1480"/>
                    <a:pt x="1279" y="1514"/>
                  </a:cubicBezTo>
                  <a:cubicBezTo>
                    <a:pt x="1279" y="1496"/>
                    <a:pt x="1276" y="1480"/>
                    <a:pt x="1272" y="1512"/>
                  </a:cubicBezTo>
                  <a:cubicBezTo>
                    <a:pt x="1265" y="1482"/>
                    <a:pt x="1283" y="1444"/>
                    <a:pt x="1285" y="1410"/>
                  </a:cubicBezTo>
                  <a:close/>
                  <a:moveTo>
                    <a:pt x="402" y="9507"/>
                  </a:moveTo>
                  <a:cubicBezTo>
                    <a:pt x="398" y="9439"/>
                    <a:pt x="402" y="9371"/>
                    <a:pt x="416" y="9304"/>
                  </a:cubicBezTo>
                  <a:cubicBezTo>
                    <a:pt x="420" y="9371"/>
                    <a:pt x="416" y="9439"/>
                    <a:pt x="402" y="9507"/>
                  </a:cubicBezTo>
                  <a:close/>
                  <a:moveTo>
                    <a:pt x="1367" y="678"/>
                  </a:moveTo>
                  <a:cubicBezTo>
                    <a:pt x="1371" y="672"/>
                    <a:pt x="1353" y="816"/>
                    <a:pt x="1358" y="753"/>
                  </a:cubicBezTo>
                  <a:cubicBezTo>
                    <a:pt x="1355" y="762"/>
                    <a:pt x="1367" y="678"/>
                    <a:pt x="1367" y="678"/>
                  </a:cubicBezTo>
                  <a:close/>
                  <a:moveTo>
                    <a:pt x="603" y="7463"/>
                  </a:moveTo>
                  <a:cubicBezTo>
                    <a:pt x="592" y="7542"/>
                    <a:pt x="576" y="7583"/>
                    <a:pt x="551" y="7583"/>
                  </a:cubicBezTo>
                  <a:cubicBezTo>
                    <a:pt x="583" y="7452"/>
                    <a:pt x="565" y="7481"/>
                    <a:pt x="535" y="7454"/>
                  </a:cubicBezTo>
                  <a:cubicBezTo>
                    <a:pt x="558" y="7411"/>
                    <a:pt x="554" y="7409"/>
                    <a:pt x="535" y="7377"/>
                  </a:cubicBezTo>
                  <a:cubicBezTo>
                    <a:pt x="549" y="7359"/>
                    <a:pt x="556" y="7298"/>
                    <a:pt x="574" y="7305"/>
                  </a:cubicBezTo>
                  <a:lnTo>
                    <a:pt x="560" y="7431"/>
                  </a:lnTo>
                  <a:cubicBezTo>
                    <a:pt x="574" y="7445"/>
                    <a:pt x="578" y="7397"/>
                    <a:pt x="583" y="7357"/>
                  </a:cubicBezTo>
                  <a:cubicBezTo>
                    <a:pt x="608" y="7348"/>
                    <a:pt x="572" y="7483"/>
                    <a:pt x="601" y="7463"/>
                  </a:cubicBezTo>
                  <a:close/>
                  <a:moveTo>
                    <a:pt x="445" y="9001"/>
                  </a:moveTo>
                  <a:cubicBezTo>
                    <a:pt x="425" y="9005"/>
                    <a:pt x="425" y="8963"/>
                    <a:pt x="434" y="8897"/>
                  </a:cubicBezTo>
                  <a:cubicBezTo>
                    <a:pt x="447" y="8931"/>
                    <a:pt x="450" y="8967"/>
                    <a:pt x="443" y="9001"/>
                  </a:cubicBezTo>
                  <a:close/>
                  <a:moveTo>
                    <a:pt x="705" y="6248"/>
                  </a:moveTo>
                  <a:cubicBezTo>
                    <a:pt x="705" y="6422"/>
                    <a:pt x="648" y="6614"/>
                    <a:pt x="628" y="6801"/>
                  </a:cubicBezTo>
                  <a:cubicBezTo>
                    <a:pt x="610" y="6722"/>
                    <a:pt x="651" y="6584"/>
                    <a:pt x="648" y="6496"/>
                  </a:cubicBezTo>
                  <a:cubicBezTo>
                    <a:pt x="651" y="6456"/>
                    <a:pt x="608" y="6532"/>
                    <a:pt x="626" y="6415"/>
                  </a:cubicBezTo>
                  <a:cubicBezTo>
                    <a:pt x="644" y="6431"/>
                    <a:pt x="671" y="6422"/>
                    <a:pt x="662" y="6499"/>
                  </a:cubicBezTo>
                  <a:cubicBezTo>
                    <a:pt x="703" y="6404"/>
                    <a:pt x="655" y="6365"/>
                    <a:pt x="642" y="6340"/>
                  </a:cubicBezTo>
                  <a:cubicBezTo>
                    <a:pt x="664" y="6295"/>
                    <a:pt x="687" y="6205"/>
                    <a:pt x="678" y="6347"/>
                  </a:cubicBezTo>
                  <a:cubicBezTo>
                    <a:pt x="694" y="6316"/>
                    <a:pt x="700" y="6282"/>
                    <a:pt x="703" y="6248"/>
                  </a:cubicBezTo>
                  <a:close/>
                  <a:moveTo>
                    <a:pt x="533" y="7912"/>
                  </a:moveTo>
                  <a:cubicBezTo>
                    <a:pt x="522" y="7890"/>
                    <a:pt x="520" y="7860"/>
                    <a:pt x="526" y="7836"/>
                  </a:cubicBezTo>
                  <a:cubicBezTo>
                    <a:pt x="542" y="7827"/>
                    <a:pt x="535" y="7872"/>
                    <a:pt x="531" y="7912"/>
                  </a:cubicBezTo>
                  <a:close/>
                  <a:moveTo>
                    <a:pt x="1102" y="2691"/>
                  </a:moveTo>
                  <a:cubicBezTo>
                    <a:pt x="1111" y="2666"/>
                    <a:pt x="1118" y="2641"/>
                    <a:pt x="1120" y="2616"/>
                  </a:cubicBezTo>
                  <a:cubicBezTo>
                    <a:pt x="1134" y="2637"/>
                    <a:pt x="1111" y="2670"/>
                    <a:pt x="1109" y="2718"/>
                  </a:cubicBezTo>
                  <a:cubicBezTo>
                    <a:pt x="1091" y="2736"/>
                    <a:pt x="1100" y="2675"/>
                    <a:pt x="1093" y="2661"/>
                  </a:cubicBezTo>
                  <a:cubicBezTo>
                    <a:pt x="1098" y="2609"/>
                    <a:pt x="1102" y="2668"/>
                    <a:pt x="1102" y="2688"/>
                  </a:cubicBezTo>
                  <a:close/>
                  <a:moveTo>
                    <a:pt x="488" y="8138"/>
                  </a:moveTo>
                  <a:cubicBezTo>
                    <a:pt x="470" y="8075"/>
                    <a:pt x="524" y="8041"/>
                    <a:pt x="488" y="8138"/>
                  </a:cubicBezTo>
                  <a:close/>
                  <a:moveTo>
                    <a:pt x="1290" y="1229"/>
                  </a:moveTo>
                  <a:cubicBezTo>
                    <a:pt x="1285" y="1272"/>
                    <a:pt x="1281" y="1277"/>
                    <a:pt x="1279" y="1279"/>
                  </a:cubicBezTo>
                  <a:cubicBezTo>
                    <a:pt x="1281" y="1257"/>
                    <a:pt x="1281" y="1254"/>
                    <a:pt x="1279" y="1252"/>
                  </a:cubicBezTo>
                  <a:cubicBezTo>
                    <a:pt x="1281" y="1220"/>
                    <a:pt x="1285" y="1232"/>
                    <a:pt x="1288" y="1227"/>
                  </a:cubicBezTo>
                  <a:close/>
                  <a:moveTo>
                    <a:pt x="1032" y="3271"/>
                  </a:moveTo>
                  <a:cubicBezTo>
                    <a:pt x="1021" y="3208"/>
                    <a:pt x="1059" y="3154"/>
                    <a:pt x="1032" y="3271"/>
                  </a:cubicBezTo>
                  <a:close/>
                  <a:moveTo>
                    <a:pt x="974" y="3802"/>
                  </a:moveTo>
                  <a:cubicBezTo>
                    <a:pt x="949" y="3885"/>
                    <a:pt x="976" y="3669"/>
                    <a:pt x="974" y="3802"/>
                  </a:cubicBezTo>
                  <a:close/>
                  <a:moveTo>
                    <a:pt x="549" y="7533"/>
                  </a:moveTo>
                  <a:cubicBezTo>
                    <a:pt x="538" y="7621"/>
                    <a:pt x="531" y="7528"/>
                    <a:pt x="522" y="7580"/>
                  </a:cubicBezTo>
                  <a:cubicBezTo>
                    <a:pt x="506" y="7565"/>
                    <a:pt x="547" y="7470"/>
                    <a:pt x="549" y="7531"/>
                  </a:cubicBezTo>
                  <a:close/>
                  <a:moveTo>
                    <a:pt x="502" y="7987"/>
                  </a:moveTo>
                  <a:lnTo>
                    <a:pt x="497" y="8039"/>
                  </a:lnTo>
                  <a:cubicBezTo>
                    <a:pt x="490" y="8032"/>
                    <a:pt x="490" y="8048"/>
                    <a:pt x="488" y="8061"/>
                  </a:cubicBezTo>
                  <a:cubicBezTo>
                    <a:pt x="474" y="8025"/>
                    <a:pt x="477" y="7946"/>
                    <a:pt x="477" y="7881"/>
                  </a:cubicBezTo>
                  <a:lnTo>
                    <a:pt x="497" y="7885"/>
                  </a:lnTo>
                  <a:cubicBezTo>
                    <a:pt x="513" y="7915"/>
                    <a:pt x="468" y="7985"/>
                    <a:pt x="502" y="7985"/>
                  </a:cubicBezTo>
                  <a:close/>
                  <a:moveTo>
                    <a:pt x="481" y="8190"/>
                  </a:moveTo>
                  <a:cubicBezTo>
                    <a:pt x="479" y="8215"/>
                    <a:pt x="472" y="8240"/>
                    <a:pt x="468" y="8265"/>
                  </a:cubicBezTo>
                  <a:cubicBezTo>
                    <a:pt x="456" y="8256"/>
                    <a:pt x="472" y="8188"/>
                    <a:pt x="459" y="8186"/>
                  </a:cubicBezTo>
                  <a:cubicBezTo>
                    <a:pt x="465" y="8147"/>
                    <a:pt x="468" y="8195"/>
                    <a:pt x="481" y="8188"/>
                  </a:cubicBezTo>
                  <a:close/>
                  <a:moveTo>
                    <a:pt x="856" y="4732"/>
                  </a:moveTo>
                  <a:cubicBezTo>
                    <a:pt x="852" y="4762"/>
                    <a:pt x="840" y="4753"/>
                    <a:pt x="834" y="4755"/>
                  </a:cubicBezTo>
                  <a:lnTo>
                    <a:pt x="845" y="4656"/>
                  </a:lnTo>
                  <a:cubicBezTo>
                    <a:pt x="852" y="4660"/>
                    <a:pt x="845" y="4701"/>
                    <a:pt x="843" y="4732"/>
                  </a:cubicBezTo>
                  <a:close/>
                  <a:moveTo>
                    <a:pt x="1179" y="1957"/>
                  </a:moveTo>
                  <a:cubicBezTo>
                    <a:pt x="1193" y="1884"/>
                    <a:pt x="1197" y="1805"/>
                    <a:pt x="1215" y="1679"/>
                  </a:cubicBezTo>
                  <a:cubicBezTo>
                    <a:pt x="1224" y="1600"/>
                    <a:pt x="1197" y="1679"/>
                    <a:pt x="1215" y="1548"/>
                  </a:cubicBezTo>
                  <a:cubicBezTo>
                    <a:pt x="1238" y="1582"/>
                    <a:pt x="1247" y="1370"/>
                    <a:pt x="1265" y="1351"/>
                  </a:cubicBezTo>
                  <a:cubicBezTo>
                    <a:pt x="1258" y="1415"/>
                    <a:pt x="1251" y="1476"/>
                    <a:pt x="1240" y="1582"/>
                  </a:cubicBezTo>
                  <a:cubicBezTo>
                    <a:pt x="1215" y="1564"/>
                    <a:pt x="1211" y="1898"/>
                    <a:pt x="1179" y="1954"/>
                  </a:cubicBezTo>
                  <a:close/>
                  <a:moveTo>
                    <a:pt x="881" y="4455"/>
                  </a:moveTo>
                  <a:cubicBezTo>
                    <a:pt x="876" y="4507"/>
                    <a:pt x="843" y="4552"/>
                    <a:pt x="858" y="4606"/>
                  </a:cubicBezTo>
                  <a:cubicBezTo>
                    <a:pt x="840" y="4642"/>
                    <a:pt x="822" y="4649"/>
                    <a:pt x="802" y="4649"/>
                  </a:cubicBezTo>
                  <a:cubicBezTo>
                    <a:pt x="831" y="4561"/>
                    <a:pt x="872" y="4412"/>
                    <a:pt x="863" y="4299"/>
                  </a:cubicBezTo>
                  <a:cubicBezTo>
                    <a:pt x="883" y="4269"/>
                    <a:pt x="881" y="4315"/>
                    <a:pt x="892" y="4276"/>
                  </a:cubicBezTo>
                  <a:cubicBezTo>
                    <a:pt x="897" y="4342"/>
                    <a:pt x="854" y="4400"/>
                    <a:pt x="881" y="4452"/>
                  </a:cubicBezTo>
                  <a:close/>
                  <a:moveTo>
                    <a:pt x="1071" y="2711"/>
                  </a:moveTo>
                  <a:cubicBezTo>
                    <a:pt x="1077" y="2679"/>
                    <a:pt x="1071" y="2621"/>
                    <a:pt x="1062" y="2682"/>
                  </a:cubicBezTo>
                  <a:cubicBezTo>
                    <a:pt x="1057" y="2562"/>
                    <a:pt x="1100" y="2429"/>
                    <a:pt x="1120" y="2253"/>
                  </a:cubicBezTo>
                  <a:cubicBezTo>
                    <a:pt x="1127" y="2271"/>
                    <a:pt x="1100" y="2458"/>
                    <a:pt x="1125" y="2334"/>
                  </a:cubicBezTo>
                  <a:cubicBezTo>
                    <a:pt x="1123" y="2417"/>
                    <a:pt x="1109" y="2503"/>
                    <a:pt x="1084" y="2585"/>
                  </a:cubicBezTo>
                  <a:cubicBezTo>
                    <a:pt x="1082" y="2623"/>
                    <a:pt x="1089" y="2587"/>
                    <a:pt x="1091" y="2560"/>
                  </a:cubicBezTo>
                  <a:cubicBezTo>
                    <a:pt x="1084" y="2682"/>
                    <a:pt x="1066" y="2930"/>
                    <a:pt x="1044" y="3041"/>
                  </a:cubicBezTo>
                  <a:cubicBezTo>
                    <a:pt x="1039" y="3023"/>
                    <a:pt x="1062" y="2844"/>
                    <a:pt x="1037" y="2937"/>
                  </a:cubicBezTo>
                  <a:cubicBezTo>
                    <a:pt x="1044" y="2860"/>
                    <a:pt x="1055" y="2783"/>
                    <a:pt x="1071" y="2709"/>
                  </a:cubicBezTo>
                  <a:close/>
                  <a:moveTo>
                    <a:pt x="779" y="5261"/>
                  </a:moveTo>
                  <a:cubicBezTo>
                    <a:pt x="775" y="5288"/>
                    <a:pt x="773" y="5274"/>
                    <a:pt x="773" y="5261"/>
                  </a:cubicBezTo>
                  <a:cubicBezTo>
                    <a:pt x="764" y="5265"/>
                    <a:pt x="761" y="5311"/>
                    <a:pt x="768" y="5311"/>
                  </a:cubicBezTo>
                  <a:cubicBezTo>
                    <a:pt x="761" y="5351"/>
                    <a:pt x="759" y="5288"/>
                    <a:pt x="750" y="5335"/>
                  </a:cubicBezTo>
                  <a:cubicBezTo>
                    <a:pt x="739" y="5322"/>
                    <a:pt x="757" y="5236"/>
                    <a:pt x="732" y="5254"/>
                  </a:cubicBezTo>
                  <a:cubicBezTo>
                    <a:pt x="741" y="5220"/>
                    <a:pt x="750" y="5189"/>
                    <a:pt x="759" y="5157"/>
                  </a:cubicBezTo>
                  <a:lnTo>
                    <a:pt x="779" y="5159"/>
                  </a:lnTo>
                  <a:cubicBezTo>
                    <a:pt x="797" y="5087"/>
                    <a:pt x="777" y="5218"/>
                    <a:pt x="761" y="5182"/>
                  </a:cubicBezTo>
                  <a:cubicBezTo>
                    <a:pt x="759" y="5261"/>
                    <a:pt x="779" y="5182"/>
                    <a:pt x="779" y="5259"/>
                  </a:cubicBezTo>
                  <a:close/>
                  <a:moveTo>
                    <a:pt x="576" y="6948"/>
                  </a:moveTo>
                  <a:cubicBezTo>
                    <a:pt x="596" y="6896"/>
                    <a:pt x="578" y="6844"/>
                    <a:pt x="596" y="6747"/>
                  </a:cubicBezTo>
                  <a:cubicBezTo>
                    <a:pt x="608" y="6754"/>
                    <a:pt x="603" y="6957"/>
                    <a:pt x="574" y="6946"/>
                  </a:cubicBezTo>
                  <a:close/>
                  <a:moveTo>
                    <a:pt x="585" y="7000"/>
                  </a:moveTo>
                  <a:cubicBezTo>
                    <a:pt x="574" y="7023"/>
                    <a:pt x="572" y="7095"/>
                    <a:pt x="554" y="7074"/>
                  </a:cubicBezTo>
                  <a:cubicBezTo>
                    <a:pt x="563" y="7050"/>
                    <a:pt x="565" y="6977"/>
                    <a:pt x="583" y="6998"/>
                  </a:cubicBezTo>
                  <a:close/>
                  <a:moveTo>
                    <a:pt x="1360" y="620"/>
                  </a:moveTo>
                  <a:cubicBezTo>
                    <a:pt x="1344" y="744"/>
                    <a:pt x="1360" y="547"/>
                    <a:pt x="1337" y="717"/>
                  </a:cubicBezTo>
                  <a:cubicBezTo>
                    <a:pt x="1337" y="706"/>
                    <a:pt x="1342" y="669"/>
                    <a:pt x="1342" y="663"/>
                  </a:cubicBezTo>
                  <a:cubicBezTo>
                    <a:pt x="1355" y="579"/>
                    <a:pt x="1351" y="645"/>
                    <a:pt x="1362" y="568"/>
                  </a:cubicBezTo>
                  <a:cubicBezTo>
                    <a:pt x="1364" y="568"/>
                    <a:pt x="1353" y="636"/>
                    <a:pt x="1360" y="620"/>
                  </a:cubicBezTo>
                  <a:close/>
                  <a:moveTo>
                    <a:pt x="1260" y="1349"/>
                  </a:moveTo>
                  <a:cubicBezTo>
                    <a:pt x="1260" y="1306"/>
                    <a:pt x="1272" y="1218"/>
                    <a:pt x="1285" y="1121"/>
                  </a:cubicBezTo>
                  <a:cubicBezTo>
                    <a:pt x="1290" y="1159"/>
                    <a:pt x="1274" y="1227"/>
                    <a:pt x="1258" y="1351"/>
                  </a:cubicBezTo>
                  <a:close/>
                  <a:moveTo>
                    <a:pt x="542" y="7174"/>
                  </a:moveTo>
                  <a:cubicBezTo>
                    <a:pt x="560" y="7178"/>
                    <a:pt x="554" y="7284"/>
                    <a:pt x="529" y="7248"/>
                  </a:cubicBezTo>
                  <a:lnTo>
                    <a:pt x="522" y="7298"/>
                  </a:lnTo>
                  <a:cubicBezTo>
                    <a:pt x="497" y="7339"/>
                    <a:pt x="538" y="7212"/>
                    <a:pt x="542" y="7172"/>
                  </a:cubicBezTo>
                  <a:close/>
                  <a:moveTo>
                    <a:pt x="1154" y="2131"/>
                  </a:moveTo>
                  <a:cubicBezTo>
                    <a:pt x="1150" y="2180"/>
                    <a:pt x="1141" y="2232"/>
                    <a:pt x="1129" y="2282"/>
                  </a:cubicBezTo>
                  <a:cubicBezTo>
                    <a:pt x="1132" y="2246"/>
                    <a:pt x="1141" y="2092"/>
                    <a:pt x="1154" y="2131"/>
                  </a:cubicBezTo>
                  <a:close/>
                  <a:moveTo>
                    <a:pt x="662" y="6011"/>
                  </a:moveTo>
                  <a:cubicBezTo>
                    <a:pt x="671" y="6020"/>
                    <a:pt x="662" y="6074"/>
                    <a:pt x="657" y="6112"/>
                  </a:cubicBezTo>
                  <a:cubicBezTo>
                    <a:pt x="639" y="6108"/>
                    <a:pt x="639" y="6153"/>
                    <a:pt x="630" y="6108"/>
                  </a:cubicBezTo>
                  <a:cubicBezTo>
                    <a:pt x="635" y="6027"/>
                    <a:pt x="657" y="6078"/>
                    <a:pt x="664" y="6011"/>
                  </a:cubicBezTo>
                  <a:close/>
                  <a:moveTo>
                    <a:pt x="1199" y="1699"/>
                  </a:moveTo>
                  <a:cubicBezTo>
                    <a:pt x="1204" y="1708"/>
                    <a:pt x="1184" y="1817"/>
                    <a:pt x="1179" y="1796"/>
                  </a:cubicBezTo>
                  <a:cubicBezTo>
                    <a:pt x="1186" y="1729"/>
                    <a:pt x="1193" y="1749"/>
                    <a:pt x="1199" y="1699"/>
                  </a:cubicBezTo>
                  <a:close/>
                  <a:moveTo>
                    <a:pt x="1154" y="2027"/>
                  </a:moveTo>
                  <a:cubicBezTo>
                    <a:pt x="1154" y="2011"/>
                    <a:pt x="1152" y="1997"/>
                    <a:pt x="1148" y="1997"/>
                  </a:cubicBezTo>
                  <a:cubicBezTo>
                    <a:pt x="1154" y="1975"/>
                    <a:pt x="1161" y="1905"/>
                    <a:pt x="1168" y="1925"/>
                  </a:cubicBezTo>
                  <a:cubicBezTo>
                    <a:pt x="1157" y="1993"/>
                    <a:pt x="1168" y="1977"/>
                    <a:pt x="1154" y="2027"/>
                  </a:cubicBezTo>
                  <a:close/>
                  <a:moveTo>
                    <a:pt x="1236" y="1446"/>
                  </a:moveTo>
                  <a:lnTo>
                    <a:pt x="1227" y="1496"/>
                  </a:lnTo>
                  <a:lnTo>
                    <a:pt x="1222" y="1496"/>
                  </a:lnTo>
                  <a:lnTo>
                    <a:pt x="1229" y="1444"/>
                  </a:lnTo>
                  <a:close/>
                  <a:moveTo>
                    <a:pt x="818" y="4495"/>
                  </a:moveTo>
                  <a:cubicBezTo>
                    <a:pt x="811" y="4470"/>
                    <a:pt x="809" y="4443"/>
                    <a:pt x="816" y="4418"/>
                  </a:cubicBezTo>
                  <a:cubicBezTo>
                    <a:pt x="829" y="4407"/>
                    <a:pt x="822" y="4455"/>
                    <a:pt x="818" y="449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6582400" y="3024925"/>
              <a:ext cx="1325" cy="4700"/>
            </a:xfrm>
            <a:custGeom>
              <a:rect b="b" l="l" r="r" t="t"/>
              <a:pathLst>
                <a:path extrusionOk="0" h="188" w="53">
                  <a:moveTo>
                    <a:pt x="35" y="63"/>
                  </a:moveTo>
                  <a:cubicBezTo>
                    <a:pt x="53" y="0"/>
                    <a:pt x="23" y="163"/>
                    <a:pt x="19" y="188"/>
                  </a:cubicBezTo>
                  <a:cubicBezTo>
                    <a:pt x="1" y="154"/>
                    <a:pt x="30" y="93"/>
                    <a:pt x="35" y="6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6572525" y="3073650"/>
              <a:ext cx="925" cy="3400"/>
            </a:xfrm>
            <a:custGeom>
              <a:rect b="b" l="l" r="r" t="t"/>
              <a:pathLst>
                <a:path extrusionOk="0" h="136" w="37">
                  <a:moveTo>
                    <a:pt x="30" y="50"/>
                  </a:moveTo>
                  <a:cubicBezTo>
                    <a:pt x="37" y="57"/>
                    <a:pt x="30" y="75"/>
                    <a:pt x="28" y="75"/>
                  </a:cubicBezTo>
                  <a:cubicBezTo>
                    <a:pt x="23" y="95"/>
                    <a:pt x="28" y="99"/>
                    <a:pt x="32" y="102"/>
                  </a:cubicBezTo>
                  <a:cubicBezTo>
                    <a:pt x="26" y="136"/>
                    <a:pt x="12" y="120"/>
                    <a:pt x="1" y="122"/>
                  </a:cubicBezTo>
                  <a:cubicBezTo>
                    <a:pt x="5" y="113"/>
                    <a:pt x="23" y="0"/>
                    <a:pt x="21" y="72"/>
                  </a:cubicBezTo>
                  <a:cubicBezTo>
                    <a:pt x="26" y="79"/>
                    <a:pt x="28" y="66"/>
                    <a:pt x="30" y="5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6409475" y="2865075"/>
              <a:ext cx="5875" cy="481425"/>
            </a:xfrm>
            <a:custGeom>
              <a:rect b="b" l="l" r="r" t="t"/>
              <a:pathLst>
                <a:path extrusionOk="0" h="19257" w="235">
                  <a:moveTo>
                    <a:pt x="235" y="0"/>
                  </a:moveTo>
                  <a:lnTo>
                    <a:pt x="0" y="19256"/>
                  </a:lnTo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6418850" y="3064825"/>
              <a:ext cx="350" cy="1675"/>
            </a:xfrm>
            <a:custGeom>
              <a:rect b="b" l="l" r="r" t="t"/>
              <a:pathLst>
                <a:path extrusionOk="0" h="67" w="14">
                  <a:moveTo>
                    <a:pt x="14" y="1"/>
                  </a:moveTo>
                  <a:lnTo>
                    <a:pt x="14" y="66"/>
                  </a:lnTo>
                  <a:lnTo>
                    <a:pt x="0" y="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6418325" y="3051000"/>
              <a:ext cx="1225" cy="2675"/>
            </a:xfrm>
            <a:custGeom>
              <a:rect b="b" l="l" r="r" t="t"/>
              <a:pathLst>
                <a:path extrusionOk="0" h="107" w="49">
                  <a:moveTo>
                    <a:pt x="26" y="107"/>
                  </a:moveTo>
                  <a:cubicBezTo>
                    <a:pt x="1" y="7"/>
                    <a:pt x="48" y="0"/>
                    <a:pt x="26" y="10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6418725" y="3041625"/>
              <a:ext cx="375" cy="1675"/>
            </a:xfrm>
            <a:custGeom>
              <a:rect b="b" l="l" r="r" t="t"/>
              <a:pathLst>
                <a:path extrusionOk="0" h="67" w="15">
                  <a:moveTo>
                    <a:pt x="14" y="1"/>
                  </a:moveTo>
                  <a:lnTo>
                    <a:pt x="14" y="66"/>
                  </a:lnTo>
                  <a:lnTo>
                    <a:pt x="1" y="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6418275" y="3035475"/>
              <a:ext cx="525" cy="4775"/>
            </a:xfrm>
            <a:custGeom>
              <a:rect b="b" l="l" r="r" t="t"/>
              <a:pathLst>
                <a:path extrusionOk="0" h="191" w="21">
                  <a:moveTo>
                    <a:pt x="21" y="55"/>
                  </a:moveTo>
                  <a:cubicBezTo>
                    <a:pt x="21" y="111"/>
                    <a:pt x="12" y="120"/>
                    <a:pt x="12" y="181"/>
                  </a:cubicBezTo>
                  <a:cubicBezTo>
                    <a:pt x="0" y="190"/>
                    <a:pt x="0" y="0"/>
                    <a:pt x="21" y="5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6417100" y="3003575"/>
              <a:ext cx="850" cy="6900"/>
            </a:xfrm>
            <a:custGeom>
              <a:rect b="b" l="l" r="r" t="t"/>
              <a:pathLst>
                <a:path extrusionOk="0" h="276" w="34">
                  <a:moveTo>
                    <a:pt x="32" y="240"/>
                  </a:moveTo>
                  <a:cubicBezTo>
                    <a:pt x="0" y="276"/>
                    <a:pt x="18" y="77"/>
                    <a:pt x="9" y="14"/>
                  </a:cubicBezTo>
                  <a:cubicBezTo>
                    <a:pt x="34" y="0"/>
                    <a:pt x="25" y="165"/>
                    <a:pt x="32" y="24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6417150" y="3021525"/>
              <a:ext cx="875" cy="6400"/>
            </a:xfrm>
            <a:custGeom>
              <a:rect b="b" l="l" r="r" t="t"/>
              <a:pathLst>
                <a:path extrusionOk="0" h="256" w="35">
                  <a:moveTo>
                    <a:pt x="30" y="1"/>
                  </a:moveTo>
                  <a:cubicBezTo>
                    <a:pt x="34" y="120"/>
                    <a:pt x="16" y="136"/>
                    <a:pt x="21" y="256"/>
                  </a:cubicBezTo>
                  <a:cubicBezTo>
                    <a:pt x="5" y="199"/>
                    <a:pt x="0" y="16"/>
                    <a:pt x="30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6415900" y="2879975"/>
              <a:ext cx="200" cy="2675"/>
            </a:xfrm>
            <a:custGeom>
              <a:rect b="b" l="l" r="r" t="t"/>
              <a:pathLst>
                <a:path extrusionOk="0" h="107" w="8">
                  <a:moveTo>
                    <a:pt x="5" y="43"/>
                  </a:moveTo>
                  <a:lnTo>
                    <a:pt x="7" y="107"/>
                  </a:lnTo>
                  <a:lnTo>
                    <a:pt x="3" y="104"/>
                  </a:lnTo>
                  <a:lnTo>
                    <a:pt x="1" y="7"/>
                  </a:lnTo>
                  <a:cubicBezTo>
                    <a:pt x="3" y="1"/>
                    <a:pt x="3" y="39"/>
                    <a:pt x="5" y="4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6416575" y="2984875"/>
              <a:ext cx="925" cy="3825"/>
            </a:xfrm>
            <a:custGeom>
              <a:rect b="b" l="l" r="r" t="t"/>
              <a:pathLst>
                <a:path extrusionOk="0" h="153" w="37">
                  <a:moveTo>
                    <a:pt x="19" y="152"/>
                  </a:moveTo>
                  <a:cubicBezTo>
                    <a:pt x="1" y="73"/>
                    <a:pt x="37" y="1"/>
                    <a:pt x="19" y="15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6412800" y="2900125"/>
              <a:ext cx="300" cy="3025"/>
            </a:xfrm>
            <a:custGeom>
              <a:rect b="b" l="l" r="r" t="t"/>
              <a:pathLst>
                <a:path extrusionOk="0" h="121" w="12">
                  <a:moveTo>
                    <a:pt x="12" y="10"/>
                  </a:moveTo>
                  <a:lnTo>
                    <a:pt x="5" y="105"/>
                  </a:lnTo>
                  <a:cubicBezTo>
                    <a:pt x="0" y="120"/>
                    <a:pt x="5" y="44"/>
                    <a:pt x="3" y="39"/>
                  </a:cubicBezTo>
                  <a:cubicBezTo>
                    <a:pt x="5" y="1"/>
                    <a:pt x="7" y="14"/>
                    <a:pt x="12" y="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6405575" y="2865350"/>
              <a:ext cx="14200" cy="482100"/>
            </a:xfrm>
            <a:custGeom>
              <a:rect b="b" l="l" r="r" t="t"/>
              <a:pathLst>
                <a:path extrusionOk="0" h="19284" w="568">
                  <a:moveTo>
                    <a:pt x="219" y="18428"/>
                  </a:moveTo>
                  <a:cubicBezTo>
                    <a:pt x="222" y="18324"/>
                    <a:pt x="208" y="18547"/>
                    <a:pt x="206" y="18518"/>
                  </a:cubicBezTo>
                  <a:cubicBezTo>
                    <a:pt x="208" y="18455"/>
                    <a:pt x="215" y="18394"/>
                    <a:pt x="224" y="18330"/>
                  </a:cubicBezTo>
                  <a:cubicBezTo>
                    <a:pt x="237" y="18071"/>
                    <a:pt x="237" y="18055"/>
                    <a:pt x="249" y="17813"/>
                  </a:cubicBezTo>
                  <a:cubicBezTo>
                    <a:pt x="253" y="17813"/>
                    <a:pt x="253" y="17831"/>
                    <a:pt x="255" y="17849"/>
                  </a:cubicBezTo>
                  <a:cubicBezTo>
                    <a:pt x="280" y="17576"/>
                    <a:pt x="296" y="17244"/>
                    <a:pt x="285" y="17075"/>
                  </a:cubicBezTo>
                  <a:cubicBezTo>
                    <a:pt x="296" y="16917"/>
                    <a:pt x="312" y="16686"/>
                    <a:pt x="328" y="16467"/>
                  </a:cubicBezTo>
                  <a:cubicBezTo>
                    <a:pt x="323" y="16198"/>
                    <a:pt x="335" y="15857"/>
                    <a:pt x="371" y="15602"/>
                  </a:cubicBezTo>
                  <a:cubicBezTo>
                    <a:pt x="359" y="15546"/>
                    <a:pt x="350" y="15760"/>
                    <a:pt x="348" y="15663"/>
                  </a:cubicBezTo>
                  <a:cubicBezTo>
                    <a:pt x="368" y="15548"/>
                    <a:pt x="377" y="15431"/>
                    <a:pt x="375" y="15313"/>
                  </a:cubicBezTo>
                  <a:cubicBezTo>
                    <a:pt x="402" y="15293"/>
                    <a:pt x="380" y="15132"/>
                    <a:pt x="398" y="15060"/>
                  </a:cubicBezTo>
                  <a:cubicBezTo>
                    <a:pt x="384" y="14990"/>
                    <a:pt x="386" y="14800"/>
                    <a:pt x="405" y="14674"/>
                  </a:cubicBezTo>
                  <a:cubicBezTo>
                    <a:pt x="405" y="14593"/>
                    <a:pt x="366" y="14547"/>
                    <a:pt x="389" y="14448"/>
                  </a:cubicBezTo>
                  <a:cubicBezTo>
                    <a:pt x="400" y="14473"/>
                    <a:pt x="389" y="14543"/>
                    <a:pt x="407" y="14482"/>
                  </a:cubicBezTo>
                  <a:cubicBezTo>
                    <a:pt x="414" y="14319"/>
                    <a:pt x="386" y="14473"/>
                    <a:pt x="386" y="14351"/>
                  </a:cubicBezTo>
                  <a:cubicBezTo>
                    <a:pt x="396" y="14290"/>
                    <a:pt x="407" y="14240"/>
                    <a:pt x="414" y="14161"/>
                  </a:cubicBezTo>
                  <a:cubicBezTo>
                    <a:pt x="398" y="14055"/>
                    <a:pt x="400" y="13732"/>
                    <a:pt x="416" y="13583"/>
                  </a:cubicBezTo>
                  <a:cubicBezTo>
                    <a:pt x="416" y="13633"/>
                    <a:pt x="411" y="13694"/>
                    <a:pt x="425" y="13680"/>
                  </a:cubicBezTo>
                  <a:cubicBezTo>
                    <a:pt x="441" y="13547"/>
                    <a:pt x="454" y="13434"/>
                    <a:pt x="429" y="13360"/>
                  </a:cubicBezTo>
                  <a:cubicBezTo>
                    <a:pt x="438" y="13355"/>
                    <a:pt x="447" y="13366"/>
                    <a:pt x="450" y="13330"/>
                  </a:cubicBezTo>
                  <a:cubicBezTo>
                    <a:pt x="447" y="13262"/>
                    <a:pt x="425" y="13271"/>
                    <a:pt x="429" y="13168"/>
                  </a:cubicBezTo>
                  <a:cubicBezTo>
                    <a:pt x="434" y="13107"/>
                    <a:pt x="452" y="13147"/>
                    <a:pt x="454" y="13073"/>
                  </a:cubicBezTo>
                  <a:cubicBezTo>
                    <a:pt x="443" y="13007"/>
                    <a:pt x="463" y="12641"/>
                    <a:pt x="436" y="12815"/>
                  </a:cubicBezTo>
                  <a:cubicBezTo>
                    <a:pt x="436" y="12781"/>
                    <a:pt x="436" y="12750"/>
                    <a:pt x="432" y="12718"/>
                  </a:cubicBezTo>
                  <a:cubicBezTo>
                    <a:pt x="445" y="12700"/>
                    <a:pt x="456" y="12653"/>
                    <a:pt x="468" y="12626"/>
                  </a:cubicBezTo>
                  <a:cubicBezTo>
                    <a:pt x="461" y="12406"/>
                    <a:pt x="481" y="12242"/>
                    <a:pt x="450" y="12111"/>
                  </a:cubicBezTo>
                  <a:cubicBezTo>
                    <a:pt x="484" y="12149"/>
                    <a:pt x="470" y="11984"/>
                    <a:pt x="470" y="11919"/>
                  </a:cubicBezTo>
                  <a:cubicBezTo>
                    <a:pt x="479" y="11910"/>
                    <a:pt x="484" y="11876"/>
                    <a:pt x="497" y="11892"/>
                  </a:cubicBezTo>
                  <a:cubicBezTo>
                    <a:pt x="499" y="11514"/>
                    <a:pt x="477" y="11316"/>
                    <a:pt x="497" y="10896"/>
                  </a:cubicBezTo>
                  <a:cubicBezTo>
                    <a:pt x="479" y="10900"/>
                    <a:pt x="461" y="10900"/>
                    <a:pt x="463" y="10830"/>
                  </a:cubicBezTo>
                  <a:cubicBezTo>
                    <a:pt x="475" y="10830"/>
                    <a:pt x="486" y="10839"/>
                    <a:pt x="490" y="10864"/>
                  </a:cubicBezTo>
                  <a:cubicBezTo>
                    <a:pt x="508" y="10679"/>
                    <a:pt x="488" y="10695"/>
                    <a:pt x="472" y="10701"/>
                  </a:cubicBezTo>
                  <a:lnTo>
                    <a:pt x="477" y="10575"/>
                  </a:lnTo>
                  <a:cubicBezTo>
                    <a:pt x="497" y="10602"/>
                    <a:pt x="497" y="10530"/>
                    <a:pt x="513" y="10545"/>
                  </a:cubicBezTo>
                  <a:cubicBezTo>
                    <a:pt x="515" y="10387"/>
                    <a:pt x="495" y="10369"/>
                    <a:pt x="522" y="10227"/>
                  </a:cubicBezTo>
                  <a:cubicBezTo>
                    <a:pt x="490" y="10218"/>
                    <a:pt x="524" y="9940"/>
                    <a:pt x="497" y="10001"/>
                  </a:cubicBezTo>
                  <a:cubicBezTo>
                    <a:pt x="508" y="9938"/>
                    <a:pt x="515" y="9872"/>
                    <a:pt x="515" y="9809"/>
                  </a:cubicBezTo>
                  <a:cubicBezTo>
                    <a:pt x="506" y="9730"/>
                    <a:pt x="499" y="9789"/>
                    <a:pt x="495" y="9744"/>
                  </a:cubicBezTo>
                  <a:cubicBezTo>
                    <a:pt x="495" y="9669"/>
                    <a:pt x="481" y="9604"/>
                    <a:pt x="504" y="9583"/>
                  </a:cubicBezTo>
                  <a:cubicBezTo>
                    <a:pt x="499" y="9635"/>
                    <a:pt x="531" y="9694"/>
                    <a:pt x="533" y="9619"/>
                  </a:cubicBezTo>
                  <a:cubicBezTo>
                    <a:pt x="495" y="9601"/>
                    <a:pt x="538" y="9520"/>
                    <a:pt x="536" y="9459"/>
                  </a:cubicBezTo>
                  <a:cubicBezTo>
                    <a:pt x="517" y="9416"/>
                    <a:pt x="497" y="9527"/>
                    <a:pt x="499" y="9455"/>
                  </a:cubicBezTo>
                  <a:cubicBezTo>
                    <a:pt x="511" y="9236"/>
                    <a:pt x="567" y="9312"/>
                    <a:pt x="536" y="9075"/>
                  </a:cubicBezTo>
                  <a:cubicBezTo>
                    <a:pt x="533" y="9123"/>
                    <a:pt x="536" y="9193"/>
                    <a:pt x="527" y="9202"/>
                  </a:cubicBezTo>
                  <a:cubicBezTo>
                    <a:pt x="522" y="9095"/>
                    <a:pt x="529" y="8989"/>
                    <a:pt x="547" y="8883"/>
                  </a:cubicBezTo>
                  <a:cubicBezTo>
                    <a:pt x="515" y="8757"/>
                    <a:pt x="527" y="8590"/>
                    <a:pt x="531" y="8371"/>
                  </a:cubicBezTo>
                  <a:cubicBezTo>
                    <a:pt x="493" y="8328"/>
                    <a:pt x="549" y="8081"/>
                    <a:pt x="506" y="8048"/>
                  </a:cubicBezTo>
                  <a:cubicBezTo>
                    <a:pt x="504" y="8109"/>
                    <a:pt x="515" y="8118"/>
                    <a:pt x="513" y="8176"/>
                  </a:cubicBezTo>
                  <a:cubicBezTo>
                    <a:pt x="490" y="8151"/>
                    <a:pt x="484" y="8206"/>
                    <a:pt x="468" y="8203"/>
                  </a:cubicBezTo>
                  <a:cubicBezTo>
                    <a:pt x="477" y="8151"/>
                    <a:pt x="479" y="8097"/>
                    <a:pt x="477" y="8045"/>
                  </a:cubicBezTo>
                  <a:lnTo>
                    <a:pt x="499" y="8048"/>
                  </a:lnTo>
                  <a:cubicBezTo>
                    <a:pt x="472" y="7905"/>
                    <a:pt x="479" y="7770"/>
                    <a:pt x="484" y="7533"/>
                  </a:cubicBezTo>
                  <a:cubicBezTo>
                    <a:pt x="456" y="7483"/>
                    <a:pt x="481" y="7677"/>
                    <a:pt x="454" y="7627"/>
                  </a:cubicBezTo>
                  <a:cubicBezTo>
                    <a:pt x="477" y="7614"/>
                    <a:pt x="445" y="7548"/>
                    <a:pt x="450" y="7499"/>
                  </a:cubicBezTo>
                  <a:cubicBezTo>
                    <a:pt x="452" y="7467"/>
                    <a:pt x="466" y="7515"/>
                    <a:pt x="463" y="7436"/>
                  </a:cubicBezTo>
                  <a:cubicBezTo>
                    <a:pt x="463" y="7370"/>
                    <a:pt x="461" y="7212"/>
                    <a:pt x="454" y="7178"/>
                  </a:cubicBezTo>
                  <a:cubicBezTo>
                    <a:pt x="447" y="7144"/>
                    <a:pt x="436" y="7194"/>
                    <a:pt x="432" y="7144"/>
                  </a:cubicBezTo>
                  <a:cubicBezTo>
                    <a:pt x="429" y="7104"/>
                    <a:pt x="427" y="7031"/>
                    <a:pt x="441" y="7018"/>
                  </a:cubicBezTo>
                  <a:cubicBezTo>
                    <a:pt x="470" y="7214"/>
                    <a:pt x="490" y="7442"/>
                    <a:pt x="504" y="7695"/>
                  </a:cubicBezTo>
                  <a:cubicBezTo>
                    <a:pt x="524" y="7598"/>
                    <a:pt x="506" y="7826"/>
                    <a:pt x="547" y="7795"/>
                  </a:cubicBezTo>
                  <a:cubicBezTo>
                    <a:pt x="540" y="7697"/>
                    <a:pt x="517" y="7664"/>
                    <a:pt x="513" y="7569"/>
                  </a:cubicBezTo>
                  <a:cubicBezTo>
                    <a:pt x="515" y="7406"/>
                    <a:pt x="527" y="7361"/>
                    <a:pt x="517" y="7216"/>
                  </a:cubicBezTo>
                  <a:cubicBezTo>
                    <a:pt x="527" y="7225"/>
                    <a:pt x="531" y="7268"/>
                    <a:pt x="531" y="7187"/>
                  </a:cubicBezTo>
                  <a:cubicBezTo>
                    <a:pt x="504" y="7133"/>
                    <a:pt x="515" y="7268"/>
                    <a:pt x="504" y="7280"/>
                  </a:cubicBezTo>
                  <a:cubicBezTo>
                    <a:pt x="493" y="7259"/>
                    <a:pt x="486" y="7237"/>
                    <a:pt x="481" y="7214"/>
                  </a:cubicBezTo>
                  <a:cubicBezTo>
                    <a:pt x="490" y="7128"/>
                    <a:pt x="484" y="7040"/>
                    <a:pt x="463" y="6957"/>
                  </a:cubicBezTo>
                  <a:cubicBezTo>
                    <a:pt x="472" y="6930"/>
                    <a:pt x="484" y="6916"/>
                    <a:pt x="499" y="6927"/>
                  </a:cubicBezTo>
                  <a:cubicBezTo>
                    <a:pt x="499" y="6801"/>
                    <a:pt x="479" y="6783"/>
                    <a:pt x="466" y="6860"/>
                  </a:cubicBezTo>
                  <a:cubicBezTo>
                    <a:pt x="443" y="6670"/>
                    <a:pt x="475" y="6356"/>
                    <a:pt x="452" y="6060"/>
                  </a:cubicBezTo>
                  <a:cubicBezTo>
                    <a:pt x="490" y="5995"/>
                    <a:pt x="463" y="5735"/>
                    <a:pt x="443" y="5674"/>
                  </a:cubicBezTo>
                  <a:cubicBezTo>
                    <a:pt x="470" y="5468"/>
                    <a:pt x="420" y="5290"/>
                    <a:pt x="447" y="4971"/>
                  </a:cubicBezTo>
                  <a:cubicBezTo>
                    <a:pt x="438" y="4951"/>
                    <a:pt x="432" y="4929"/>
                    <a:pt x="429" y="4906"/>
                  </a:cubicBezTo>
                  <a:cubicBezTo>
                    <a:pt x="452" y="4913"/>
                    <a:pt x="432" y="4879"/>
                    <a:pt x="436" y="4811"/>
                  </a:cubicBezTo>
                  <a:cubicBezTo>
                    <a:pt x="452" y="4890"/>
                    <a:pt x="452" y="4682"/>
                    <a:pt x="454" y="4590"/>
                  </a:cubicBezTo>
                  <a:cubicBezTo>
                    <a:pt x="475" y="4689"/>
                    <a:pt x="468" y="4425"/>
                    <a:pt x="477" y="4368"/>
                  </a:cubicBezTo>
                  <a:cubicBezTo>
                    <a:pt x="461" y="4323"/>
                    <a:pt x="450" y="4335"/>
                    <a:pt x="438" y="4204"/>
                  </a:cubicBezTo>
                  <a:cubicBezTo>
                    <a:pt x="447" y="4242"/>
                    <a:pt x="452" y="4242"/>
                    <a:pt x="461" y="4206"/>
                  </a:cubicBezTo>
                  <a:cubicBezTo>
                    <a:pt x="461" y="4100"/>
                    <a:pt x="438" y="4118"/>
                    <a:pt x="434" y="4043"/>
                  </a:cubicBezTo>
                  <a:cubicBezTo>
                    <a:pt x="454" y="3987"/>
                    <a:pt x="441" y="3811"/>
                    <a:pt x="445" y="3756"/>
                  </a:cubicBezTo>
                  <a:cubicBezTo>
                    <a:pt x="459" y="3786"/>
                    <a:pt x="459" y="3714"/>
                    <a:pt x="470" y="3729"/>
                  </a:cubicBezTo>
                  <a:cubicBezTo>
                    <a:pt x="461" y="3481"/>
                    <a:pt x="463" y="3508"/>
                    <a:pt x="468" y="3282"/>
                  </a:cubicBezTo>
                  <a:cubicBezTo>
                    <a:pt x="459" y="3248"/>
                    <a:pt x="452" y="3375"/>
                    <a:pt x="450" y="3278"/>
                  </a:cubicBezTo>
                  <a:cubicBezTo>
                    <a:pt x="450" y="3097"/>
                    <a:pt x="466" y="2937"/>
                    <a:pt x="443" y="2830"/>
                  </a:cubicBezTo>
                  <a:cubicBezTo>
                    <a:pt x="454" y="2855"/>
                    <a:pt x="450" y="2767"/>
                    <a:pt x="459" y="2769"/>
                  </a:cubicBezTo>
                  <a:cubicBezTo>
                    <a:pt x="466" y="2849"/>
                    <a:pt x="461" y="3090"/>
                    <a:pt x="470" y="3090"/>
                  </a:cubicBezTo>
                  <a:cubicBezTo>
                    <a:pt x="466" y="2986"/>
                    <a:pt x="477" y="2991"/>
                    <a:pt x="481" y="2966"/>
                  </a:cubicBezTo>
                  <a:cubicBezTo>
                    <a:pt x="484" y="2864"/>
                    <a:pt x="475" y="2864"/>
                    <a:pt x="472" y="2803"/>
                  </a:cubicBezTo>
                  <a:cubicBezTo>
                    <a:pt x="481" y="2769"/>
                    <a:pt x="490" y="2905"/>
                    <a:pt x="488" y="2776"/>
                  </a:cubicBezTo>
                  <a:cubicBezTo>
                    <a:pt x="472" y="2715"/>
                    <a:pt x="470" y="2803"/>
                    <a:pt x="472" y="2614"/>
                  </a:cubicBezTo>
                  <a:cubicBezTo>
                    <a:pt x="461" y="2584"/>
                    <a:pt x="463" y="2657"/>
                    <a:pt x="452" y="2641"/>
                  </a:cubicBezTo>
                  <a:cubicBezTo>
                    <a:pt x="450" y="2600"/>
                    <a:pt x="452" y="2557"/>
                    <a:pt x="454" y="2514"/>
                  </a:cubicBezTo>
                  <a:cubicBezTo>
                    <a:pt x="468" y="2480"/>
                    <a:pt x="466" y="2566"/>
                    <a:pt x="472" y="2582"/>
                  </a:cubicBezTo>
                  <a:cubicBezTo>
                    <a:pt x="488" y="2476"/>
                    <a:pt x="459" y="2216"/>
                    <a:pt x="463" y="2135"/>
                  </a:cubicBezTo>
                  <a:cubicBezTo>
                    <a:pt x="461" y="2090"/>
                    <a:pt x="450" y="2128"/>
                    <a:pt x="450" y="2067"/>
                  </a:cubicBezTo>
                  <a:cubicBezTo>
                    <a:pt x="456" y="1997"/>
                    <a:pt x="441" y="1898"/>
                    <a:pt x="447" y="1814"/>
                  </a:cubicBezTo>
                  <a:cubicBezTo>
                    <a:pt x="432" y="1798"/>
                    <a:pt x="452" y="2015"/>
                    <a:pt x="436" y="2033"/>
                  </a:cubicBezTo>
                  <a:cubicBezTo>
                    <a:pt x="429" y="1914"/>
                    <a:pt x="443" y="1916"/>
                    <a:pt x="429" y="1807"/>
                  </a:cubicBezTo>
                  <a:cubicBezTo>
                    <a:pt x="441" y="1744"/>
                    <a:pt x="434" y="1396"/>
                    <a:pt x="432" y="1620"/>
                  </a:cubicBezTo>
                  <a:cubicBezTo>
                    <a:pt x="418" y="1457"/>
                    <a:pt x="438" y="1227"/>
                    <a:pt x="423" y="1046"/>
                  </a:cubicBezTo>
                  <a:cubicBezTo>
                    <a:pt x="427" y="1073"/>
                    <a:pt x="432" y="1155"/>
                    <a:pt x="432" y="1049"/>
                  </a:cubicBezTo>
                  <a:cubicBezTo>
                    <a:pt x="420" y="1035"/>
                    <a:pt x="432" y="1012"/>
                    <a:pt x="432" y="988"/>
                  </a:cubicBezTo>
                  <a:cubicBezTo>
                    <a:pt x="429" y="884"/>
                    <a:pt x="423" y="915"/>
                    <a:pt x="420" y="762"/>
                  </a:cubicBezTo>
                  <a:cubicBezTo>
                    <a:pt x="414" y="881"/>
                    <a:pt x="402" y="545"/>
                    <a:pt x="400" y="403"/>
                  </a:cubicBezTo>
                  <a:cubicBezTo>
                    <a:pt x="400" y="423"/>
                    <a:pt x="400" y="443"/>
                    <a:pt x="400" y="464"/>
                  </a:cubicBezTo>
                  <a:cubicBezTo>
                    <a:pt x="400" y="366"/>
                    <a:pt x="398" y="346"/>
                    <a:pt x="398" y="274"/>
                  </a:cubicBezTo>
                  <a:cubicBezTo>
                    <a:pt x="396" y="258"/>
                    <a:pt x="398" y="330"/>
                    <a:pt x="393" y="301"/>
                  </a:cubicBezTo>
                  <a:lnTo>
                    <a:pt x="391" y="104"/>
                  </a:lnTo>
                  <a:lnTo>
                    <a:pt x="391" y="197"/>
                  </a:lnTo>
                  <a:lnTo>
                    <a:pt x="391" y="102"/>
                  </a:lnTo>
                  <a:cubicBezTo>
                    <a:pt x="389" y="199"/>
                    <a:pt x="391" y="55"/>
                    <a:pt x="386" y="186"/>
                  </a:cubicBezTo>
                  <a:cubicBezTo>
                    <a:pt x="391" y="12"/>
                    <a:pt x="382" y="141"/>
                    <a:pt x="391" y="1"/>
                  </a:cubicBezTo>
                  <a:cubicBezTo>
                    <a:pt x="384" y="102"/>
                    <a:pt x="384" y="80"/>
                    <a:pt x="377" y="193"/>
                  </a:cubicBezTo>
                  <a:cubicBezTo>
                    <a:pt x="371" y="240"/>
                    <a:pt x="353" y="515"/>
                    <a:pt x="348" y="610"/>
                  </a:cubicBezTo>
                  <a:cubicBezTo>
                    <a:pt x="339" y="750"/>
                    <a:pt x="337" y="764"/>
                    <a:pt x="325" y="895"/>
                  </a:cubicBezTo>
                  <a:cubicBezTo>
                    <a:pt x="332" y="879"/>
                    <a:pt x="335" y="927"/>
                    <a:pt x="332" y="999"/>
                  </a:cubicBezTo>
                  <a:cubicBezTo>
                    <a:pt x="330" y="945"/>
                    <a:pt x="325" y="1080"/>
                    <a:pt x="321" y="1091"/>
                  </a:cubicBezTo>
                  <a:cubicBezTo>
                    <a:pt x="325" y="1010"/>
                    <a:pt x="323" y="978"/>
                    <a:pt x="325" y="929"/>
                  </a:cubicBezTo>
                  <a:cubicBezTo>
                    <a:pt x="321" y="1003"/>
                    <a:pt x="316" y="1051"/>
                    <a:pt x="314" y="1087"/>
                  </a:cubicBezTo>
                  <a:cubicBezTo>
                    <a:pt x="316" y="1152"/>
                    <a:pt x="316" y="1218"/>
                    <a:pt x="312" y="1286"/>
                  </a:cubicBezTo>
                  <a:cubicBezTo>
                    <a:pt x="301" y="1297"/>
                    <a:pt x="294" y="1681"/>
                    <a:pt x="283" y="1602"/>
                  </a:cubicBezTo>
                  <a:cubicBezTo>
                    <a:pt x="283" y="1740"/>
                    <a:pt x="251" y="2092"/>
                    <a:pt x="244" y="2275"/>
                  </a:cubicBezTo>
                  <a:cubicBezTo>
                    <a:pt x="251" y="2320"/>
                    <a:pt x="262" y="2196"/>
                    <a:pt x="258" y="2279"/>
                  </a:cubicBezTo>
                  <a:cubicBezTo>
                    <a:pt x="246" y="2372"/>
                    <a:pt x="233" y="2487"/>
                    <a:pt x="224" y="2659"/>
                  </a:cubicBezTo>
                  <a:cubicBezTo>
                    <a:pt x="246" y="2713"/>
                    <a:pt x="199" y="3052"/>
                    <a:pt x="219" y="3144"/>
                  </a:cubicBezTo>
                  <a:cubicBezTo>
                    <a:pt x="183" y="3309"/>
                    <a:pt x="199" y="3573"/>
                    <a:pt x="179" y="3815"/>
                  </a:cubicBezTo>
                  <a:cubicBezTo>
                    <a:pt x="183" y="3863"/>
                    <a:pt x="197" y="3867"/>
                    <a:pt x="201" y="3915"/>
                  </a:cubicBezTo>
                  <a:cubicBezTo>
                    <a:pt x="195" y="3919"/>
                    <a:pt x="195" y="3964"/>
                    <a:pt x="192" y="4009"/>
                  </a:cubicBezTo>
                  <a:cubicBezTo>
                    <a:pt x="185" y="3973"/>
                    <a:pt x="181" y="3973"/>
                    <a:pt x="174" y="4041"/>
                  </a:cubicBezTo>
                  <a:cubicBezTo>
                    <a:pt x="181" y="4061"/>
                    <a:pt x="181" y="4084"/>
                    <a:pt x="176" y="4104"/>
                  </a:cubicBezTo>
                  <a:cubicBezTo>
                    <a:pt x="185" y="4118"/>
                    <a:pt x="192" y="4059"/>
                    <a:pt x="192" y="4106"/>
                  </a:cubicBezTo>
                  <a:cubicBezTo>
                    <a:pt x="185" y="4179"/>
                    <a:pt x="172" y="4190"/>
                    <a:pt x="170" y="4296"/>
                  </a:cubicBezTo>
                  <a:cubicBezTo>
                    <a:pt x="183" y="4337"/>
                    <a:pt x="195" y="4147"/>
                    <a:pt x="199" y="4237"/>
                  </a:cubicBezTo>
                  <a:cubicBezTo>
                    <a:pt x="197" y="4289"/>
                    <a:pt x="190" y="4344"/>
                    <a:pt x="176" y="4396"/>
                  </a:cubicBezTo>
                  <a:cubicBezTo>
                    <a:pt x="165" y="4389"/>
                    <a:pt x="176" y="4287"/>
                    <a:pt x="163" y="4296"/>
                  </a:cubicBezTo>
                  <a:cubicBezTo>
                    <a:pt x="158" y="4436"/>
                    <a:pt x="154" y="4585"/>
                    <a:pt x="143" y="4680"/>
                  </a:cubicBezTo>
                  <a:cubicBezTo>
                    <a:pt x="152" y="4712"/>
                    <a:pt x="156" y="4746"/>
                    <a:pt x="156" y="4777"/>
                  </a:cubicBezTo>
                  <a:cubicBezTo>
                    <a:pt x="129" y="4938"/>
                    <a:pt x="122" y="5098"/>
                    <a:pt x="136" y="5258"/>
                  </a:cubicBezTo>
                  <a:cubicBezTo>
                    <a:pt x="97" y="5236"/>
                    <a:pt x="104" y="5654"/>
                    <a:pt x="88" y="5864"/>
                  </a:cubicBezTo>
                  <a:cubicBezTo>
                    <a:pt x="104" y="5868"/>
                    <a:pt x="93" y="5990"/>
                    <a:pt x="111" y="5995"/>
                  </a:cubicBezTo>
                  <a:cubicBezTo>
                    <a:pt x="106" y="5886"/>
                    <a:pt x="149" y="5972"/>
                    <a:pt x="147" y="6031"/>
                  </a:cubicBezTo>
                  <a:cubicBezTo>
                    <a:pt x="140" y="6031"/>
                    <a:pt x="140" y="6087"/>
                    <a:pt x="134" y="6094"/>
                  </a:cubicBezTo>
                  <a:cubicBezTo>
                    <a:pt x="127" y="6062"/>
                    <a:pt x="136" y="5974"/>
                    <a:pt x="115" y="5995"/>
                  </a:cubicBezTo>
                  <a:cubicBezTo>
                    <a:pt x="129" y="6141"/>
                    <a:pt x="109" y="6078"/>
                    <a:pt x="100" y="6121"/>
                  </a:cubicBezTo>
                  <a:cubicBezTo>
                    <a:pt x="91" y="6155"/>
                    <a:pt x="93" y="6354"/>
                    <a:pt x="82" y="6216"/>
                  </a:cubicBezTo>
                  <a:cubicBezTo>
                    <a:pt x="77" y="6277"/>
                    <a:pt x="97" y="6356"/>
                    <a:pt x="70" y="6345"/>
                  </a:cubicBezTo>
                  <a:cubicBezTo>
                    <a:pt x="73" y="6516"/>
                    <a:pt x="70" y="6740"/>
                    <a:pt x="59" y="6889"/>
                  </a:cubicBezTo>
                  <a:cubicBezTo>
                    <a:pt x="70" y="6952"/>
                    <a:pt x="88" y="6857"/>
                    <a:pt x="109" y="6860"/>
                  </a:cubicBezTo>
                  <a:cubicBezTo>
                    <a:pt x="97" y="6932"/>
                    <a:pt x="97" y="7033"/>
                    <a:pt x="86" y="6923"/>
                  </a:cubicBezTo>
                  <a:cubicBezTo>
                    <a:pt x="70" y="7097"/>
                    <a:pt x="127" y="7124"/>
                    <a:pt x="149" y="7185"/>
                  </a:cubicBezTo>
                  <a:cubicBezTo>
                    <a:pt x="113" y="7192"/>
                    <a:pt x="145" y="7302"/>
                    <a:pt x="152" y="7314"/>
                  </a:cubicBezTo>
                  <a:cubicBezTo>
                    <a:pt x="149" y="7352"/>
                    <a:pt x="152" y="7404"/>
                    <a:pt x="143" y="7408"/>
                  </a:cubicBezTo>
                  <a:cubicBezTo>
                    <a:pt x="115" y="7347"/>
                    <a:pt x="136" y="7241"/>
                    <a:pt x="106" y="7214"/>
                  </a:cubicBezTo>
                  <a:cubicBezTo>
                    <a:pt x="100" y="7632"/>
                    <a:pt x="12" y="7745"/>
                    <a:pt x="43" y="8138"/>
                  </a:cubicBezTo>
                  <a:cubicBezTo>
                    <a:pt x="16" y="8436"/>
                    <a:pt x="36" y="8743"/>
                    <a:pt x="52" y="8971"/>
                  </a:cubicBezTo>
                  <a:lnTo>
                    <a:pt x="30" y="8971"/>
                  </a:lnTo>
                  <a:cubicBezTo>
                    <a:pt x="39" y="9258"/>
                    <a:pt x="0" y="9527"/>
                    <a:pt x="36" y="9739"/>
                  </a:cubicBezTo>
                  <a:cubicBezTo>
                    <a:pt x="9" y="10044"/>
                    <a:pt x="21" y="10331"/>
                    <a:pt x="21" y="10604"/>
                  </a:cubicBezTo>
                  <a:cubicBezTo>
                    <a:pt x="21" y="10774"/>
                    <a:pt x="34" y="10914"/>
                    <a:pt x="36" y="10988"/>
                  </a:cubicBezTo>
                  <a:cubicBezTo>
                    <a:pt x="41" y="11076"/>
                    <a:pt x="23" y="11223"/>
                    <a:pt x="25" y="11309"/>
                  </a:cubicBezTo>
                  <a:cubicBezTo>
                    <a:pt x="25" y="11354"/>
                    <a:pt x="39" y="11390"/>
                    <a:pt x="39" y="11438"/>
                  </a:cubicBezTo>
                  <a:cubicBezTo>
                    <a:pt x="39" y="11593"/>
                    <a:pt x="21" y="11770"/>
                    <a:pt x="48" y="11916"/>
                  </a:cubicBezTo>
                  <a:cubicBezTo>
                    <a:pt x="39" y="11971"/>
                    <a:pt x="36" y="12022"/>
                    <a:pt x="39" y="12077"/>
                  </a:cubicBezTo>
                  <a:cubicBezTo>
                    <a:pt x="41" y="12163"/>
                    <a:pt x="66" y="12158"/>
                    <a:pt x="64" y="12271"/>
                  </a:cubicBezTo>
                  <a:cubicBezTo>
                    <a:pt x="59" y="12379"/>
                    <a:pt x="48" y="12443"/>
                    <a:pt x="36" y="12427"/>
                  </a:cubicBezTo>
                  <a:cubicBezTo>
                    <a:pt x="75" y="12580"/>
                    <a:pt x="23" y="13052"/>
                    <a:pt x="79" y="13073"/>
                  </a:cubicBezTo>
                  <a:cubicBezTo>
                    <a:pt x="73" y="13068"/>
                    <a:pt x="75" y="13030"/>
                    <a:pt x="86" y="13041"/>
                  </a:cubicBezTo>
                  <a:cubicBezTo>
                    <a:pt x="77" y="13159"/>
                    <a:pt x="100" y="13145"/>
                    <a:pt x="104" y="13204"/>
                  </a:cubicBezTo>
                  <a:cubicBezTo>
                    <a:pt x="95" y="13222"/>
                    <a:pt x="102" y="13326"/>
                    <a:pt x="91" y="13328"/>
                  </a:cubicBezTo>
                  <a:cubicBezTo>
                    <a:pt x="84" y="13299"/>
                    <a:pt x="91" y="13210"/>
                    <a:pt x="70" y="13231"/>
                  </a:cubicBezTo>
                  <a:cubicBezTo>
                    <a:pt x="59" y="13396"/>
                    <a:pt x="100" y="13323"/>
                    <a:pt x="102" y="13425"/>
                  </a:cubicBezTo>
                  <a:cubicBezTo>
                    <a:pt x="93" y="13475"/>
                    <a:pt x="100" y="13633"/>
                    <a:pt x="93" y="13680"/>
                  </a:cubicBezTo>
                  <a:cubicBezTo>
                    <a:pt x="84" y="13599"/>
                    <a:pt x="84" y="13479"/>
                    <a:pt x="64" y="13452"/>
                  </a:cubicBezTo>
                  <a:cubicBezTo>
                    <a:pt x="68" y="13563"/>
                    <a:pt x="77" y="13660"/>
                    <a:pt x="86" y="13743"/>
                  </a:cubicBezTo>
                  <a:cubicBezTo>
                    <a:pt x="75" y="13748"/>
                    <a:pt x="73" y="13705"/>
                    <a:pt x="61" y="13707"/>
                  </a:cubicBezTo>
                  <a:cubicBezTo>
                    <a:pt x="64" y="13931"/>
                    <a:pt x="93" y="13710"/>
                    <a:pt x="100" y="13841"/>
                  </a:cubicBezTo>
                  <a:cubicBezTo>
                    <a:pt x="77" y="13863"/>
                    <a:pt x="68" y="13985"/>
                    <a:pt x="79" y="14094"/>
                  </a:cubicBezTo>
                  <a:cubicBezTo>
                    <a:pt x="68" y="14107"/>
                    <a:pt x="64" y="14046"/>
                    <a:pt x="61" y="14094"/>
                  </a:cubicBezTo>
                  <a:cubicBezTo>
                    <a:pt x="77" y="14127"/>
                    <a:pt x="61" y="14324"/>
                    <a:pt x="91" y="14288"/>
                  </a:cubicBezTo>
                  <a:cubicBezTo>
                    <a:pt x="82" y="14191"/>
                    <a:pt x="84" y="14091"/>
                    <a:pt x="104" y="14066"/>
                  </a:cubicBezTo>
                  <a:cubicBezTo>
                    <a:pt x="93" y="14186"/>
                    <a:pt x="131" y="14075"/>
                    <a:pt x="122" y="14195"/>
                  </a:cubicBezTo>
                  <a:cubicBezTo>
                    <a:pt x="93" y="14143"/>
                    <a:pt x="106" y="14317"/>
                    <a:pt x="95" y="14353"/>
                  </a:cubicBezTo>
                  <a:cubicBezTo>
                    <a:pt x="104" y="14432"/>
                    <a:pt x="115" y="14297"/>
                    <a:pt x="120" y="14387"/>
                  </a:cubicBezTo>
                  <a:cubicBezTo>
                    <a:pt x="106" y="14416"/>
                    <a:pt x="113" y="14552"/>
                    <a:pt x="95" y="14543"/>
                  </a:cubicBezTo>
                  <a:cubicBezTo>
                    <a:pt x="100" y="14444"/>
                    <a:pt x="86" y="14430"/>
                    <a:pt x="91" y="14319"/>
                  </a:cubicBezTo>
                  <a:cubicBezTo>
                    <a:pt x="75" y="14335"/>
                    <a:pt x="68" y="14392"/>
                    <a:pt x="61" y="14444"/>
                  </a:cubicBezTo>
                  <a:cubicBezTo>
                    <a:pt x="66" y="14552"/>
                    <a:pt x="84" y="14595"/>
                    <a:pt x="95" y="14672"/>
                  </a:cubicBezTo>
                  <a:cubicBezTo>
                    <a:pt x="79" y="14647"/>
                    <a:pt x="100" y="14823"/>
                    <a:pt x="84" y="14798"/>
                  </a:cubicBezTo>
                  <a:cubicBezTo>
                    <a:pt x="84" y="14728"/>
                    <a:pt x="79" y="14697"/>
                    <a:pt x="66" y="14701"/>
                  </a:cubicBezTo>
                  <a:cubicBezTo>
                    <a:pt x="75" y="14859"/>
                    <a:pt x="77" y="14889"/>
                    <a:pt x="88" y="14990"/>
                  </a:cubicBezTo>
                  <a:cubicBezTo>
                    <a:pt x="82" y="15022"/>
                    <a:pt x="82" y="15099"/>
                    <a:pt x="73" y="15117"/>
                  </a:cubicBezTo>
                  <a:cubicBezTo>
                    <a:pt x="91" y="15128"/>
                    <a:pt x="77" y="15336"/>
                    <a:pt x="68" y="15370"/>
                  </a:cubicBezTo>
                  <a:cubicBezTo>
                    <a:pt x="79" y="15446"/>
                    <a:pt x="64" y="15711"/>
                    <a:pt x="86" y="15851"/>
                  </a:cubicBezTo>
                  <a:cubicBezTo>
                    <a:pt x="79" y="15855"/>
                    <a:pt x="73" y="15844"/>
                    <a:pt x="73" y="15880"/>
                  </a:cubicBezTo>
                  <a:cubicBezTo>
                    <a:pt x="97" y="15889"/>
                    <a:pt x="93" y="16092"/>
                    <a:pt x="111" y="16076"/>
                  </a:cubicBezTo>
                  <a:cubicBezTo>
                    <a:pt x="104" y="16115"/>
                    <a:pt x="104" y="16198"/>
                    <a:pt x="97" y="16235"/>
                  </a:cubicBezTo>
                  <a:cubicBezTo>
                    <a:pt x="102" y="16239"/>
                    <a:pt x="106" y="16246"/>
                    <a:pt x="106" y="16300"/>
                  </a:cubicBezTo>
                  <a:cubicBezTo>
                    <a:pt x="124" y="16332"/>
                    <a:pt x="122" y="16217"/>
                    <a:pt x="131" y="16178"/>
                  </a:cubicBezTo>
                  <a:cubicBezTo>
                    <a:pt x="129" y="16320"/>
                    <a:pt x="136" y="16323"/>
                    <a:pt x="140" y="16338"/>
                  </a:cubicBezTo>
                  <a:cubicBezTo>
                    <a:pt x="138" y="16384"/>
                    <a:pt x="131" y="16372"/>
                    <a:pt x="127" y="16399"/>
                  </a:cubicBezTo>
                  <a:cubicBezTo>
                    <a:pt x="131" y="16212"/>
                    <a:pt x="104" y="16408"/>
                    <a:pt x="97" y="16266"/>
                  </a:cubicBezTo>
                  <a:lnTo>
                    <a:pt x="97" y="16427"/>
                  </a:lnTo>
                  <a:cubicBezTo>
                    <a:pt x="104" y="16499"/>
                    <a:pt x="106" y="16388"/>
                    <a:pt x="111" y="16460"/>
                  </a:cubicBezTo>
                  <a:cubicBezTo>
                    <a:pt x="95" y="16519"/>
                    <a:pt x="109" y="16621"/>
                    <a:pt x="109" y="16747"/>
                  </a:cubicBezTo>
                  <a:cubicBezTo>
                    <a:pt x="115" y="16768"/>
                    <a:pt x="129" y="16713"/>
                    <a:pt x="131" y="16786"/>
                  </a:cubicBezTo>
                  <a:cubicBezTo>
                    <a:pt x="113" y="16747"/>
                    <a:pt x="122" y="16921"/>
                    <a:pt x="109" y="16908"/>
                  </a:cubicBezTo>
                  <a:cubicBezTo>
                    <a:pt x="102" y="16860"/>
                    <a:pt x="104" y="16743"/>
                    <a:pt x="104" y="16650"/>
                  </a:cubicBezTo>
                  <a:cubicBezTo>
                    <a:pt x="95" y="16722"/>
                    <a:pt x="91" y="16797"/>
                    <a:pt x="91" y="16871"/>
                  </a:cubicBezTo>
                  <a:cubicBezTo>
                    <a:pt x="97" y="16903"/>
                    <a:pt x="100" y="16937"/>
                    <a:pt x="102" y="16969"/>
                  </a:cubicBezTo>
                  <a:cubicBezTo>
                    <a:pt x="100" y="16989"/>
                    <a:pt x="97" y="17009"/>
                    <a:pt x="97" y="17032"/>
                  </a:cubicBezTo>
                  <a:cubicBezTo>
                    <a:pt x="102" y="17063"/>
                    <a:pt x="104" y="17095"/>
                    <a:pt x="104" y="17129"/>
                  </a:cubicBezTo>
                  <a:cubicBezTo>
                    <a:pt x="104" y="17258"/>
                    <a:pt x="100" y="17314"/>
                    <a:pt x="111" y="17353"/>
                  </a:cubicBezTo>
                  <a:cubicBezTo>
                    <a:pt x="106" y="17432"/>
                    <a:pt x="106" y="17373"/>
                    <a:pt x="100" y="17414"/>
                  </a:cubicBezTo>
                  <a:lnTo>
                    <a:pt x="102" y="17574"/>
                  </a:lnTo>
                  <a:cubicBezTo>
                    <a:pt x="106" y="17581"/>
                    <a:pt x="109" y="17576"/>
                    <a:pt x="109" y="17605"/>
                  </a:cubicBezTo>
                  <a:cubicBezTo>
                    <a:pt x="118" y="17637"/>
                    <a:pt x="120" y="17454"/>
                    <a:pt x="127" y="17549"/>
                  </a:cubicBezTo>
                  <a:cubicBezTo>
                    <a:pt x="127" y="17587"/>
                    <a:pt x="124" y="17569"/>
                    <a:pt x="122" y="17549"/>
                  </a:cubicBezTo>
                  <a:cubicBezTo>
                    <a:pt x="122" y="17673"/>
                    <a:pt x="127" y="17734"/>
                    <a:pt x="129" y="17806"/>
                  </a:cubicBezTo>
                  <a:cubicBezTo>
                    <a:pt x="124" y="17949"/>
                    <a:pt x="127" y="17992"/>
                    <a:pt x="127" y="18184"/>
                  </a:cubicBezTo>
                  <a:cubicBezTo>
                    <a:pt x="124" y="18136"/>
                    <a:pt x="122" y="18041"/>
                    <a:pt x="115" y="18053"/>
                  </a:cubicBezTo>
                  <a:cubicBezTo>
                    <a:pt x="120" y="18145"/>
                    <a:pt x="122" y="18188"/>
                    <a:pt x="122" y="18276"/>
                  </a:cubicBezTo>
                  <a:cubicBezTo>
                    <a:pt x="127" y="18263"/>
                    <a:pt x="127" y="18227"/>
                    <a:pt x="131" y="18344"/>
                  </a:cubicBezTo>
                  <a:cubicBezTo>
                    <a:pt x="129" y="18342"/>
                    <a:pt x="127" y="18301"/>
                    <a:pt x="124" y="18310"/>
                  </a:cubicBezTo>
                  <a:cubicBezTo>
                    <a:pt x="124" y="18423"/>
                    <a:pt x="131" y="18333"/>
                    <a:pt x="131" y="18407"/>
                  </a:cubicBezTo>
                  <a:cubicBezTo>
                    <a:pt x="131" y="18640"/>
                    <a:pt x="143" y="18877"/>
                    <a:pt x="154" y="19171"/>
                  </a:cubicBezTo>
                  <a:cubicBezTo>
                    <a:pt x="154" y="19157"/>
                    <a:pt x="158" y="19284"/>
                    <a:pt x="154" y="19207"/>
                  </a:cubicBezTo>
                  <a:cubicBezTo>
                    <a:pt x="152" y="19114"/>
                    <a:pt x="149" y="19006"/>
                    <a:pt x="145" y="18857"/>
                  </a:cubicBezTo>
                  <a:cubicBezTo>
                    <a:pt x="147" y="18985"/>
                    <a:pt x="149" y="19003"/>
                    <a:pt x="147" y="18924"/>
                  </a:cubicBezTo>
                  <a:cubicBezTo>
                    <a:pt x="152" y="19055"/>
                    <a:pt x="154" y="19103"/>
                    <a:pt x="154" y="19182"/>
                  </a:cubicBezTo>
                  <a:cubicBezTo>
                    <a:pt x="154" y="19073"/>
                    <a:pt x="154" y="19028"/>
                    <a:pt x="152" y="18963"/>
                  </a:cubicBezTo>
                  <a:cubicBezTo>
                    <a:pt x="154" y="19098"/>
                    <a:pt x="154" y="19107"/>
                    <a:pt x="156" y="19254"/>
                  </a:cubicBezTo>
                  <a:lnTo>
                    <a:pt x="156" y="18999"/>
                  </a:lnTo>
                  <a:cubicBezTo>
                    <a:pt x="154" y="19033"/>
                    <a:pt x="154" y="19067"/>
                    <a:pt x="156" y="19098"/>
                  </a:cubicBezTo>
                  <a:cubicBezTo>
                    <a:pt x="156" y="19033"/>
                    <a:pt x="156" y="18859"/>
                    <a:pt x="161" y="18879"/>
                  </a:cubicBezTo>
                  <a:cubicBezTo>
                    <a:pt x="156" y="19067"/>
                    <a:pt x="165" y="18809"/>
                    <a:pt x="167" y="18789"/>
                  </a:cubicBezTo>
                  <a:cubicBezTo>
                    <a:pt x="165" y="18832"/>
                    <a:pt x="165" y="18852"/>
                    <a:pt x="163" y="18918"/>
                  </a:cubicBezTo>
                  <a:cubicBezTo>
                    <a:pt x="165" y="18945"/>
                    <a:pt x="167" y="18748"/>
                    <a:pt x="172" y="18793"/>
                  </a:cubicBezTo>
                  <a:cubicBezTo>
                    <a:pt x="174" y="18617"/>
                    <a:pt x="185" y="18491"/>
                    <a:pt x="183" y="18441"/>
                  </a:cubicBezTo>
                  <a:cubicBezTo>
                    <a:pt x="179" y="18620"/>
                    <a:pt x="172" y="18572"/>
                    <a:pt x="170" y="18692"/>
                  </a:cubicBezTo>
                  <a:cubicBezTo>
                    <a:pt x="172" y="18568"/>
                    <a:pt x="174" y="18516"/>
                    <a:pt x="179" y="18373"/>
                  </a:cubicBezTo>
                  <a:cubicBezTo>
                    <a:pt x="181" y="18371"/>
                    <a:pt x="179" y="18421"/>
                    <a:pt x="181" y="18376"/>
                  </a:cubicBezTo>
                  <a:cubicBezTo>
                    <a:pt x="181" y="18310"/>
                    <a:pt x="192" y="18093"/>
                    <a:pt x="185" y="18021"/>
                  </a:cubicBezTo>
                  <a:cubicBezTo>
                    <a:pt x="192" y="17969"/>
                    <a:pt x="197" y="17917"/>
                    <a:pt x="199" y="17865"/>
                  </a:cubicBezTo>
                  <a:cubicBezTo>
                    <a:pt x="199" y="17811"/>
                    <a:pt x="192" y="17845"/>
                    <a:pt x="192" y="17797"/>
                  </a:cubicBezTo>
                  <a:cubicBezTo>
                    <a:pt x="195" y="17660"/>
                    <a:pt x="201" y="17759"/>
                    <a:pt x="204" y="17705"/>
                  </a:cubicBezTo>
                  <a:cubicBezTo>
                    <a:pt x="195" y="17651"/>
                    <a:pt x="210" y="17660"/>
                    <a:pt x="210" y="17578"/>
                  </a:cubicBezTo>
                  <a:cubicBezTo>
                    <a:pt x="201" y="17556"/>
                    <a:pt x="197" y="17533"/>
                    <a:pt x="197" y="17508"/>
                  </a:cubicBezTo>
                  <a:cubicBezTo>
                    <a:pt x="206" y="17484"/>
                    <a:pt x="195" y="17389"/>
                    <a:pt x="208" y="17382"/>
                  </a:cubicBezTo>
                  <a:cubicBezTo>
                    <a:pt x="208" y="17423"/>
                    <a:pt x="208" y="17459"/>
                    <a:pt x="210" y="17450"/>
                  </a:cubicBezTo>
                  <a:cubicBezTo>
                    <a:pt x="210" y="17269"/>
                    <a:pt x="208" y="17007"/>
                    <a:pt x="233" y="16745"/>
                  </a:cubicBezTo>
                  <a:cubicBezTo>
                    <a:pt x="231" y="16666"/>
                    <a:pt x="219" y="16801"/>
                    <a:pt x="217" y="16709"/>
                  </a:cubicBezTo>
                  <a:cubicBezTo>
                    <a:pt x="217" y="16623"/>
                    <a:pt x="224" y="16539"/>
                    <a:pt x="237" y="16456"/>
                  </a:cubicBezTo>
                  <a:cubicBezTo>
                    <a:pt x="233" y="16287"/>
                    <a:pt x="246" y="16097"/>
                    <a:pt x="251" y="15975"/>
                  </a:cubicBezTo>
                  <a:cubicBezTo>
                    <a:pt x="235" y="15957"/>
                    <a:pt x="237" y="16133"/>
                    <a:pt x="226" y="16036"/>
                  </a:cubicBezTo>
                  <a:cubicBezTo>
                    <a:pt x="213" y="16226"/>
                    <a:pt x="224" y="16424"/>
                    <a:pt x="204" y="16512"/>
                  </a:cubicBezTo>
                  <a:lnTo>
                    <a:pt x="197" y="16384"/>
                  </a:lnTo>
                  <a:cubicBezTo>
                    <a:pt x="208" y="16343"/>
                    <a:pt x="210" y="16420"/>
                    <a:pt x="213" y="16257"/>
                  </a:cubicBezTo>
                  <a:cubicBezTo>
                    <a:pt x="206" y="16244"/>
                    <a:pt x="201" y="16302"/>
                    <a:pt x="199" y="16255"/>
                  </a:cubicBezTo>
                  <a:cubicBezTo>
                    <a:pt x="219" y="16124"/>
                    <a:pt x="235" y="15862"/>
                    <a:pt x="213" y="15808"/>
                  </a:cubicBezTo>
                  <a:cubicBezTo>
                    <a:pt x="224" y="15875"/>
                    <a:pt x="219" y="15738"/>
                    <a:pt x="237" y="15812"/>
                  </a:cubicBezTo>
                  <a:cubicBezTo>
                    <a:pt x="240" y="15684"/>
                    <a:pt x="240" y="15681"/>
                    <a:pt x="253" y="15717"/>
                  </a:cubicBezTo>
                  <a:cubicBezTo>
                    <a:pt x="255" y="15632"/>
                    <a:pt x="246" y="15652"/>
                    <a:pt x="258" y="15591"/>
                  </a:cubicBezTo>
                  <a:cubicBezTo>
                    <a:pt x="242" y="15548"/>
                    <a:pt x="251" y="15693"/>
                    <a:pt x="235" y="15652"/>
                  </a:cubicBezTo>
                  <a:cubicBezTo>
                    <a:pt x="249" y="15573"/>
                    <a:pt x="226" y="15541"/>
                    <a:pt x="231" y="15426"/>
                  </a:cubicBezTo>
                  <a:cubicBezTo>
                    <a:pt x="253" y="15422"/>
                    <a:pt x="231" y="15313"/>
                    <a:pt x="246" y="15234"/>
                  </a:cubicBezTo>
                  <a:cubicBezTo>
                    <a:pt x="228" y="15209"/>
                    <a:pt x="224" y="15234"/>
                    <a:pt x="219" y="15198"/>
                  </a:cubicBezTo>
                  <a:cubicBezTo>
                    <a:pt x="226" y="15139"/>
                    <a:pt x="228" y="15047"/>
                    <a:pt x="249" y="15076"/>
                  </a:cubicBezTo>
                  <a:cubicBezTo>
                    <a:pt x="246" y="15193"/>
                    <a:pt x="253" y="15313"/>
                    <a:pt x="271" y="15431"/>
                  </a:cubicBezTo>
                  <a:cubicBezTo>
                    <a:pt x="274" y="15406"/>
                    <a:pt x="274" y="15367"/>
                    <a:pt x="278" y="15367"/>
                  </a:cubicBezTo>
                  <a:cubicBezTo>
                    <a:pt x="285" y="15254"/>
                    <a:pt x="262" y="15286"/>
                    <a:pt x="269" y="15173"/>
                  </a:cubicBezTo>
                  <a:cubicBezTo>
                    <a:pt x="276" y="15187"/>
                    <a:pt x="276" y="15214"/>
                    <a:pt x="285" y="15175"/>
                  </a:cubicBezTo>
                  <a:cubicBezTo>
                    <a:pt x="278" y="15060"/>
                    <a:pt x="276" y="14893"/>
                    <a:pt x="301" y="14825"/>
                  </a:cubicBezTo>
                  <a:cubicBezTo>
                    <a:pt x="312" y="14961"/>
                    <a:pt x="328" y="15044"/>
                    <a:pt x="310" y="15243"/>
                  </a:cubicBezTo>
                  <a:cubicBezTo>
                    <a:pt x="301" y="15241"/>
                    <a:pt x="307" y="15162"/>
                    <a:pt x="294" y="15178"/>
                  </a:cubicBezTo>
                  <a:cubicBezTo>
                    <a:pt x="294" y="15356"/>
                    <a:pt x="267" y="15379"/>
                    <a:pt x="292" y="15435"/>
                  </a:cubicBezTo>
                  <a:lnTo>
                    <a:pt x="271" y="15431"/>
                  </a:lnTo>
                  <a:cubicBezTo>
                    <a:pt x="278" y="15539"/>
                    <a:pt x="278" y="15645"/>
                    <a:pt x="271" y="15754"/>
                  </a:cubicBezTo>
                  <a:cubicBezTo>
                    <a:pt x="260" y="15738"/>
                    <a:pt x="260" y="15810"/>
                    <a:pt x="246" y="15781"/>
                  </a:cubicBezTo>
                  <a:cubicBezTo>
                    <a:pt x="237" y="15894"/>
                    <a:pt x="262" y="15803"/>
                    <a:pt x="258" y="15880"/>
                  </a:cubicBezTo>
                  <a:cubicBezTo>
                    <a:pt x="253" y="16018"/>
                    <a:pt x="249" y="16167"/>
                    <a:pt x="251" y="16264"/>
                  </a:cubicBezTo>
                  <a:cubicBezTo>
                    <a:pt x="260" y="16275"/>
                    <a:pt x="260" y="16223"/>
                    <a:pt x="267" y="16203"/>
                  </a:cubicBezTo>
                  <a:cubicBezTo>
                    <a:pt x="269" y="16277"/>
                    <a:pt x="265" y="16352"/>
                    <a:pt x="255" y="16427"/>
                  </a:cubicBezTo>
                  <a:cubicBezTo>
                    <a:pt x="267" y="16465"/>
                    <a:pt x="251" y="16930"/>
                    <a:pt x="237" y="16939"/>
                  </a:cubicBezTo>
                  <a:cubicBezTo>
                    <a:pt x="237" y="16838"/>
                    <a:pt x="251" y="16810"/>
                    <a:pt x="240" y="16777"/>
                  </a:cubicBezTo>
                  <a:cubicBezTo>
                    <a:pt x="235" y="16853"/>
                    <a:pt x="228" y="16921"/>
                    <a:pt x="226" y="17032"/>
                  </a:cubicBezTo>
                  <a:cubicBezTo>
                    <a:pt x="233" y="17032"/>
                    <a:pt x="235" y="17059"/>
                    <a:pt x="235" y="17097"/>
                  </a:cubicBezTo>
                  <a:cubicBezTo>
                    <a:pt x="222" y="17095"/>
                    <a:pt x="235" y="17235"/>
                    <a:pt x="219" y="17255"/>
                  </a:cubicBezTo>
                  <a:cubicBezTo>
                    <a:pt x="231" y="17294"/>
                    <a:pt x="231" y="17348"/>
                    <a:pt x="222" y="17481"/>
                  </a:cubicBezTo>
                  <a:cubicBezTo>
                    <a:pt x="228" y="17520"/>
                    <a:pt x="226" y="17633"/>
                    <a:pt x="233" y="17615"/>
                  </a:cubicBezTo>
                  <a:cubicBezTo>
                    <a:pt x="226" y="17712"/>
                    <a:pt x="224" y="17630"/>
                    <a:pt x="217" y="17770"/>
                  </a:cubicBezTo>
                  <a:cubicBezTo>
                    <a:pt x="219" y="17718"/>
                    <a:pt x="217" y="17685"/>
                    <a:pt x="213" y="17736"/>
                  </a:cubicBezTo>
                  <a:cubicBezTo>
                    <a:pt x="213" y="17967"/>
                    <a:pt x="188" y="18389"/>
                    <a:pt x="183" y="18638"/>
                  </a:cubicBezTo>
                  <a:cubicBezTo>
                    <a:pt x="183" y="18624"/>
                    <a:pt x="183" y="18597"/>
                    <a:pt x="181" y="18635"/>
                  </a:cubicBezTo>
                  <a:cubicBezTo>
                    <a:pt x="179" y="18728"/>
                    <a:pt x="176" y="18825"/>
                    <a:pt x="172" y="18891"/>
                  </a:cubicBezTo>
                  <a:cubicBezTo>
                    <a:pt x="172" y="18888"/>
                    <a:pt x="174" y="18809"/>
                    <a:pt x="172" y="18825"/>
                  </a:cubicBezTo>
                  <a:cubicBezTo>
                    <a:pt x="167" y="18981"/>
                    <a:pt x="172" y="18888"/>
                    <a:pt x="174" y="18863"/>
                  </a:cubicBezTo>
                  <a:cubicBezTo>
                    <a:pt x="172" y="18920"/>
                    <a:pt x="170" y="18958"/>
                    <a:pt x="165" y="19019"/>
                  </a:cubicBezTo>
                  <a:cubicBezTo>
                    <a:pt x="165" y="19073"/>
                    <a:pt x="167" y="19049"/>
                    <a:pt x="174" y="18931"/>
                  </a:cubicBezTo>
                  <a:cubicBezTo>
                    <a:pt x="176" y="18922"/>
                    <a:pt x="165" y="19078"/>
                    <a:pt x="170" y="19031"/>
                  </a:cubicBezTo>
                  <a:cubicBezTo>
                    <a:pt x="181" y="18861"/>
                    <a:pt x="174" y="19008"/>
                    <a:pt x="170" y="19035"/>
                  </a:cubicBezTo>
                  <a:cubicBezTo>
                    <a:pt x="174" y="18997"/>
                    <a:pt x="190" y="18746"/>
                    <a:pt x="181" y="18911"/>
                  </a:cubicBezTo>
                  <a:cubicBezTo>
                    <a:pt x="188" y="18802"/>
                    <a:pt x="204" y="18592"/>
                    <a:pt x="213" y="18461"/>
                  </a:cubicBezTo>
                  <a:cubicBezTo>
                    <a:pt x="215" y="18450"/>
                    <a:pt x="217" y="18459"/>
                    <a:pt x="219" y="18428"/>
                  </a:cubicBezTo>
                  <a:close/>
                  <a:moveTo>
                    <a:pt x="136" y="5118"/>
                  </a:moveTo>
                  <a:cubicBezTo>
                    <a:pt x="122" y="5035"/>
                    <a:pt x="152" y="5001"/>
                    <a:pt x="156" y="4897"/>
                  </a:cubicBezTo>
                  <a:cubicBezTo>
                    <a:pt x="167" y="4892"/>
                    <a:pt x="154" y="5010"/>
                    <a:pt x="156" y="5057"/>
                  </a:cubicBezTo>
                  <a:cubicBezTo>
                    <a:pt x="174" y="5001"/>
                    <a:pt x="158" y="4705"/>
                    <a:pt x="195" y="4773"/>
                  </a:cubicBezTo>
                  <a:cubicBezTo>
                    <a:pt x="192" y="4854"/>
                    <a:pt x="190" y="4811"/>
                    <a:pt x="183" y="4804"/>
                  </a:cubicBezTo>
                  <a:cubicBezTo>
                    <a:pt x="188" y="4834"/>
                    <a:pt x="181" y="4922"/>
                    <a:pt x="197" y="4901"/>
                  </a:cubicBezTo>
                  <a:cubicBezTo>
                    <a:pt x="197" y="5042"/>
                    <a:pt x="165" y="4971"/>
                    <a:pt x="165" y="5123"/>
                  </a:cubicBezTo>
                  <a:cubicBezTo>
                    <a:pt x="156" y="5062"/>
                    <a:pt x="154" y="5141"/>
                    <a:pt x="136" y="5118"/>
                  </a:cubicBezTo>
                  <a:close/>
                  <a:moveTo>
                    <a:pt x="391" y="14672"/>
                  </a:moveTo>
                  <a:cubicBezTo>
                    <a:pt x="384" y="14751"/>
                    <a:pt x="368" y="14672"/>
                    <a:pt x="375" y="14604"/>
                  </a:cubicBezTo>
                  <a:cubicBezTo>
                    <a:pt x="384" y="14617"/>
                    <a:pt x="384" y="14663"/>
                    <a:pt x="393" y="14672"/>
                  </a:cubicBezTo>
                  <a:close/>
                  <a:moveTo>
                    <a:pt x="251" y="17619"/>
                  </a:moveTo>
                  <a:cubicBezTo>
                    <a:pt x="244" y="17732"/>
                    <a:pt x="246" y="17626"/>
                    <a:pt x="237" y="17678"/>
                  </a:cubicBezTo>
                  <a:lnTo>
                    <a:pt x="242" y="17583"/>
                  </a:lnTo>
                  <a:cubicBezTo>
                    <a:pt x="244" y="17610"/>
                    <a:pt x="249" y="17619"/>
                    <a:pt x="253" y="17619"/>
                  </a:cubicBezTo>
                  <a:close/>
                  <a:moveTo>
                    <a:pt x="450" y="12492"/>
                  </a:moveTo>
                  <a:cubicBezTo>
                    <a:pt x="463" y="12481"/>
                    <a:pt x="456" y="12639"/>
                    <a:pt x="441" y="12587"/>
                  </a:cubicBezTo>
                  <a:lnTo>
                    <a:pt x="443" y="12524"/>
                  </a:lnTo>
                  <a:cubicBezTo>
                    <a:pt x="450" y="12531"/>
                    <a:pt x="452" y="12510"/>
                    <a:pt x="452" y="12492"/>
                  </a:cubicBezTo>
                  <a:close/>
                  <a:moveTo>
                    <a:pt x="479" y="11532"/>
                  </a:moveTo>
                  <a:cubicBezTo>
                    <a:pt x="461" y="11620"/>
                    <a:pt x="454" y="11422"/>
                    <a:pt x="463" y="11307"/>
                  </a:cubicBezTo>
                  <a:cubicBezTo>
                    <a:pt x="486" y="11320"/>
                    <a:pt x="466" y="11494"/>
                    <a:pt x="481" y="11532"/>
                  </a:cubicBezTo>
                  <a:close/>
                  <a:moveTo>
                    <a:pt x="499" y="8906"/>
                  </a:moveTo>
                  <a:cubicBezTo>
                    <a:pt x="511" y="8949"/>
                    <a:pt x="515" y="8992"/>
                    <a:pt x="513" y="9037"/>
                  </a:cubicBezTo>
                  <a:cubicBezTo>
                    <a:pt x="502" y="9114"/>
                    <a:pt x="486" y="8998"/>
                    <a:pt x="484" y="9064"/>
                  </a:cubicBezTo>
                  <a:cubicBezTo>
                    <a:pt x="468" y="9037"/>
                    <a:pt x="499" y="8953"/>
                    <a:pt x="502" y="8906"/>
                  </a:cubicBezTo>
                  <a:close/>
                  <a:moveTo>
                    <a:pt x="316" y="15724"/>
                  </a:moveTo>
                  <a:cubicBezTo>
                    <a:pt x="307" y="15787"/>
                    <a:pt x="303" y="15851"/>
                    <a:pt x="303" y="15916"/>
                  </a:cubicBezTo>
                  <a:cubicBezTo>
                    <a:pt x="296" y="16015"/>
                    <a:pt x="298" y="15860"/>
                    <a:pt x="303" y="15819"/>
                  </a:cubicBezTo>
                  <a:cubicBezTo>
                    <a:pt x="298" y="15812"/>
                    <a:pt x="298" y="15830"/>
                    <a:pt x="296" y="15851"/>
                  </a:cubicBezTo>
                  <a:cubicBezTo>
                    <a:pt x="285" y="15799"/>
                    <a:pt x="307" y="15706"/>
                    <a:pt x="316" y="15722"/>
                  </a:cubicBezTo>
                  <a:close/>
                  <a:moveTo>
                    <a:pt x="271" y="16619"/>
                  </a:moveTo>
                  <a:cubicBezTo>
                    <a:pt x="262" y="16682"/>
                    <a:pt x="271" y="16659"/>
                    <a:pt x="267" y="16747"/>
                  </a:cubicBezTo>
                  <a:cubicBezTo>
                    <a:pt x="260" y="16761"/>
                    <a:pt x="260" y="16585"/>
                    <a:pt x="274" y="16619"/>
                  </a:cubicBezTo>
                  <a:close/>
                  <a:moveTo>
                    <a:pt x="233" y="17484"/>
                  </a:moveTo>
                  <a:cubicBezTo>
                    <a:pt x="228" y="17429"/>
                    <a:pt x="231" y="17375"/>
                    <a:pt x="235" y="17321"/>
                  </a:cubicBezTo>
                  <a:cubicBezTo>
                    <a:pt x="240" y="17375"/>
                    <a:pt x="240" y="17427"/>
                    <a:pt x="235" y="17481"/>
                  </a:cubicBezTo>
                  <a:close/>
                  <a:moveTo>
                    <a:pt x="215" y="17933"/>
                  </a:moveTo>
                  <a:cubicBezTo>
                    <a:pt x="206" y="18039"/>
                    <a:pt x="217" y="17766"/>
                    <a:pt x="215" y="17933"/>
                  </a:cubicBezTo>
                  <a:close/>
                  <a:moveTo>
                    <a:pt x="490" y="9098"/>
                  </a:moveTo>
                  <a:lnTo>
                    <a:pt x="490" y="9161"/>
                  </a:lnTo>
                  <a:lnTo>
                    <a:pt x="475" y="9161"/>
                  </a:lnTo>
                  <a:lnTo>
                    <a:pt x="475" y="9098"/>
                  </a:lnTo>
                  <a:close/>
                  <a:moveTo>
                    <a:pt x="427" y="11593"/>
                  </a:moveTo>
                  <a:cubicBezTo>
                    <a:pt x="405" y="11514"/>
                    <a:pt x="454" y="11465"/>
                    <a:pt x="427" y="11593"/>
                  </a:cubicBezTo>
                  <a:close/>
                  <a:moveTo>
                    <a:pt x="441" y="11049"/>
                  </a:moveTo>
                  <a:cubicBezTo>
                    <a:pt x="438" y="11133"/>
                    <a:pt x="438" y="11232"/>
                    <a:pt x="427" y="11273"/>
                  </a:cubicBezTo>
                  <a:cubicBezTo>
                    <a:pt x="418" y="11261"/>
                    <a:pt x="418" y="11006"/>
                    <a:pt x="441" y="11047"/>
                  </a:cubicBezTo>
                  <a:close/>
                  <a:moveTo>
                    <a:pt x="298" y="15625"/>
                  </a:moveTo>
                  <a:cubicBezTo>
                    <a:pt x="292" y="15593"/>
                    <a:pt x="289" y="15559"/>
                    <a:pt x="292" y="15528"/>
                  </a:cubicBezTo>
                  <a:cubicBezTo>
                    <a:pt x="301" y="15559"/>
                    <a:pt x="305" y="15591"/>
                    <a:pt x="301" y="15625"/>
                  </a:cubicBezTo>
                  <a:close/>
                  <a:moveTo>
                    <a:pt x="456" y="9608"/>
                  </a:moveTo>
                  <a:cubicBezTo>
                    <a:pt x="432" y="9509"/>
                    <a:pt x="481" y="9502"/>
                    <a:pt x="456" y="9608"/>
                  </a:cubicBezTo>
                  <a:close/>
                  <a:moveTo>
                    <a:pt x="436" y="10855"/>
                  </a:moveTo>
                  <a:cubicBezTo>
                    <a:pt x="436" y="10886"/>
                    <a:pt x="432" y="10920"/>
                    <a:pt x="427" y="10952"/>
                  </a:cubicBezTo>
                  <a:cubicBezTo>
                    <a:pt x="420" y="10945"/>
                    <a:pt x="420" y="10918"/>
                    <a:pt x="414" y="10918"/>
                  </a:cubicBezTo>
                  <a:lnTo>
                    <a:pt x="414" y="10855"/>
                  </a:lnTo>
                  <a:close/>
                  <a:moveTo>
                    <a:pt x="359" y="13416"/>
                  </a:moveTo>
                  <a:cubicBezTo>
                    <a:pt x="366" y="13423"/>
                    <a:pt x="362" y="13448"/>
                    <a:pt x="359" y="13448"/>
                  </a:cubicBezTo>
                  <a:cubicBezTo>
                    <a:pt x="353" y="13556"/>
                    <a:pt x="368" y="13583"/>
                    <a:pt x="355" y="13640"/>
                  </a:cubicBezTo>
                  <a:cubicBezTo>
                    <a:pt x="341" y="13628"/>
                    <a:pt x="357" y="13497"/>
                    <a:pt x="339" y="13509"/>
                  </a:cubicBezTo>
                  <a:cubicBezTo>
                    <a:pt x="341" y="13434"/>
                    <a:pt x="359" y="13475"/>
                    <a:pt x="364" y="13414"/>
                  </a:cubicBezTo>
                  <a:close/>
                  <a:moveTo>
                    <a:pt x="332" y="14279"/>
                  </a:moveTo>
                  <a:cubicBezTo>
                    <a:pt x="339" y="14349"/>
                    <a:pt x="305" y="14328"/>
                    <a:pt x="301" y="14500"/>
                  </a:cubicBezTo>
                  <a:cubicBezTo>
                    <a:pt x="296" y="14475"/>
                    <a:pt x="289" y="14464"/>
                    <a:pt x="278" y="14464"/>
                  </a:cubicBezTo>
                  <a:cubicBezTo>
                    <a:pt x="280" y="14423"/>
                    <a:pt x="283" y="14380"/>
                    <a:pt x="289" y="14337"/>
                  </a:cubicBezTo>
                  <a:cubicBezTo>
                    <a:pt x="294" y="14448"/>
                    <a:pt x="316" y="14392"/>
                    <a:pt x="314" y="14245"/>
                  </a:cubicBezTo>
                  <a:cubicBezTo>
                    <a:pt x="328" y="14227"/>
                    <a:pt x="330" y="14369"/>
                    <a:pt x="337" y="14279"/>
                  </a:cubicBezTo>
                  <a:close/>
                  <a:moveTo>
                    <a:pt x="328" y="14407"/>
                  </a:moveTo>
                  <a:cubicBezTo>
                    <a:pt x="335" y="14412"/>
                    <a:pt x="330" y="14466"/>
                    <a:pt x="330" y="14505"/>
                  </a:cubicBezTo>
                  <a:lnTo>
                    <a:pt x="314" y="14502"/>
                  </a:lnTo>
                  <a:cubicBezTo>
                    <a:pt x="316" y="14430"/>
                    <a:pt x="330" y="14457"/>
                    <a:pt x="332" y="14405"/>
                  </a:cubicBezTo>
                  <a:close/>
                  <a:moveTo>
                    <a:pt x="391" y="9441"/>
                  </a:moveTo>
                  <a:cubicBezTo>
                    <a:pt x="407" y="9430"/>
                    <a:pt x="409" y="9466"/>
                    <a:pt x="418" y="9477"/>
                  </a:cubicBezTo>
                  <a:cubicBezTo>
                    <a:pt x="407" y="9355"/>
                    <a:pt x="432" y="9394"/>
                    <a:pt x="432" y="9254"/>
                  </a:cubicBezTo>
                  <a:cubicBezTo>
                    <a:pt x="452" y="9272"/>
                    <a:pt x="456" y="9355"/>
                    <a:pt x="456" y="9448"/>
                  </a:cubicBezTo>
                  <a:cubicBezTo>
                    <a:pt x="432" y="9306"/>
                    <a:pt x="438" y="9488"/>
                    <a:pt x="425" y="9572"/>
                  </a:cubicBezTo>
                  <a:cubicBezTo>
                    <a:pt x="400" y="9599"/>
                    <a:pt x="416" y="9466"/>
                    <a:pt x="396" y="9475"/>
                  </a:cubicBezTo>
                  <a:cubicBezTo>
                    <a:pt x="375" y="9473"/>
                    <a:pt x="414" y="9563"/>
                    <a:pt x="380" y="9538"/>
                  </a:cubicBezTo>
                  <a:cubicBezTo>
                    <a:pt x="384" y="9504"/>
                    <a:pt x="389" y="9473"/>
                    <a:pt x="396" y="9441"/>
                  </a:cubicBezTo>
                  <a:close/>
                  <a:moveTo>
                    <a:pt x="456" y="9095"/>
                  </a:moveTo>
                  <a:cubicBezTo>
                    <a:pt x="436" y="9098"/>
                    <a:pt x="434" y="9003"/>
                    <a:pt x="445" y="8967"/>
                  </a:cubicBezTo>
                  <a:cubicBezTo>
                    <a:pt x="461" y="8974"/>
                    <a:pt x="463" y="9021"/>
                    <a:pt x="461" y="9093"/>
                  </a:cubicBezTo>
                  <a:close/>
                  <a:moveTo>
                    <a:pt x="436" y="9798"/>
                  </a:moveTo>
                  <a:cubicBezTo>
                    <a:pt x="445" y="9805"/>
                    <a:pt x="441" y="9857"/>
                    <a:pt x="441" y="9895"/>
                  </a:cubicBezTo>
                  <a:cubicBezTo>
                    <a:pt x="423" y="9906"/>
                    <a:pt x="427" y="9834"/>
                    <a:pt x="405" y="9859"/>
                  </a:cubicBezTo>
                  <a:cubicBezTo>
                    <a:pt x="425" y="9798"/>
                    <a:pt x="396" y="9705"/>
                    <a:pt x="418" y="9638"/>
                  </a:cubicBezTo>
                  <a:cubicBezTo>
                    <a:pt x="434" y="9649"/>
                    <a:pt x="420" y="9909"/>
                    <a:pt x="441" y="9798"/>
                  </a:cubicBezTo>
                  <a:close/>
                  <a:moveTo>
                    <a:pt x="359" y="13093"/>
                  </a:moveTo>
                  <a:cubicBezTo>
                    <a:pt x="382" y="13192"/>
                    <a:pt x="337" y="13197"/>
                    <a:pt x="359" y="13093"/>
                  </a:cubicBezTo>
                  <a:close/>
                  <a:moveTo>
                    <a:pt x="350" y="13188"/>
                  </a:moveTo>
                  <a:cubicBezTo>
                    <a:pt x="346" y="13287"/>
                    <a:pt x="368" y="13280"/>
                    <a:pt x="357" y="13414"/>
                  </a:cubicBezTo>
                  <a:cubicBezTo>
                    <a:pt x="337" y="13380"/>
                    <a:pt x="325" y="13314"/>
                    <a:pt x="323" y="13217"/>
                  </a:cubicBezTo>
                  <a:cubicBezTo>
                    <a:pt x="310" y="13229"/>
                    <a:pt x="307" y="13308"/>
                    <a:pt x="287" y="13278"/>
                  </a:cubicBezTo>
                  <a:cubicBezTo>
                    <a:pt x="298" y="13348"/>
                    <a:pt x="307" y="13418"/>
                    <a:pt x="337" y="13411"/>
                  </a:cubicBezTo>
                  <a:cubicBezTo>
                    <a:pt x="328" y="13522"/>
                    <a:pt x="346" y="13547"/>
                    <a:pt x="332" y="13603"/>
                  </a:cubicBezTo>
                  <a:cubicBezTo>
                    <a:pt x="316" y="13608"/>
                    <a:pt x="312" y="13574"/>
                    <a:pt x="314" y="13504"/>
                  </a:cubicBezTo>
                  <a:cubicBezTo>
                    <a:pt x="321" y="13506"/>
                    <a:pt x="319" y="13545"/>
                    <a:pt x="319" y="13570"/>
                  </a:cubicBezTo>
                  <a:cubicBezTo>
                    <a:pt x="328" y="13565"/>
                    <a:pt x="325" y="13513"/>
                    <a:pt x="328" y="13475"/>
                  </a:cubicBezTo>
                  <a:cubicBezTo>
                    <a:pt x="289" y="13509"/>
                    <a:pt x="296" y="13572"/>
                    <a:pt x="278" y="13725"/>
                  </a:cubicBezTo>
                  <a:cubicBezTo>
                    <a:pt x="267" y="13721"/>
                    <a:pt x="244" y="13628"/>
                    <a:pt x="244" y="13786"/>
                  </a:cubicBezTo>
                  <a:cubicBezTo>
                    <a:pt x="222" y="13764"/>
                    <a:pt x="240" y="13581"/>
                    <a:pt x="260" y="13594"/>
                  </a:cubicBezTo>
                  <a:cubicBezTo>
                    <a:pt x="260" y="13267"/>
                    <a:pt x="260" y="13028"/>
                    <a:pt x="274" y="12700"/>
                  </a:cubicBezTo>
                  <a:cubicBezTo>
                    <a:pt x="314" y="12696"/>
                    <a:pt x="269" y="13109"/>
                    <a:pt x="298" y="13086"/>
                  </a:cubicBezTo>
                  <a:cubicBezTo>
                    <a:pt x="310" y="13111"/>
                    <a:pt x="298" y="13145"/>
                    <a:pt x="296" y="13183"/>
                  </a:cubicBezTo>
                  <a:cubicBezTo>
                    <a:pt x="310" y="13219"/>
                    <a:pt x="328" y="13206"/>
                    <a:pt x="350" y="13188"/>
                  </a:cubicBezTo>
                  <a:close/>
                  <a:moveTo>
                    <a:pt x="269" y="12635"/>
                  </a:moveTo>
                  <a:cubicBezTo>
                    <a:pt x="265" y="12506"/>
                    <a:pt x="292" y="12540"/>
                    <a:pt x="287" y="12411"/>
                  </a:cubicBezTo>
                  <a:cubicBezTo>
                    <a:pt x="301" y="12497"/>
                    <a:pt x="312" y="12314"/>
                    <a:pt x="328" y="12415"/>
                  </a:cubicBezTo>
                  <a:cubicBezTo>
                    <a:pt x="292" y="12506"/>
                    <a:pt x="280" y="12603"/>
                    <a:pt x="294" y="12700"/>
                  </a:cubicBezTo>
                  <a:cubicBezTo>
                    <a:pt x="285" y="12684"/>
                    <a:pt x="278" y="12653"/>
                    <a:pt x="269" y="12635"/>
                  </a:cubicBezTo>
                  <a:close/>
                  <a:moveTo>
                    <a:pt x="249" y="13594"/>
                  </a:moveTo>
                  <a:cubicBezTo>
                    <a:pt x="228" y="13551"/>
                    <a:pt x="242" y="13696"/>
                    <a:pt x="219" y="13655"/>
                  </a:cubicBezTo>
                  <a:cubicBezTo>
                    <a:pt x="219" y="13608"/>
                    <a:pt x="246" y="13527"/>
                    <a:pt x="228" y="13495"/>
                  </a:cubicBezTo>
                  <a:cubicBezTo>
                    <a:pt x="240" y="13402"/>
                    <a:pt x="251" y="13538"/>
                    <a:pt x="249" y="13594"/>
                  </a:cubicBezTo>
                  <a:close/>
                  <a:moveTo>
                    <a:pt x="346" y="13732"/>
                  </a:moveTo>
                  <a:cubicBezTo>
                    <a:pt x="330" y="13809"/>
                    <a:pt x="323" y="13768"/>
                    <a:pt x="301" y="13762"/>
                  </a:cubicBezTo>
                  <a:cubicBezTo>
                    <a:pt x="301" y="13705"/>
                    <a:pt x="312" y="13694"/>
                    <a:pt x="312" y="13635"/>
                  </a:cubicBezTo>
                  <a:lnTo>
                    <a:pt x="344" y="13637"/>
                  </a:lnTo>
                  <a:cubicBezTo>
                    <a:pt x="341" y="13682"/>
                    <a:pt x="339" y="13728"/>
                    <a:pt x="346" y="13732"/>
                  </a:cubicBezTo>
                  <a:close/>
                  <a:moveTo>
                    <a:pt x="434" y="10053"/>
                  </a:moveTo>
                  <a:cubicBezTo>
                    <a:pt x="416" y="10049"/>
                    <a:pt x="400" y="9976"/>
                    <a:pt x="416" y="9922"/>
                  </a:cubicBezTo>
                  <a:cubicBezTo>
                    <a:pt x="436" y="9915"/>
                    <a:pt x="438" y="9970"/>
                    <a:pt x="436" y="10053"/>
                  </a:cubicBezTo>
                  <a:close/>
                  <a:moveTo>
                    <a:pt x="373" y="12036"/>
                  </a:moveTo>
                  <a:cubicBezTo>
                    <a:pt x="393" y="12059"/>
                    <a:pt x="366" y="12104"/>
                    <a:pt x="371" y="12163"/>
                  </a:cubicBezTo>
                  <a:cubicBezTo>
                    <a:pt x="353" y="12156"/>
                    <a:pt x="371" y="12054"/>
                    <a:pt x="373" y="12036"/>
                  </a:cubicBezTo>
                  <a:close/>
                  <a:moveTo>
                    <a:pt x="305" y="14306"/>
                  </a:moveTo>
                  <a:lnTo>
                    <a:pt x="276" y="14301"/>
                  </a:lnTo>
                  <a:cubicBezTo>
                    <a:pt x="310" y="14206"/>
                    <a:pt x="267" y="14168"/>
                    <a:pt x="269" y="14046"/>
                  </a:cubicBezTo>
                  <a:cubicBezTo>
                    <a:pt x="276" y="14046"/>
                    <a:pt x="276" y="14005"/>
                    <a:pt x="278" y="13983"/>
                  </a:cubicBezTo>
                  <a:cubicBezTo>
                    <a:pt x="294" y="14057"/>
                    <a:pt x="312" y="13926"/>
                    <a:pt x="319" y="13827"/>
                  </a:cubicBezTo>
                  <a:cubicBezTo>
                    <a:pt x="335" y="14010"/>
                    <a:pt x="310" y="14127"/>
                    <a:pt x="305" y="14306"/>
                  </a:cubicBezTo>
                  <a:close/>
                  <a:moveTo>
                    <a:pt x="454" y="2379"/>
                  </a:moveTo>
                  <a:cubicBezTo>
                    <a:pt x="456" y="2316"/>
                    <a:pt x="456" y="2252"/>
                    <a:pt x="452" y="2187"/>
                  </a:cubicBezTo>
                  <a:cubicBezTo>
                    <a:pt x="450" y="2135"/>
                    <a:pt x="475" y="2422"/>
                    <a:pt x="454" y="2379"/>
                  </a:cubicBezTo>
                  <a:close/>
                  <a:moveTo>
                    <a:pt x="454" y="7749"/>
                  </a:moveTo>
                  <a:cubicBezTo>
                    <a:pt x="470" y="7763"/>
                    <a:pt x="456" y="7919"/>
                    <a:pt x="452" y="7939"/>
                  </a:cubicBezTo>
                  <a:cubicBezTo>
                    <a:pt x="445" y="7862"/>
                    <a:pt x="414" y="7799"/>
                    <a:pt x="432" y="7713"/>
                  </a:cubicBezTo>
                  <a:cubicBezTo>
                    <a:pt x="443" y="7738"/>
                    <a:pt x="452" y="7946"/>
                    <a:pt x="454" y="7749"/>
                  </a:cubicBezTo>
                  <a:close/>
                  <a:moveTo>
                    <a:pt x="353" y="12802"/>
                  </a:moveTo>
                  <a:cubicBezTo>
                    <a:pt x="346" y="12915"/>
                    <a:pt x="337" y="12804"/>
                    <a:pt x="312" y="12831"/>
                  </a:cubicBezTo>
                  <a:cubicBezTo>
                    <a:pt x="319" y="12766"/>
                    <a:pt x="346" y="12824"/>
                    <a:pt x="341" y="12705"/>
                  </a:cubicBezTo>
                  <a:cubicBezTo>
                    <a:pt x="350" y="12714"/>
                    <a:pt x="341" y="12802"/>
                    <a:pt x="353" y="12804"/>
                  </a:cubicBezTo>
                  <a:close/>
                  <a:moveTo>
                    <a:pt x="438" y="8739"/>
                  </a:moveTo>
                  <a:cubicBezTo>
                    <a:pt x="420" y="8824"/>
                    <a:pt x="396" y="8693"/>
                    <a:pt x="396" y="8608"/>
                  </a:cubicBezTo>
                  <a:cubicBezTo>
                    <a:pt x="432" y="8560"/>
                    <a:pt x="405" y="8775"/>
                    <a:pt x="438" y="8741"/>
                  </a:cubicBezTo>
                  <a:close/>
                  <a:moveTo>
                    <a:pt x="353" y="12578"/>
                  </a:moveTo>
                  <a:cubicBezTo>
                    <a:pt x="346" y="12607"/>
                    <a:pt x="348" y="12696"/>
                    <a:pt x="330" y="12673"/>
                  </a:cubicBezTo>
                  <a:cubicBezTo>
                    <a:pt x="346" y="12612"/>
                    <a:pt x="332" y="12592"/>
                    <a:pt x="335" y="12513"/>
                  </a:cubicBezTo>
                  <a:cubicBezTo>
                    <a:pt x="341" y="12524"/>
                    <a:pt x="344" y="12569"/>
                    <a:pt x="353" y="12578"/>
                  </a:cubicBezTo>
                  <a:close/>
                  <a:moveTo>
                    <a:pt x="375" y="11426"/>
                  </a:moveTo>
                  <a:cubicBezTo>
                    <a:pt x="375" y="11505"/>
                    <a:pt x="362" y="11523"/>
                    <a:pt x="357" y="11584"/>
                  </a:cubicBezTo>
                  <a:cubicBezTo>
                    <a:pt x="346" y="11539"/>
                    <a:pt x="366" y="11426"/>
                    <a:pt x="339" y="11390"/>
                  </a:cubicBezTo>
                  <a:cubicBezTo>
                    <a:pt x="348" y="11347"/>
                    <a:pt x="359" y="11374"/>
                    <a:pt x="373" y="11426"/>
                  </a:cubicBezTo>
                  <a:close/>
                  <a:moveTo>
                    <a:pt x="362" y="11971"/>
                  </a:moveTo>
                  <a:cubicBezTo>
                    <a:pt x="339" y="11982"/>
                    <a:pt x="330" y="11939"/>
                    <a:pt x="337" y="11840"/>
                  </a:cubicBezTo>
                  <a:cubicBezTo>
                    <a:pt x="307" y="11846"/>
                    <a:pt x="337" y="12036"/>
                    <a:pt x="303" y="12061"/>
                  </a:cubicBezTo>
                  <a:cubicBezTo>
                    <a:pt x="316" y="11869"/>
                    <a:pt x="285" y="11855"/>
                    <a:pt x="296" y="11675"/>
                  </a:cubicBezTo>
                  <a:cubicBezTo>
                    <a:pt x="325" y="11765"/>
                    <a:pt x="328" y="11555"/>
                    <a:pt x="362" y="11650"/>
                  </a:cubicBezTo>
                  <a:cubicBezTo>
                    <a:pt x="362" y="11803"/>
                    <a:pt x="362" y="11815"/>
                    <a:pt x="362" y="11971"/>
                  </a:cubicBezTo>
                  <a:close/>
                  <a:moveTo>
                    <a:pt x="418" y="9123"/>
                  </a:moveTo>
                  <a:cubicBezTo>
                    <a:pt x="414" y="9278"/>
                    <a:pt x="398" y="9378"/>
                    <a:pt x="375" y="9439"/>
                  </a:cubicBezTo>
                  <a:cubicBezTo>
                    <a:pt x="393" y="9362"/>
                    <a:pt x="375" y="9100"/>
                    <a:pt x="416" y="9123"/>
                  </a:cubicBezTo>
                  <a:close/>
                  <a:moveTo>
                    <a:pt x="405" y="9793"/>
                  </a:moveTo>
                  <a:cubicBezTo>
                    <a:pt x="396" y="9780"/>
                    <a:pt x="391" y="9753"/>
                    <a:pt x="393" y="9696"/>
                  </a:cubicBezTo>
                  <a:cubicBezTo>
                    <a:pt x="407" y="9683"/>
                    <a:pt x="402" y="9744"/>
                    <a:pt x="402" y="9793"/>
                  </a:cubicBezTo>
                  <a:close/>
                  <a:moveTo>
                    <a:pt x="353" y="12160"/>
                  </a:moveTo>
                  <a:cubicBezTo>
                    <a:pt x="330" y="12165"/>
                    <a:pt x="332" y="12029"/>
                    <a:pt x="341" y="12000"/>
                  </a:cubicBezTo>
                  <a:cubicBezTo>
                    <a:pt x="355" y="12007"/>
                    <a:pt x="350" y="12081"/>
                    <a:pt x="350" y="12160"/>
                  </a:cubicBezTo>
                  <a:close/>
                  <a:moveTo>
                    <a:pt x="436" y="7650"/>
                  </a:moveTo>
                  <a:cubicBezTo>
                    <a:pt x="434" y="7688"/>
                    <a:pt x="423" y="7677"/>
                    <a:pt x="414" y="7682"/>
                  </a:cubicBezTo>
                  <a:lnTo>
                    <a:pt x="414" y="7585"/>
                  </a:lnTo>
                  <a:cubicBezTo>
                    <a:pt x="429" y="7569"/>
                    <a:pt x="423" y="7646"/>
                    <a:pt x="434" y="7650"/>
                  </a:cubicBezTo>
                  <a:close/>
                  <a:moveTo>
                    <a:pt x="405" y="9089"/>
                  </a:moveTo>
                  <a:cubicBezTo>
                    <a:pt x="396" y="9082"/>
                    <a:pt x="391" y="9095"/>
                    <a:pt x="389" y="9120"/>
                  </a:cubicBezTo>
                  <a:cubicBezTo>
                    <a:pt x="377" y="9098"/>
                    <a:pt x="386" y="9046"/>
                    <a:pt x="398" y="9057"/>
                  </a:cubicBezTo>
                  <a:cubicBezTo>
                    <a:pt x="377" y="8985"/>
                    <a:pt x="391" y="8858"/>
                    <a:pt x="402" y="8768"/>
                  </a:cubicBezTo>
                  <a:cubicBezTo>
                    <a:pt x="418" y="8870"/>
                    <a:pt x="407" y="8949"/>
                    <a:pt x="402" y="9089"/>
                  </a:cubicBezTo>
                  <a:close/>
                  <a:moveTo>
                    <a:pt x="267" y="14879"/>
                  </a:moveTo>
                  <a:cubicBezTo>
                    <a:pt x="262" y="14787"/>
                    <a:pt x="258" y="14699"/>
                    <a:pt x="251" y="14620"/>
                  </a:cubicBezTo>
                  <a:cubicBezTo>
                    <a:pt x="269" y="14660"/>
                    <a:pt x="278" y="14773"/>
                    <a:pt x="267" y="14879"/>
                  </a:cubicBezTo>
                  <a:close/>
                  <a:moveTo>
                    <a:pt x="199" y="17633"/>
                  </a:moveTo>
                  <a:lnTo>
                    <a:pt x="197" y="17696"/>
                  </a:lnTo>
                  <a:lnTo>
                    <a:pt x="192" y="17694"/>
                  </a:lnTo>
                  <a:lnTo>
                    <a:pt x="195" y="17630"/>
                  </a:lnTo>
                  <a:close/>
                  <a:moveTo>
                    <a:pt x="429" y="2501"/>
                  </a:moveTo>
                  <a:cubicBezTo>
                    <a:pt x="418" y="2456"/>
                    <a:pt x="452" y="2523"/>
                    <a:pt x="450" y="2632"/>
                  </a:cubicBezTo>
                  <a:lnTo>
                    <a:pt x="436" y="2629"/>
                  </a:lnTo>
                  <a:cubicBezTo>
                    <a:pt x="434" y="2661"/>
                    <a:pt x="432" y="2693"/>
                    <a:pt x="434" y="2724"/>
                  </a:cubicBezTo>
                  <a:cubicBezTo>
                    <a:pt x="429" y="2718"/>
                    <a:pt x="429" y="2690"/>
                    <a:pt x="425" y="2690"/>
                  </a:cubicBezTo>
                  <a:lnTo>
                    <a:pt x="425" y="2627"/>
                  </a:lnTo>
                  <a:cubicBezTo>
                    <a:pt x="438" y="2623"/>
                    <a:pt x="436" y="2530"/>
                    <a:pt x="429" y="2501"/>
                  </a:cubicBezTo>
                  <a:close/>
                  <a:moveTo>
                    <a:pt x="321" y="12702"/>
                  </a:moveTo>
                  <a:lnTo>
                    <a:pt x="321" y="12766"/>
                  </a:lnTo>
                  <a:lnTo>
                    <a:pt x="307" y="12766"/>
                  </a:lnTo>
                  <a:lnTo>
                    <a:pt x="307" y="12700"/>
                  </a:lnTo>
                  <a:close/>
                  <a:moveTo>
                    <a:pt x="251" y="15035"/>
                  </a:moveTo>
                  <a:cubicBezTo>
                    <a:pt x="262" y="14974"/>
                    <a:pt x="251" y="14995"/>
                    <a:pt x="255" y="14909"/>
                  </a:cubicBezTo>
                  <a:cubicBezTo>
                    <a:pt x="274" y="14861"/>
                    <a:pt x="267" y="15090"/>
                    <a:pt x="251" y="15038"/>
                  </a:cubicBezTo>
                  <a:close/>
                  <a:moveTo>
                    <a:pt x="231" y="16221"/>
                  </a:moveTo>
                  <a:cubicBezTo>
                    <a:pt x="219" y="16149"/>
                    <a:pt x="242" y="16018"/>
                    <a:pt x="231" y="16221"/>
                  </a:cubicBezTo>
                  <a:close/>
                  <a:moveTo>
                    <a:pt x="217" y="16765"/>
                  </a:moveTo>
                  <a:cubicBezTo>
                    <a:pt x="206" y="16964"/>
                    <a:pt x="190" y="16510"/>
                    <a:pt x="215" y="16539"/>
                  </a:cubicBezTo>
                  <a:cubicBezTo>
                    <a:pt x="215" y="16632"/>
                    <a:pt x="208" y="16761"/>
                    <a:pt x="217" y="16768"/>
                  </a:cubicBezTo>
                  <a:close/>
                  <a:moveTo>
                    <a:pt x="176" y="18364"/>
                  </a:moveTo>
                  <a:cubicBezTo>
                    <a:pt x="181" y="18423"/>
                    <a:pt x="172" y="18414"/>
                    <a:pt x="172" y="18459"/>
                  </a:cubicBezTo>
                  <a:cubicBezTo>
                    <a:pt x="167" y="18400"/>
                    <a:pt x="176" y="18409"/>
                    <a:pt x="176" y="18364"/>
                  </a:cubicBezTo>
                  <a:close/>
                  <a:moveTo>
                    <a:pt x="420" y="1035"/>
                  </a:moveTo>
                  <a:lnTo>
                    <a:pt x="423" y="1130"/>
                  </a:lnTo>
                  <a:cubicBezTo>
                    <a:pt x="420" y="1109"/>
                    <a:pt x="420" y="1087"/>
                    <a:pt x="420" y="1067"/>
                  </a:cubicBezTo>
                  <a:cubicBezTo>
                    <a:pt x="418" y="1109"/>
                    <a:pt x="418" y="1166"/>
                    <a:pt x="416" y="1033"/>
                  </a:cubicBezTo>
                  <a:close/>
                  <a:moveTo>
                    <a:pt x="409" y="7774"/>
                  </a:moveTo>
                  <a:cubicBezTo>
                    <a:pt x="441" y="7637"/>
                    <a:pt x="371" y="7950"/>
                    <a:pt x="409" y="7774"/>
                  </a:cubicBezTo>
                  <a:close/>
                  <a:moveTo>
                    <a:pt x="443" y="3045"/>
                  </a:moveTo>
                  <a:cubicBezTo>
                    <a:pt x="432" y="3097"/>
                    <a:pt x="445" y="3171"/>
                    <a:pt x="432" y="3171"/>
                  </a:cubicBezTo>
                  <a:cubicBezTo>
                    <a:pt x="432" y="3111"/>
                    <a:pt x="432" y="3034"/>
                    <a:pt x="443" y="3047"/>
                  </a:cubicBezTo>
                  <a:close/>
                  <a:moveTo>
                    <a:pt x="438" y="4323"/>
                  </a:moveTo>
                  <a:lnTo>
                    <a:pt x="438" y="4387"/>
                  </a:lnTo>
                  <a:lnTo>
                    <a:pt x="427" y="4384"/>
                  </a:lnTo>
                  <a:lnTo>
                    <a:pt x="427" y="4321"/>
                  </a:lnTo>
                  <a:close/>
                  <a:moveTo>
                    <a:pt x="438" y="4481"/>
                  </a:moveTo>
                  <a:cubicBezTo>
                    <a:pt x="434" y="4556"/>
                    <a:pt x="434" y="4630"/>
                    <a:pt x="438" y="4705"/>
                  </a:cubicBezTo>
                  <a:cubicBezTo>
                    <a:pt x="427" y="4691"/>
                    <a:pt x="436" y="4581"/>
                    <a:pt x="416" y="4608"/>
                  </a:cubicBezTo>
                  <a:cubicBezTo>
                    <a:pt x="416" y="4527"/>
                    <a:pt x="425" y="4486"/>
                    <a:pt x="438" y="4484"/>
                  </a:cubicBezTo>
                  <a:close/>
                  <a:moveTo>
                    <a:pt x="436" y="4994"/>
                  </a:moveTo>
                  <a:lnTo>
                    <a:pt x="436" y="5152"/>
                  </a:lnTo>
                  <a:cubicBezTo>
                    <a:pt x="418" y="5159"/>
                    <a:pt x="416" y="5091"/>
                    <a:pt x="407" y="5053"/>
                  </a:cubicBezTo>
                  <a:cubicBezTo>
                    <a:pt x="411" y="5008"/>
                    <a:pt x="425" y="5010"/>
                    <a:pt x="436" y="4994"/>
                  </a:cubicBezTo>
                  <a:close/>
                  <a:moveTo>
                    <a:pt x="432" y="5441"/>
                  </a:moveTo>
                  <a:cubicBezTo>
                    <a:pt x="432" y="5473"/>
                    <a:pt x="425" y="5464"/>
                    <a:pt x="420" y="5471"/>
                  </a:cubicBezTo>
                  <a:cubicBezTo>
                    <a:pt x="425" y="5514"/>
                    <a:pt x="427" y="5556"/>
                    <a:pt x="425" y="5599"/>
                  </a:cubicBezTo>
                  <a:cubicBezTo>
                    <a:pt x="420" y="5584"/>
                    <a:pt x="416" y="5565"/>
                    <a:pt x="407" y="5565"/>
                  </a:cubicBezTo>
                  <a:cubicBezTo>
                    <a:pt x="407" y="5486"/>
                    <a:pt x="418" y="5367"/>
                    <a:pt x="432" y="5441"/>
                  </a:cubicBezTo>
                  <a:close/>
                  <a:moveTo>
                    <a:pt x="402" y="7327"/>
                  </a:moveTo>
                  <a:cubicBezTo>
                    <a:pt x="377" y="7228"/>
                    <a:pt x="427" y="7221"/>
                    <a:pt x="402" y="7327"/>
                  </a:cubicBezTo>
                  <a:close/>
                  <a:moveTo>
                    <a:pt x="267" y="13917"/>
                  </a:moveTo>
                  <a:cubicBezTo>
                    <a:pt x="276" y="13929"/>
                    <a:pt x="260" y="13974"/>
                    <a:pt x="271" y="13981"/>
                  </a:cubicBezTo>
                  <a:cubicBezTo>
                    <a:pt x="262" y="14060"/>
                    <a:pt x="244" y="13944"/>
                    <a:pt x="249" y="13850"/>
                  </a:cubicBezTo>
                  <a:cubicBezTo>
                    <a:pt x="271" y="13786"/>
                    <a:pt x="253" y="14033"/>
                    <a:pt x="267" y="13917"/>
                  </a:cubicBezTo>
                  <a:close/>
                  <a:moveTo>
                    <a:pt x="188" y="17691"/>
                  </a:moveTo>
                  <a:cubicBezTo>
                    <a:pt x="185" y="17734"/>
                    <a:pt x="181" y="17741"/>
                    <a:pt x="181" y="17786"/>
                  </a:cubicBezTo>
                  <a:cubicBezTo>
                    <a:pt x="179" y="17791"/>
                    <a:pt x="179" y="17773"/>
                    <a:pt x="179" y="17752"/>
                  </a:cubicBezTo>
                  <a:lnTo>
                    <a:pt x="179" y="17689"/>
                  </a:lnTo>
                  <a:close/>
                  <a:moveTo>
                    <a:pt x="429" y="3619"/>
                  </a:moveTo>
                  <a:cubicBezTo>
                    <a:pt x="438" y="3612"/>
                    <a:pt x="429" y="3743"/>
                    <a:pt x="420" y="3714"/>
                  </a:cubicBezTo>
                  <a:cubicBezTo>
                    <a:pt x="418" y="3641"/>
                    <a:pt x="429" y="3668"/>
                    <a:pt x="429" y="3619"/>
                  </a:cubicBezTo>
                  <a:close/>
                  <a:moveTo>
                    <a:pt x="414" y="5983"/>
                  </a:moveTo>
                  <a:cubicBezTo>
                    <a:pt x="398" y="5949"/>
                    <a:pt x="405" y="5787"/>
                    <a:pt x="409" y="5760"/>
                  </a:cubicBezTo>
                  <a:cubicBezTo>
                    <a:pt x="416" y="5719"/>
                    <a:pt x="420" y="5929"/>
                    <a:pt x="414" y="5983"/>
                  </a:cubicBezTo>
                  <a:close/>
                  <a:moveTo>
                    <a:pt x="411" y="6112"/>
                  </a:moveTo>
                  <a:cubicBezTo>
                    <a:pt x="420" y="6123"/>
                    <a:pt x="416" y="6193"/>
                    <a:pt x="418" y="6241"/>
                  </a:cubicBezTo>
                  <a:cubicBezTo>
                    <a:pt x="409" y="6229"/>
                    <a:pt x="407" y="6184"/>
                    <a:pt x="398" y="6175"/>
                  </a:cubicBezTo>
                  <a:cubicBezTo>
                    <a:pt x="400" y="6139"/>
                    <a:pt x="411" y="6155"/>
                    <a:pt x="411" y="6112"/>
                  </a:cubicBezTo>
                  <a:close/>
                  <a:moveTo>
                    <a:pt x="337" y="6647"/>
                  </a:moveTo>
                  <a:cubicBezTo>
                    <a:pt x="362" y="6631"/>
                    <a:pt x="375" y="6663"/>
                    <a:pt x="375" y="6749"/>
                  </a:cubicBezTo>
                  <a:cubicBezTo>
                    <a:pt x="393" y="6747"/>
                    <a:pt x="389" y="6629"/>
                    <a:pt x="400" y="6591"/>
                  </a:cubicBezTo>
                  <a:cubicBezTo>
                    <a:pt x="418" y="6636"/>
                    <a:pt x="411" y="6823"/>
                    <a:pt x="402" y="6912"/>
                  </a:cubicBezTo>
                  <a:cubicBezTo>
                    <a:pt x="396" y="6878"/>
                    <a:pt x="391" y="6846"/>
                    <a:pt x="389" y="6814"/>
                  </a:cubicBezTo>
                  <a:cubicBezTo>
                    <a:pt x="380" y="6823"/>
                    <a:pt x="382" y="6893"/>
                    <a:pt x="380" y="6941"/>
                  </a:cubicBezTo>
                  <a:cubicBezTo>
                    <a:pt x="368" y="6909"/>
                    <a:pt x="364" y="6875"/>
                    <a:pt x="368" y="6844"/>
                  </a:cubicBezTo>
                  <a:cubicBezTo>
                    <a:pt x="364" y="6871"/>
                    <a:pt x="328" y="6918"/>
                    <a:pt x="346" y="6939"/>
                  </a:cubicBezTo>
                  <a:cubicBezTo>
                    <a:pt x="344" y="6975"/>
                    <a:pt x="337" y="6954"/>
                    <a:pt x="337" y="6939"/>
                  </a:cubicBezTo>
                  <a:lnTo>
                    <a:pt x="323" y="6936"/>
                  </a:lnTo>
                  <a:cubicBezTo>
                    <a:pt x="346" y="6905"/>
                    <a:pt x="341" y="6731"/>
                    <a:pt x="337" y="6650"/>
                  </a:cubicBezTo>
                  <a:close/>
                  <a:moveTo>
                    <a:pt x="170" y="18362"/>
                  </a:moveTo>
                  <a:cubicBezTo>
                    <a:pt x="170" y="18391"/>
                    <a:pt x="167" y="18385"/>
                    <a:pt x="167" y="18391"/>
                  </a:cubicBezTo>
                  <a:lnTo>
                    <a:pt x="167" y="18520"/>
                  </a:lnTo>
                  <a:cubicBezTo>
                    <a:pt x="163" y="18450"/>
                    <a:pt x="167" y="18358"/>
                    <a:pt x="165" y="18260"/>
                  </a:cubicBezTo>
                  <a:cubicBezTo>
                    <a:pt x="167" y="18274"/>
                    <a:pt x="170" y="18328"/>
                    <a:pt x="170" y="18362"/>
                  </a:cubicBezTo>
                  <a:close/>
                  <a:moveTo>
                    <a:pt x="425" y="2435"/>
                  </a:moveTo>
                  <a:cubicBezTo>
                    <a:pt x="420" y="2413"/>
                    <a:pt x="414" y="2383"/>
                    <a:pt x="414" y="2433"/>
                  </a:cubicBezTo>
                  <a:cubicBezTo>
                    <a:pt x="398" y="2386"/>
                    <a:pt x="429" y="2306"/>
                    <a:pt x="425" y="2435"/>
                  </a:cubicBezTo>
                  <a:close/>
                  <a:moveTo>
                    <a:pt x="219" y="15257"/>
                  </a:moveTo>
                  <a:cubicBezTo>
                    <a:pt x="228" y="15252"/>
                    <a:pt x="226" y="15469"/>
                    <a:pt x="210" y="15417"/>
                  </a:cubicBezTo>
                  <a:cubicBezTo>
                    <a:pt x="210" y="15340"/>
                    <a:pt x="222" y="15349"/>
                    <a:pt x="219" y="15257"/>
                  </a:cubicBezTo>
                  <a:close/>
                  <a:moveTo>
                    <a:pt x="418" y="1925"/>
                  </a:moveTo>
                  <a:lnTo>
                    <a:pt x="418" y="2020"/>
                  </a:lnTo>
                  <a:lnTo>
                    <a:pt x="411" y="2017"/>
                  </a:lnTo>
                  <a:lnTo>
                    <a:pt x="411" y="1923"/>
                  </a:lnTo>
                  <a:close/>
                  <a:moveTo>
                    <a:pt x="416" y="3456"/>
                  </a:moveTo>
                  <a:cubicBezTo>
                    <a:pt x="423" y="3447"/>
                    <a:pt x="423" y="3637"/>
                    <a:pt x="409" y="3585"/>
                  </a:cubicBezTo>
                  <a:cubicBezTo>
                    <a:pt x="409" y="3542"/>
                    <a:pt x="411" y="3499"/>
                    <a:pt x="416" y="3456"/>
                  </a:cubicBezTo>
                  <a:close/>
                  <a:moveTo>
                    <a:pt x="402" y="5726"/>
                  </a:moveTo>
                  <a:cubicBezTo>
                    <a:pt x="384" y="5748"/>
                    <a:pt x="389" y="5663"/>
                    <a:pt x="377" y="5660"/>
                  </a:cubicBezTo>
                  <a:cubicBezTo>
                    <a:pt x="382" y="5593"/>
                    <a:pt x="409" y="5656"/>
                    <a:pt x="405" y="5728"/>
                  </a:cubicBezTo>
                  <a:close/>
                  <a:moveTo>
                    <a:pt x="228" y="14778"/>
                  </a:moveTo>
                  <a:lnTo>
                    <a:pt x="228" y="14841"/>
                  </a:lnTo>
                  <a:cubicBezTo>
                    <a:pt x="219" y="14850"/>
                    <a:pt x="219" y="14809"/>
                    <a:pt x="213" y="14807"/>
                  </a:cubicBezTo>
                  <a:lnTo>
                    <a:pt x="213" y="14744"/>
                  </a:lnTo>
                  <a:cubicBezTo>
                    <a:pt x="224" y="14735"/>
                    <a:pt x="222" y="14776"/>
                    <a:pt x="231" y="14778"/>
                  </a:cubicBezTo>
                  <a:close/>
                  <a:moveTo>
                    <a:pt x="384" y="6044"/>
                  </a:moveTo>
                  <a:cubicBezTo>
                    <a:pt x="402" y="6076"/>
                    <a:pt x="373" y="6144"/>
                    <a:pt x="382" y="6236"/>
                  </a:cubicBezTo>
                  <a:cubicBezTo>
                    <a:pt x="371" y="6184"/>
                    <a:pt x="366" y="6130"/>
                    <a:pt x="371" y="6076"/>
                  </a:cubicBezTo>
                  <a:cubicBezTo>
                    <a:pt x="380" y="6083"/>
                    <a:pt x="384" y="6069"/>
                    <a:pt x="386" y="6044"/>
                  </a:cubicBezTo>
                  <a:close/>
                  <a:moveTo>
                    <a:pt x="183" y="16887"/>
                  </a:moveTo>
                  <a:cubicBezTo>
                    <a:pt x="183" y="16944"/>
                    <a:pt x="176" y="16960"/>
                    <a:pt x="170" y="16948"/>
                  </a:cubicBezTo>
                  <a:cubicBezTo>
                    <a:pt x="172" y="16892"/>
                    <a:pt x="179" y="16876"/>
                    <a:pt x="185" y="16887"/>
                  </a:cubicBezTo>
                  <a:close/>
                  <a:moveTo>
                    <a:pt x="411" y="2083"/>
                  </a:moveTo>
                  <a:cubicBezTo>
                    <a:pt x="411" y="2144"/>
                    <a:pt x="396" y="2126"/>
                    <a:pt x="402" y="2047"/>
                  </a:cubicBezTo>
                  <a:lnTo>
                    <a:pt x="409" y="2049"/>
                  </a:lnTo>
                  <a:cubicBezTo>
                    <a:pt x="409" y="2076"/>
                    <a:pt x="411" y="2081"/>
                    <a:pt x="414" y="2083"/>
                  </a:cubicBezTo>
                  <a:close/>
                  <a:moveTo>
                    <a:pt x="407" y="3104"/>
                  </a:moveTo>
                  <a:cubicBezTo>
                    <a:pt x="416" y="3129"/>
                    <a:pt x="407" y="3282"/>
                    <a:pt x="409" y="3359"/>
                  </a:cubicBezTo>
                  <a:cubicBezTo>
                    <a:pt x="407" y="3343"/>
                    <a:pt x="402" y="3325"/>
                    <a:pt x="396" y="3325"/>
                  </a:cubicBezTo>
                  <a:cubicBezTo>
                    <a:pt x="407" y="3253"/>
                    <a:pt x="389" y="3221"/>
                    <a:pt x="393" y="3101"/>
                  </a:cubicBezTo>
                  <a:cubicBezTo>
                    <a:pt x="398" y="3124"/>
                    <a:pt x="407" y="3156"/>
                    <a:pt x="407" y="3104"/>
                  </a:cubicBezTo>
                  <a:close/>
                  <a:moveTo>
                    <a:pt x="377" y="6557"/>
                  </a:moveTo>
                  <a:cubicBezTo>
                    <a:pt x="366" y="6525"/>
                    <a:pt x="362" y="6491"/>
                    <a:pt x="366" y="6460"/>
                  </a:cubicBezTo>
                  <a:cubicBezTo>
                    <a:pt x="382" y="6446"/>
                    <a:pt x="380" y="6507"/>
                    <a:pt x="380" y="6557"/>
                  </a:cubicBezTo>
                  <a:close/>
                  <a:moveTo>
                    <a:pt x="271" y="12122"/>
                  </a:moveTo>
                  <a:cubicBezTo>
                    <a:pt x="262" y="12278"/>
                    <a:pt x="262" y="12316"/>
                    <a:pt x="265" y="12474"/>
                  </a:cubicBezTo>
                  <a:cubicBezTo>
                    <a:pt x="244" y="12470"/>
                    <a:pt x="246" y="12373"/>
                    <a:pt x="233" y="12341"/>
                  </a:cubicBezTo>
                  <a:cubicBezTo>
                    <a:pt x="253" y="12291"/>
                    <a:pt x="237" y="12257"/>
                    <a:pt x="251" y="12151"/>
                  </a:cubicBezTo>
                  <a:cubicBezTo>
                    <a:pt x="222" y="12126"/>
                    <a:pt x="219" y="12233"/>
                    <a:pt x="217" y="12341"/>
                  </a:cubicBezTo>
                  <a:cubicBezTo>
                    <a:pt x="201" y="12242"/>
                    <a:pt x="208" y="12022"/>
                    <a:pt x="199" y="11826"/>
                  </a:cubicBezTo>
                  <a:cubicBezTo>
                    <a:pt x="208" y="11833"/>
                    <a:pt x="213" y="11821"/>
                    <a:pt x="215" y="11794"/>
                  </a:cubicBezTo>
                  <a:cubicBezTo>
                    <a:pt x="235" y="11819"/>
                    <a:pt x="206" y="11864"/>
                    <a:pt x="213" y="11923"/>
                  </a:cubicBezTo>
                  <a:cubicBezTo>
                    <a:pt x="215" y="11995"/>
                    <a:pt x="224" y="11885"/>
                    <a:pt x="233" y="11957"/>
                  </a:cubicBezTo>
                  <a:cubicBezTo>
                    <a:pt x="251" y="11950"/>
                    <a:pt x="224" y="11901"/>
                    <a:pt x="235" y="11828"/>
                  </a:cubicBezTo>
                  <a:cubicBezTo>
                    <a:pt x="253" y="11851"/>
                    <a:pt x="260" y="12009"/>
                    <a:pt x="251" y="12054"/>
                  </a:cubicBezTo>
                  <a:cubicBezTo>
                    <a:pt x="235" y="11950"/>
                    <a:pt x="242" y="12081"/>
                    <a:pt x="210" y="12020"/>
                  </a:cubicBezTo>
                  <a:cubicBezTo>
                    <a:pt x="228" y="12065"/>
                    <a:pt x="237" y="12140"/>
                    <a:pt x="271" y="12122"/>
                  </a:cubicBezTo>
                  <a:close/>
                  <a:moveTo>
                    <a:pt x="251" y="12793"/>
                  </a:moveTo>
                  <a:cubicBezTo>
                    <a:pt x="255" y="12836"/>
                    <a:pt x="255" y="12878"/>
                    <a:pt x="249" y="12921"/>
                  </a:cubicBezTo>
                  <a:cubicBezTo>
                    <a:pt x="242" y="12915"/>
                    <a:pt x="242" y="12887"/>
                    <a:pt x="235" y="12887"/>
                  </a:cubicBezTo>
                  <a:lnTo>
                    <a:pt x="235" y="12822"/>
                  </a:lnTo>
                  <a:cubicBezTo>
                    <a:pt x="244" y="12829"/>
                    <a:pt x="249" y="12817"/>
                    <a:pt x="251" y="12793"/>
                  </a:cubicBezTo>
                  <a:close/>
                  <a:moveTo>
                    <a:pt x="204" y="15575"/>
                  </a:moveTo>
                  <a:lnTo>
                    <a:pt x="201" y="15672"/>
                  </a:lnTo>
                  <a:lnTo>
                    <a:pt x="192" y="15670"/>
                  </a:lnTo>
                  <a:lnTo>
                    <a:pt x="192" y="15575"/>
                  </a:lnTo>
                  <a:close/>
                  <a:moveTo>
                    <a:pt x="398" y="421"/>
                  </a:moveTo>
                  <a:cubicBezTo>
                    <a:pt x="398" y="396"/>
                    <a:pt x="396" y="375"/>
                    <a:pt x="393" y="353"/>
                  </a:cubicBezTo>
                  <a:cubicBezTo>
                    <a:pt x="393" y="283"/>
                    <a:pt x="398" y="317"/>
                    <a:pt x="398" y="421"/>
                  </a:cubicBezTo>
                  <a:close/>
                  <a:moveTo>
                    <a:pt x="409" y="2209"/>
                  </a:moveTo>
                  <a:lnTo>
                    <a:pt x="409" y="2304"/>
                  </a:lnTo>
                  <a:lnTo>
                    <a:pt x="402" y="2302"/>
                  </a:lnTo>
                  <a:lnTo>
                    <a:pt x="402" y="2207"/>
                  </a:lnTo>
                  <a:close/>
                  <a:moveTo>
                    <a:pt x="409" y="2817"/>
                  </a:moveTo>
                  <a:cubicBezTo>
                    <a:pt x="409" y="2867"/>
                    <a:pt x="405" y="2871"/>
                    <a:pt x="405" y="2912"/>
                  </a:cubicBezTo>
                  <a:cubicBezTo>
                    <a:pt x="402" y="2891"/>
                    <a:pt x="398" y="2871"/>
                    <a:pt x="396" y="2909"/>
                  </a:cubicBezTo>
                  <a:cubicBezTo>
                    <a:pt x="386" y="2903"/>
                    <a:pt x="396" y="2801"/>
                    <a:pt x="396" y="2781"/>
                  </a:cubicBezTo>
                  <a:cubicBezTo>
                    <a:pt x="400" y="2799"/>
                    <a:pt x="405" y="2817"/>
                    <a:pt x="409" y="2817"/>
                  </a:cubicBezTo>
                  <a:close/>
                  <a:moveTo>
                    <a:pt x="396" y="4158"/>
                  </a:moveTo>
                  <a:cubicBezTo>
                    <a:pt x="384" y="4152"/>
                    <a:pt x="396" y="4021"/>
                    <a:pt x="393" y="3964"/>
                  </a:cubicBezTo>
                  <a:cubicBezTo>
                    <a:pt x="407" y="4021"/>
                    <a:pt x="398" y="4052"/>
                    <a:pt x="396" y="4158"/>
                  </a:cubicBezTo>
                  <a:close/>
                  <a:moveTo>
                    <a:pt x="244" y="13208"/>
                  </a:moveTo>
                  <a:cubicBezTo>
                    <a:pt x="222" y="13222"/>
                    <a:pt x="222" y="13125"/>
                    <a:pt x="233" y="13079"/>
                  </a:cubicBezTo>
                  <a:cubicBezTo>
                    <a:pt x="244" y="13088"/>
                    <a:pt x="246" y="13136"/>
                    <a:pt x="242" y="13208"/>
                  </a:cubicBezTo>
                  <a:close/>
                  <a:moveTo>
                    <a:pt x="396" y="3806"/>
                  </a:moveTo>
                  <a:cubicBezTo>
                    <a:pt x="411" y="3856"/>
                    <a:pt x="384" y="3865"/>
                    <a:pt x="384" y="3835"/>
                  </a:cubicBezTo>
                  <a:cubicBezTo>
                    <a:pt x="382" y="3817"/>
                    <a:pt x="391" y="3797"/>
                    <a:pt x="393" y="3806"/>
                  </a:cubicBezTo>
                  <a:close/>
                  <a:moveTo>
                    <a:pt x="246" y="12759"/>
                  </a:moveTo>
                  <a:cubicBezTo>
                    <a:pt x="226" y="12757"/>
                    <a:pt x="240" y="12635"/>
                    <a:pt x="228" y="12533"/>
                  </a:cubicBezTo>
                  <a:cubicBezTo>
                    <a:pt x="222" y="12560"/>
                    <a:pt x="210" y="12574"/>
                    <a:pt x="195" y="12562"/>
                  </a:cubicBezTo>
                  <a:cubicBezTo>
                    <a:pt x="190" y="12443"/>
                    <a:pt x="204" y="12406"/>
                    <a:pt x="224" y="12404"/>
                  </a:cubicBezTo>
                  <a:cubicBezTo>
                    <a:pt x="192" y="12519"/>
                    <a:pt x="228" y="12501"/>
                    <a:pt x="242" y="12567"/>
                  </a:cubicBezTo>
                  <a:cubicBezTo>
                    <a:pt x="235" y="12664"/>
                    <a:pt x="246" y="12684"/>
                    <a:pt x="244" y="12761"/>
                  </a:cubicBezTo>
                  <a:close/>
                  <a:moveTo>
                    <a:pt x="366" y="5595"/>
                  </a:moveTo>
                  <a:cubicBezTo>
                    <a:pt x="353" y="5509"/>
                    <a:pt x="389" y="5412"/>
                    <a:pt x="366" y="5595"/>
                  </a:cubicBezTo>
                  <a:close/>
                  <a:moveTo>
                    <a:pt x="337" y="6295"/>
                  </a:moveTo>
                  <a:lnTo>
                    <a:pt x="339" y="6137"/>
                  </a:lnTo>
                  <a:cubicBezTo>
                    <a:pt x="355" y="6150"/>
                    <a:pt x="366" y="6309"/>
                    <a:pt x="335" y="6297"/>
                  </a:cubicBezTo>
                  <a:close/>
                  <a:moveTo>
                    <a:pt x="280" y="10263"/>
                  </a:moveTo>
                  <a:cubicBezTo>
                    <a:pt x="265" y="10347"/>
                    <a:pt x="255" y="10433"/>
                    <a:pt x="253" y="10518"/>
                  </a:cubicBezTo>
                  <a:cubicBezTo>
                    <a:pt x="228" y="10453"/>
                    <a:pt x="260" y="10324"/>
                    <a:pt x="244" y="10261"/>
                  </a:cubicBezTo>
                  <a:cubicBezTo>
                    <a:pt x="251" y="10168"/>
                    <a:pt x="262" y="10304"/>
                    <a:pt x="280" y="10263"/>
                  </a:cubicBezTo>
                  <a:close/>
                  <a:moveTo>
                    <a:pt x="262" y="11160"/>
                  </a:moveTo>
                  <a:cubicBezTo>
                    <a:pt x="240" y="11112"/>
                    <a:pt x="226" y="10905"/>
                    <a:pt x="242" y="10805"/>
                  </a:cubicBezTo>
                  <a:cubicBezTo>
                    <a:pt x="278" y="10868"/>
                    <a:pt x="240" y="11054"/>
                    <a:pt x="262" y="11160"/>
                  </a:cubicBezTo>
                  <a:close/>
                  <a:moveTo>
                    <a:pt x="396" y="2428"/>
                  </a:moveTo>
                  <a:cubicBezTo>
                    <a:pt x="396" y="2465"/>
                    <a:pt x="391" y="2447"/>
                    <a:pt x="391" y="2428"/>
                  </a:cubicBezTo>
                  <a:cubicBezTo>
                    <a:pt x="386" y="2471"/>
                    <a:pt x="386" y="2514"/>
                    <a:pt x="386" y="2557"/>
                  </a:cubicBezTo>
                  <a:cubicBezTo>
                    <a:pt x="377" y="2512"/>
                    <a:pt x="377" y="2395"/>
                    <a:pt x="377" y="2266"/>
                  </a:cubicBezTo>
                  <a:cubicBezTo>
                    <a:pt x="382" y="2329"/>
                    <a:pt x="384" y="2415"/>
                    <a:pt x="396" y="2428"/>
                  </a:cubicBezTo>
                  <a:close/>
                  <a:moveTo>
                    <a:pt x="192" y="14710"/>
                  </a:moveTo>
                  <a:lnTo>
                    <a:pt x="192" y="14773"/>
                  </a:lnTo>
                  <a:lnTo>
                    <a:pt x="181" y="14771"/>
                  </a:lnTo>
                  <a:lnTo>
                    <a:pt x="181" y="14708"/>
                  </a:lnTo>
                  <a:close/>
                  <a:moveTo>
                    <a:pt x="348" y="5626"/>
                  </a:moveTo>
                  <a:cubicBezTo>
                    <a:pt x="368" y="5683"/>
                    <a:pt x="330" y="5719"/>
                    <a:pt x="328" y="5656"/>
                  </a:cubicBezTo>
                  <a:cubicBezTo>
                    <a:pt x="330" y="5541"/>
                    <a:pt x="348" y="5724"/>
                    <a:pt x="348" y="5624"/>
                  </a:cubicBezTo>
                  <a:close/>
                  <a:moveTo>
                    <a:pt x="161" y="16499"/>
                  </a:moveTo>
                  <a:cubicBezTo>
                    <a:pt x="165" y="16542"/>
                    <a:pt x="165" y="16585"/>
                    <a:pt x="163" y="16628"/>
                  </a:cubicBezTo>
                  <a:cubicBezTo>
                    <a:pt x="161" y="16609"/>
                    <a:pt x="156" y="16591"/>
                    <a:pt x="152" y="16591"/>
                  </a:cubicBezTo>
                  <a:lnTo>
                    <a:pt x="152" y="16528"/>
                  </a:lnTo>
                  <a:cubicBezTo>
                    <a:pt x="156" y="16535"/>
                    <a:pt x="158" y="16521"/>
                    <a:pt x="158" y="16497"/>
                  </a:cubicBezTo>
                  <a:close/>
                  <a:moveTo>
                    <a:pt x="265" y="10008"/>
                  </a:moveTo>
                  <a:cubicBezTo>
                    <a:pt x="253" y="9999"/>
                    <a:pt x="265" y="9911"/>
                    <a:pt x="251" y="9911"/>
                  </a:cubicBezTo>
                  <a:cubicBezTo>
                    <a:pt x="260" y="9807"/>
                    <a:pt x="271" y="9942"/>
                    <a:pt x="265" y="10006"/>
                  </a:cubicBezTo>
                  <a:close/>
                  <a:moveTo>
                    <a:pt x="233" y="11639"/>
                  </a:moveTo>
                  <a:cubicBezTo>
                    <a:pt x="235" y="11747"/>
                    <a:pt x="201" y="11677"/>
                    <a:pt x="208" y="11797"/>
                  </a:cubicBezTo>
                  <a:cubicBezTo>
                    <a:pt x="190" y="11754"/>
                    <a:pt x="208" y="11643"/>
                    <a:pt x="197" y="11634"/>
                  </a:cubicBezTo>
                  <a:cubicBezTo>
                    <a:pt x="204" y="11541"/>
                    <a:pt x="219" y="11654"/>
                    <a:pt x="233" y="11636"/>
                  </a:cubicBezTo>
                  <a:close/>
                  <a:moveTo>
                    <a:pt x="213" y="12693"/>
                  </a:moveTo>
                  <a:lnTo>
                    <a:pt x="213" y="12757"/>
                  </a:lnTo>
                  <a:lnTo>
                    <a:pt x="199" y="12757"/>
                  </a:lnTo>
                  <a:lnTo>
                    <a:pt x="199" y="12693"/>
                  </a:lnTo>
                  <a:close/>
                  <a:moveTo>
                    <a:pt x="303" y="7736"/>
                  </a:moveTo>
                  <a:cubicBezTo>
                    <a:pt x="276" y="7824"/>
                    <a:pt x="271" y="7831"/>
                    <a:pt x="274" y="8020"/>
                  </a:cubicBezTo>
                  <a:cubicBezTo>
                    <a:pt x="262" y="8009"/>
                    <a:pt x="260" y="8045"/>
                    <a:pt x="258" y="8084"/>
                  </a:cubicBezTo>
                  <a:cubicBezTo>
                    <a:pt x="235" y="8077"/>
                    <a:pt x="228" y="8009"/>
                    <a:pt x="201" y="8016"/>
                  </a:cubicBezTo>
                  <a:cubicBezTo>
                    <a:pt x="228" y="7973"/>
                    <a:pt x="233" y="7851"/>
                    <a:pt x="208" y="7727"/>
                  </a:cubicBezTo>
                  <a:cubicBezTo>
                    <a:pt x="224" y="7646"/>
                    <a:pt x="237" y="7824"/>
                    <a:pt x="249" y="7858"/>
                  </a:cubicBezTo>
                  <a:cubicBezTo>
                    <a:pt x="278" y="7849"/>
                    <a:pt x="244" y="7707"/>
                    <a:pt x="269" y="7637"/>
                  </a:cubicBezTo>
                  <a:cubicBezTo>
                    <a:pt x="287" y="7637"/>
                    <a:pt x="280" y="7738"/>
                    <a:pt x="301" y="7734"/>
                  </a:cubicBezTo>
                  <a:close/>
                  <a:moveTo>
                    <a:pt x="163" y="15699"/>
                  </a:moveTo>
                  <a:cubicBezTo>
                    <a:pt x="161" y="15812"/>
                    <a:pt x="149" y="15774"/>
                    <a:pt x="156" y="15889"/>
                  </a:cubicBezTo>
                  <a:cubicBezTo>
                    <a:pt x="152" y="15869"/>
                    <a:pt x="147" y="15848"/>
                    <a:pt x="147" y="15887"/>
                  </a:cubicBezTo>
                  <a:cubicBezTo>
                    <a:pt x="134" y="15821"/>
                    <a:pt x="149" y="15697"/>
                    <a:pt x="163" y="15697"/>
                  </a:cubicBezTo>
                  <a:close/>
                  <a:moveTo>
                    <a:pt x="339" y="5369"/>
                  </a:moveTo>
                  <a:cubicBezTo>
                    <a:pt x="337" y="5405"/>
                    <a:pt x="328" y="5394"/>
                    <a:pt x="319" y="5398"/>
                  </a:cubicBezTo>
                  <a:lnTo>
                    <a:pt x="321" y="5301"/>
                  </a:lnTo>
                  <a:cubicBezTo>
                    <a:pt x="330" y="5313"/>
                    <a:pt x="330" y="5358"/>
                    <a:pt x="339" y="5367"/>
                  </a:cubicBezTo>
                  <a:close/>
                  <a:moveTo>
                    <a:pt x="163" y="15250"/>
                  </a:moveTo>
                  <a:cubicBezTo>
                    <a:pt x="158" y="15306"/>
                    <a:pt x="154" y="15252"/>
                    <a:pt x="147" y="15248"/>
                  </a:cubicBezTo>
                  <a:cubicBezTo>
                    <a:pt x="149" y="15191"/>
                    <a:pt x="156" y="15243"/>
                    <a:pt x="163" y="15250"/>
                  </a:cubicBezTo>
                  <a:close/>
                  <a:moveTo>
                    <a:pt x="161" y="15442"/>
                  </a:moveTo>
                  <a:cubicBezTo>
                    <a:pt x="140" y="15548"/>
                    <a:pt x="134" y="15329"/>
                    <a:pt x="127" y="15243"/>
                  </a:cubicBezTo>
                  <a:cubicBezTo>
                    <a:pt x="154" y="15252"/>
                    <a:pt x="134" y="15501"/>
                    <a:pt x="161" y="15442"/>
                  </a:cubicBezTo>
                  <a:close/>
                  <a:moveTo>
                    <a:pt x="147" y="17775"/>
                  </a:moveTo>
                  <a:cubicBezTo>
                    <a:pt x="147" y="17809"/>
                    <a:pt x="143" y="17793"/>
                    <a:pt x="143" y="17836"/>
                  </a:cubicBezTo>
                  <a:cubicBezTo>
                    <a:pt x="136" y="17813"/>
                    <a:pt x="140" y="17714"/>
                    <a:pt x="140" y="17644"/>
                  </a:cubicBezTo>
                  <a:cubicBezTo>
                    <a:pt x="145" y="17653"/>
                    <a:pt x="140" y="17784"/>
                    <a:pt x="147" y="17775"/>
                  </a:cubicBezTo>
                  <a:close/>
                  <a:moveTo>
                    <a:pt x="289" y="6196"/>
                  </a:moveTo>
                  <a:cubicBezTo>
                    <a:pt x="296" y="6141"/>
                    <a:pt x="305" y="6178"/>
                    <a:pt x="303" y="6229"/>
                  </a:cubicBezTo>
                  <a:cubicBezTo>
                    <a:pt x="307" y="6236"/>
                    <a:pt x="310" y="6216"/>
                    <a:pt x="310" y="6198"/>
                  </a:cubicBezTo>
                  <a:cubicBezTo>
                    <a:pt x="314" y="6191"/>
                    <a:pt x="316" y="6211"/>
                    <a:pt x="316" y="6229"/>
                  </a:cubicBezTo>
                  <a:lnTo>
                    <a:pt x="316" y="6295"/>
                  </a:lnTo>
                  <a:cubicBezTo>
                    <a:pt x="294" y="6299"/>
                    <a:pt x="287" y="6227"/>
                    <a:pt x="276" y="6259"/>
                  </a:cubicBezTo>
                  <a:cubicBezTo>
                    <a:pt x="249" y="6144"/>
                    <a:pt x="312" y="6266"/>
                    <a:pt x="289" y="6196"/>
                  </a:cubicBezTo>
                  <a:close/>
                  <a:moveTo>
                    <a:pt x="310" y="6582"/>
                  </a:moveTo>
                  <a:cubicBezTo>
                    <a:pt x="294" y="6586"/>
                    <a:pt x="287" y="6555"/>
                    <a:pt x="289" y="6485"/>
                  </a:cubicBezTo>
                  <a:cubicBezTo>
                    <a:pt x="296" y="6519"/>
                    <a:pt x="316" y="6496"/>
                    <a:pt x="310" y="6582"/>
                  </a:cubicBezTo>
                  <a:close/>
                  <a:moveTo>
                    <a:pt x="296" y="7189"/>
                  </a:moveTo>
                  <a:cubicBezTo>
                    <a:pt x="292" y="7164"/>
                    <a:pt x="283" y="7153"/>
                    <a:pt x="269" y="7155"/>
                  </a:cubicBezTo>
                  <a:cubicBezTo>
                    <a:pt x="269" y="7076"/>
                    <a:pt x="283" y="7056"/>
                    <a:pt x="287" y="6997"/>
                  </a:cubicBezTo>
                  <a:cubicBezTo>
                    <a:pt x="294" y="7004"/>
                    <a:pt x="292" y="7061"/>
                    <a:pt x="287" y="7061"/>
                  </a:cubicBezTo>
                  <a:cubicBezTo>
                    <a:pt x="289" y="7110"/>
                    <a:pt x="307" y="7090"/>
                    <a:pt x="298" y="7189"/>
                  </a:cubicBezTo>
                  <a:close/>
                  <a:moveTo>
                    <a:pt x="240" y="9556"/>
                  </a:moveTo>
                  <a:cubicBezTo>
                    <a:pt x="260" y="9619"/>
                    <a:pt x="210" y="9572"/>
                    <a:pt x="228" y="9459"/>
                  </a:cubicBezTo>
                  <a:cubicBezTo>
                    <a:pt x="222" y="9452"/>
                    <a:pt x="219" y="9470"/>
                    <a:pt x="219" y="9491"/>
                  </a:cubicBezTo>
                  <a:cubicBezTo>
                    <a:pt x="213" y="9495"/>
                    <a:pt x="213" y="9477"/>
                    <a:pt x="213" y="9457"/>
                  </a:cubicBezTo>
                  <a:lnTo>
                    <a:pt x="213" y="9394"/>
                  </a:lnTo>
                  <a:cubicBezTo>
                    <a:pt x="242" y="9362"/>
                    <a:pt x="235" y="9464"/>
                    <a:pt x="249" y="9493"/>
                  </a:cubicBezTo>
                  <a:cubicBezTo>
                    <a:pt x="249" y="9525"/>
                    <a:pt x="240" y="9516"/>
                    <a:pt x="233" y="9522"/>
                  </a:cubicBezTo>
                  <a:cubicBezTo>
                    <a:pt x="235" y="9549"/>
                    <a:pt x="237" y="9554"/>
                    <a:pt x="242" y="9556"/>
                  </a:cubicBezTo>
                  <a:close/>
                  <a:moveTo>
                    <a:pt x="244" y="9782"/>
                  </a:moveTo>
                  <a:lnTo>
                    <a:pt x="244" y="9845"/>
                  </a:lnTo>
                  <a:lnTo>
                    <a:pt x="228" y="9845"/>
                  </a:lnTo>
                  <a:lnTo>
                    <a:pt x="228" y="9780"/>
                  </a:lnTo>
                  <a:close/>
                  <a:moveTo>
                    <a:pt x="163" y="14579"/>
                  </a:moveTo>
                  <a:lnTo>
                    <a:pt x="163" y="14642"/>
                  </a:lnTo>
                  <a:cubicBezTo>
                    <a:pt x="156" y="14636"/>
                    <a:pt x="152" y="14649"/>
                    <a:pt x="149" y="14672"/>
                  </a:cubicBezTo>
                  <a:cubicBezTo>
                    <a:pt x="143" y="14663"/>
                    <a:pt x="147" y="14593"/>
                    <a:pt x="145" y="14545"/>
                  </a:cubicBezTo>
                  <a:cubicBezTo>
                    <a:pt x="152" y="14561"/>
                    <a:pt x="156" y="14577"/>
                    <a:pt x="165" y="14577"/>
                  </a:cubicBezTo>
                  <a:close/>
                  <a:moveTo>
                    <a:pt x="339" y="3894"/>
                  </a:moveTo>
                  <a:cubicBezTo>
                    <a:pt x="344" y="3774"/>
                    <a:pt x="359" y="3966"/>
                    <a:pt x="344" y="3960"/>
                  </a:cubicBezTo>
                  <a:cubicBezTo>
                    <a:pt x="332" y="4055"/>
                    <a:pt x="357" y="3890"/>
                    <a:pt x="341" y="3894"/>
                  </a:cubicBezTo>
                  <a:close/>
                  <a:moveTo>
                    <a:pt x="341" y="4407"/>
                  </a:moveTo>
                  <a:cubicBezTo>
                    <a:pt x="341" y="4509"/>
                    <a:pt x="323" y="4513"/>
                    <a:pt x="325" y="4630"/>
                  </a:cubicBezTo>
                  <a:cubicBezTo>
                    <a:pt x="314" y="4619"/>
                    <a:pt x="325" y="4488"/>
                    <a:pt x="312" y="4499"/>
                  </a:cubicBezTo>
                  <a:cubicBezTo>
                    <a:pt x="323" y="4470"/>
                    <a:pt x="325" y="4382"/>
                    <a:pt x="344" y="4407"/>
                  </a:cubicBezTo>
                  <a:close/>
                  <a:moveTo>
                    <a:pt x="316" y="5719"/>
                  </a:moveTo>
                  <a:cubicBezTo>
                    <a:pt x="305" y="5836"/>
                    <a:pt x="298" y="5952"/>
                    <a:pt x="298" y="6069"/>
                  </a:cubicBezTo>
                  <a:cubicBezTo>
                    <a:pt x="285" y="6058"/>
                    <a:pt x="276" y="6074"/>
                    <a:pt x="276" y="6132"/>
                  </a:cubicBezTo>
                  <a:cubicBezTo>
                    <a:pt x="278" y="6062"/>
                    <a:pt x="269" y="5909"/>
                    <a:pt x="276" y="5843"/>
                  </a:cubicBezTo>
                  <a:cubicBezTo>
                    <a:pt x="287" y="5875"/>
                    <a:pt x="292" y="5907"/>
                    <a:pt x="287" y="5940"/>
                  </a:cubicBezTo>
                  <a:cubicBezTo>
                    <a:pt x="312" y="5934"/>
                    <a:pt x="294" y="5701"/>
                    <a:pt x="319" y="5717"/>
                  </a:cubicBezTo>
                  <a:close/>
                  <a:moveTo>
                    <a:pt x="244" y="9333"/>
                  </a:moveTo>
                  <a:cubicBezTo>
                    <a:pt x="244" y="9362"/>
                    <a:pt x="242" y="9362"/>
                    <a:pt x="237" y="9364"/>
                  </a:cubicBezTo>
                  <a:lnTo>
                    <a:pt x="222" y="9364"/>
                  </a:lnTo>
                  <a:cubicBezTo>
                    <a:pt x="222" y="9321"/>
                    <a:pt x="224" y="9278"/>
                    <a:pt x="233" y="9238"/>
                  </a:cubicBezTo>
                  <a:cubicBezTo>
                    <a:pt x="244" y="9242"/>
                    <a:pt x="235" y="9330"/>
                    <a:pt x="246" y="9333"/>
                  </a:cubicBezTo>
                  <a:close/>
                  <a:moveTo>
                    <a:pt x="143" y="18283"/>
                  </a:moveTo>
                  <a:cubicBezTo>
                    <a:pt x="143" y="18369"/>
                    <a:pt x="143" y="18421"/>
                    <a:pt x="140" y="18409"/>
                  </a:cubicBezTo>
                  <a:cubicBezTo>
                    <a:pt x="140" y="18353"/>
                    <a:pt x="138" y="18337"/>
                    <a:pt x="136" y="18281"/>
                  </a:cubicBezTo>
                  <a:close/>
                  <a:moveTo>
                    <a:pt x="314" y="5559"/>
                  </a:moveTo>
                  <a:cubicBezTo>
                    <a:pt x="307" y="5651"/>
                    <a:pt x="303" y="5593"/>
                    <a:pt x="287" y="5586"/>
                  </a:cubicBezTo>
                  <a:cubicBezTo>
                    <a:pt x="285" y="5489"/>
                    <a:pt x="296" y="5471"/>
                    <a:pt x="298" y="5396"/>
                  </a:cubicBezTo>
                  <a:cubicBezTo>
                    <a:pt x="319" y="5392"/>
                    <a:pt x="289" y="5604"/>
                    <a:pt x="316" y="5556"/>
                  </a:cubicBezTo>
                  <a:close/>
                  <a:moveTo>
                    <a:pt x="251" y="8725"/>
                  </a:moveTo>
                  <a:cubicBezTo>
                    <a:pt x="231" y="8831"/>
                    <a:pt x="235" y="8608"/>
                    <a:pt x="231" y="8562"/>
                  </a:cubicBezTo>
                  <a:cubicBezTo>
                    <a:pt x="258" y="8549"/>
                    <a:pt x="235" y="8709"/>
                    <a:pt x="253" y="8723"/>
                  </a:cubicBezTo>
                  <a:close/>
                  <a:moveTo>
                    <a:pt x="210" y="10740"/>
                  </a:moveTo>
                  <a:cubicBezTo>
                    <a:pt x="204" y="10841"/>
                    <a:pt x="197" y="10934"/>
                    <a:pt x="176" y="10961"/>
                  </a:cubicBezTo>
                  <a:cubicBezTo>
                    <a:pt x="176" y="10823"/>
                    <a:pt x="190" y="10758"/>
                    <a:pt x="213" y="10737"/>
                  </a:cubicBezTo>
                  <a:close/>
                  <a:moveTo>
                    <a:pt x="219" y="9843"/>
                  </a:moveTo>
                  <a:cubicBezTo>
                    <a:pt x="217" y="9922"/>
                    <a:pt x="195" y="9850"/>
                    <a:pt x="190" y="9841"/>
                  </a:cubicBezTo>
                  <a:cubicBezTo>
                    <a:pt x="195" y="9798"/>
                    <a:pt x="204" y="9791"/>
                    <a:pt x="206" y="9746"/>
                  </a:cubicBezTo>
                  <a:cubicBezTo>
                    <a:pt x="219" y="9753"/>
                    <a:pt x="210" y="9841"/>
                    <a:pt x="222" y="9843"/>
                  </a:cubicBezTo>
                  <a:close/>
                  <a:moveTo>
                    <a:pt x="176" y="12210"/>
                  </a:moveTo>
                  <a:cubicBezTo>
                    <a:pt x="172" y="12248"/>
                    <a:pt x="165" y="12275"/>
                    <a:pt x="154" y="12271"/>
                  </a:cubicBezTo>
                  <a:cubicBezTo>
                    <a:pt x="161" y="12233"/>
                    <a:pt x="167" y="12205"/>
                    <a:pt x="179" y="12210"/>
                  </a:cubicBezTo>
                  <a:close/>
                  <a:moveTo>
                    <a:pt x="115" y="17479"/>
                  </a:moveTo>
                  <a:cubicBezTo>
                    <a:pt x="115" y="17423"/>
                    <a:pt x="118" y="17418"/>
                    <a:pt x="122" y="17416"/>
                  </a:cubicBezTo>
                  <a:cubicBezTo>
                    <a:pt x="122" y="17353"/>
                    <a:pt x="113" y="17373"/>
                    <a:pt x="113" y="17287"/>
                  </a:cubicBezTo>
                  <a:cubicBezTo>
                    <a:pt x="120" y="17228"/>
                    <a:pt x="122" y="17285"/>
                    <a:pt x="129" y="17292"/>
                  </a:cubicBezTo>
                  <a:cubicBezTo>
                    <a:pt x="118" y="17323"/>
                    <a:pt x="134" y="17427"/>
                    <a:pt x="120" y="17477"/>
                  </a:cubicBezTo>
                  <a:close/>
                  <a:moveTo>
                    <a:pt x="258" y="7347"/>
                  </a:moveTo>
                  <a:cubicBezTo>
                    <a:pt x="249" y="7375"/>
                    <a:pt x="253" y="7465"/>
                    <a:pt x="235" y="7440"/>
                  </a:cubicBezTo>
                  <a:cubicBezTo>
                    <a:pt x="233" y="7356"/>
                    <a:pt x="242" y="7325"/>
                    <a:pt x="260" y="7345"/>
                  </a:cubicBezTo>
                  <a:close/>
                  <a:moveTo>
                    <a:pt x="233" y="8468"/>
                  </a:moveTo>
                  <a:cubicBezTo>
                    <a:pt x="219" y="8653"/>
                    <a:pt x="201" y="8348"/>
                    <a:pt x="233" y="8468"/>
                  </a:cubicBezTo>
                  <a:close/>
                  <a:moveTo>
                    <a:pt x="204" y="10001"/>
                  </a:moveTo>
                  <a:cubicBezTo>
                    <a:pt x="206" y="10143"/>
                    <a:pt x="185" y="10182"/>
                    <a:pt x="190" y="10322"/>
                  </a:cubicBezTo>
                  <a:cubicBezTo>
                    <a:pt x="147" y="10279"/>
                    <a:pt x="190" y="10103"/>
                    <a:pt x="174" y="9967"/>
                  </a:cubicBezTo>
                  <a:cubicBezTo>
                    <a:pt x="181" y="9992"/>
                    <a:pt x="190" y="10003"/>
                    <a:pt x="204" y="10001"/>
                  </a:cubicBezTo>
                  <a:close/>
                  <a:moveTo>
                    <a:pt x="154" y="12336"/>
                  </a:moveTo>
                  <a:cubicBezTo>
                    <a:pt x="179" y="12386"/>
                    <a:pt x="140" y="12395"/>
                    <a:pt x="140" y="12366"/>
                  </a:cubicBezTo>
                  <a:cubicBezTo>
                    <a:pt x="140" y="12348"/>
                    <a:pt x="152" y="12327"/>
                    <a:pt x="156" y="12334"/>
                  </a:cubicBezTo>
                  <a:close/>
                  <a:moveTo>
                    <a:pt x="145" y="18791"/>
                  </a:moveTo>
                  <a:cubicBezTo>
                    <a:pt x="145" y="18895"/>
                    <a:pt x="143" y="18753"/>
                    <a:pt x="143" y="18755"/>
                  </a:cubicBezTo>
                  <a:cubicBezTo>
                    <a:pt x="140" y="18746"/>
                    <a:pt x="140" y="18735"/>
                    <a:pt x="143" y="18726"/>
                  </a:cubicBezTo>
                  <a:cubicBezTo>
                    <a:pt x="143" y="18640"/>
                    <a:pt x="145" y="18796"/>
                    <a:pt x="147" y="18789"/>
                  </a:cubicBezTo>
                  <a:close/>
                  <a:moveTo>
                    <a:pt x="321" y="4084"/>
                  </a:moveTo>
                  <a:cubicBezTo>
                    <a:pt x="321" y="4152"/>
                    <a:pt x="312" y="4143"/>
                    <a:pt x="303" y="4145"/>
                  </a:cubicBezTo>
                  <a:lnTo>
                    <a:pt x="305" y="4050"/>
                  </a:lnTo>
                  <a:cubicBezTo>
                    <a:pt x="312" y="4066"/>
                    <a:pt x="314" y="4084"/>
                    <a:pt x="323" y="4084"/>
                  </a:cubicBezTo>
                  <a:close/>
                  <a:moveTo>
                    <a:pt x="292" y="4881"/>
                  </a:moveTo>
                  <a:cubicBezTo>
                    <a:pt x="303" y="4890"/>
                    <a:pt x="307" y="4904"/>
                    <a:pt x="303" y="4915"/>
                  </a:cubicBezTo>
                  <a:cubicBezTo>
                    <a:pt x="292" y="4962"/>
                    <a:pt x="269" y="4687"/>
                    <a:pt x="294" y="4881"/>
                  </a:cubicBezTo>
                  <a:close/>
                  <a:moveTo>
                    <a:pt x="260" y="6577"/>
                  </a:moveTo>
                  <a:cubicBezTo>
                    <a:pt x="276" y="6593"/>
                    <a:pt x="262" y="6747"/>
                    <a:pt x="258" y="6769"/>
                  </a:cubicBezTo>
                  <a:cubicBezTo>
                    <a:pt x="237" y="6738"/>
                    <a:pt x="269" y="6670"/>
                    <a:pt x="262" y="6577"/>
                  </a:cubicBezTo>
                  <a:close/>
                  <a:moveTo>
                    <a:pt x="124" y="14188"/>
                  </a:moveTo>
                  <a:cubicBezTo>
                    <a:pt x="140" y="14211"/>
                    <a:pt x="115" y="14285"/>
                    <a:pt x="113" y="14315"/>
                  </a:cubicBezTo>
                  <a:cubicBezTo>
                    <a:pt x="93" y="14265"/>
                    <a:pt x="124" y="14227"/>
                    <a:pt x="124" y="14188"/>
                  </a:cubicBezTo>
                  <a:close/>
                  <a:moveTo>
                    <a:pt x="134" y="18213"/>
                  </a:moveTo>
                  <a:cubicBezTo>
                    <a:pt x="124" y="18114"/>
                    <a:pt x="138" y="18109"/>
                    <a:pt x="134" y="18213"/>
                  </a:cubicBezTo>
                  <a:close/>
                  <a:moveTo>
                    <a:pt x="86" y="15333"/>
                  </a:moveTo>
                  <a:cubicBezTo>
                    <a:pt x="93" y="15333"/>
                    <a:pt x="91" y="15295"/>
                    <a:pt x="93" y="15270"/>
                  </a:cubicBezTo>
                  <a:cubicBezTo>
                    <a:pt x="97" y="15358"/>
                    <a:pt x="111" y="15422"/>
                    <a:pt x="109" y="15241"/>
                  </a:cubicBezTo>
                  <a:cubicBezTo>
                    <a:pt x="115" y="15295"/>
                    <a:pt x="118" y="15349"/>
                    <a:pt x="118" y="15401"/>
                  </a:cubicBezTo>
                  <a:cubicBezTo>
                    <a:pt x="109" y="15390"/>
                    <a:pt x="109" y="15426"/>
                    <a:pt x="106" y="15464"/>
                  </a:cubicBezTo>
                  <a:cubicBezTo>
                    <a:pt x="86" y="15385"/>
                    <a:pt x="93" y="15496"/>
                    <a:pt x="82" y="15333"/>
                  </a:cubicBezTo>
                  <a:cubicBezTo>
                    <a:pt x="84" y="15297"/>
                    <a:pt x="88" y="15318"/>
                    <a:pt x="88" y="15333"/>
                  </a:cubicBezTo>
                  <a:close/>
                  <a:moveTo>
                    <a:pt x="136" y="12684"/>
                  </a:moveTo>
                  <a:cubicBezTo>
                    <a:pt x="118" y="12747"/>
                    <a:pt x="97" y="12951"/>
                    <a:pt x="124" y="13037"/>
                  </a:cubicBezTo>
                  <a:cubicBezTo>
                    <a:pt x="113" y="13140"/>
                    <a:pt x="109" y="12967"/>
                    <a:pt x="91" y="13000"/>
                  </a:cubicBezTo>
                  <a:cubicBezTo>
                    <a:pt x="91" y="12813"/>
                    <a:pt x="111" y="12738"/>
                    <a:pt x="136" y="12686"/>
                  </a:cubicBezTo>
                  <a:close/>
                  <a:moveTo>
                    <a:pt x="122" y="13931"/>
                  </a:moveTo>
                  <a:cubicBezTo>
                    <a:pt x="115" y="13987"/>
                    <a:pt x="100" y="14012"/>
                    <a:pt x="91" y="13960"/>
                  </a:cubicBezTo>
                  <a:cubicBezTo>
                    <a:pt x="111" y="13915"/>
                    <a:pt x="109" y="13899"/>
                    <a:pt x="104" y="13768"/>
                  </a:cubicBezTo>
                  <a:cubicBezTo>
                    <a:pt x="120" y="13782"/>
                    <a:pt x="111" y="13911"/>
                    <a:pt x="122" y="13931"/>
                  </a:cubicBezTo>
                  <a:close/>
                  <a:moveTo>
                    <a:pt x="106" y="15817"/>
                  </a:moveTo>
                  <a:cubicBezTo>
                    <a:pt x="102" y="15740"/>
                    <a:pt x="93" y="15672"/>
                    <a:pt x="93" y="15559"/>
                  </a:cubicBezTo>
                  <a:cubicBezTo>
                    <a:pt x="111" y="15643"/>
                    <a:pt x="115" y="15731"/>
                    <a:pt x="109" y="15817"/>
                  </a:cubicBezTo>
                  <a:close/>
                  <a:moveTo>
                    <a:pt x="359" y="1457"/>
                  </a:moveTo>
                  <a:cubicBezTo>
                    <a:pt x="353" y="1464"/>
                    <a:pt x="353" y="1410"/>
                    <a:pt x="355" y="1326"/>
                  </a:cubicBezTo>
                  <a:cubicBezTo>
                    <a:pt x="357" y="1376"/>
                    <a:pt x="364" y="1376"/>
                    <a:pt x="362" y="1457"/>
                  </a:cubicBezTo>
                  <a:close/>
                  <a:moveTo>
                    <a:pt x="237" y="6191"/>
                  </a:moveTo>
                  <a:cubicBezTo>
                    <a:pt x="235" y="6040"/>
                    <a:pt x="271" y="6137"/>
                    <a:pt x="237" y="6191"/>
                  </a:cubicBezTo>
                  <a:close/>
                  <a:moveTo>
                    <a:pt x="197" y="8269"/>
                  </a:moveTo>
                  <a:lnTo>
                    <a:pt x="197" y="8334"/>
                  </a:lnTo>
                  <a:lnTo>
                    <a:pt x="181" y="8332"/>
                  </a:lnTo>
                  <a:lnTo>
                    <a:pt x="183" y="8269"/>
                  </a:lnTo>
                  <a:close/>
                  <a:moveTo>
                    <a:pt x="147" y="10733"/>
                  </a:moveTo>
                  <a:cubicBezTo>
                    <a:pt x="136" y="10830"/>
                    <a:pt x="136" y="10984"/>
                    <a:pt x="106" y="10986"/>
                  </a:cubicBezTo>
                  <a:cubicBezTo>
                    <a:pt x="111" y="10886"/>
                    <a:pt x="84" y="10911"/>
                    <a:pt x="93" y="10794"/>
                  </a:cubicBezTo>
                  <a:cubicBezTo>
                    <a:pt x="120" y="10749"/>
                    <a:pt x="109" y="10735"/>
                    <a:pt x="145" y="10733"/>
                  </a:cubicBezTo>
                  <a:close/>
                  <a:moveTo>
                    <a:pt x="362" y="1229"/>
                  </a:moveTo>
                  <a:cubicBezTo>
                    <a:pt x="357" y="1218"/>
                    <a:pt x="362" y="1150"/>
                    <a:pt x="362" y="1100"/>
                  </a:cubicBezTo>
                  <a:cubicBezTo>
                    <a:pt x="364" y="1143"/>
                    <a:pt x="364" y="1186"/>
                    <a:pt x="359" y="1229"/>
                  </a:cubicBezTo>
                  <a:close/>
                  <a:moveTo>
                    <a:pt x="353" y="1647"/>
                  </a:moveTo>
                  <a:lnTo>
                    <a:pt x="350" y="1742"/>
                  </a:lnTo>
                  <a:lnTo>
                    <a:pt x="344" y="1742"/>
                  </a:lnTo>
                  <a:lnTo>
                    <a:pt x="348" y="1645"/>
                  </a:lnTo>
                  <a:close/>
                  <a:moveTo>
                    <a:pt x="179" y="8782"/>
                  </a:moveTo>
                  <a:cubicBezTo>
                    <a:pt x="176" y="8813"/>
                    <a:pt x="174" y="8845"/>
                    <a:pt x="167" y="8876"/>
                  </a:cubicBezTo>
                  <a:cubicBezTo>
                    <a:pt x="163" y="8870"/>
                    <a:pt x="161" y="8845"/>
                    <a:pt x="154" y="8843"/>
                  </a:cubicBezTo>
                  <a:lnTo>
                    <a:pt x="156" y="8779"/>
                  </a:lnTo>
                  <a:close/>
                  <a:moveTo>
                    <a:pt x="154" y="9581"/>
                  </a:moveTo>
                  <a:cubicBezTo>
                    <a:pt x="131" y="9502"/>
                    <a:pt x="181" y="9452"/>
                    <a:pt x="154" y="9581"/>
                  </a:cubicBezTo>
                  <a:close/>
                  <a:moveTo>
                    <a:pt x="129" y="11309"/>
                  </a:moveTo>
                  <a:lnTo>
                    <a:pt x="129" y="11372"/>
                  </a:lnTo>
                  <a:lnTo>
                    <a:pt x="115" y="11372"/>
                  </a:lnTo>
                  <a:lnTo>
                    <a:pt x="115" y="11307"/>
                  </a:lnTo>
                  <a:close/>
                  <a:moveTo>
                    <a:pt x="344" y="1773"/>
                  </a:moveTo>
                  <a:cubicBezTo>
                    <a:pt x="346" y="1816"/>
                    <a:pt x="346" y="1859"/>
                    <a:pt x="344" y="1902"/>
                  </a:cubicBezTo>
                  <a:cubicBezTo>
                    <a:pt x="341" y="1882"/>
                    <a:pt x="339" y="1862"/>
                    <a:pt x="337" y="1900"/>
                  </a:cubicBezTo>
                  <a:cubicBezTo>
                    <a:pt x="328" y="1866"/>
                    <a:pt x="341" y="1816"/>
                    <a:pt x="344" y="1773"/>
                  </a:cubicBezTo>
                  <a:close/>
                  <a:moveTo>
                    <a:pt x="104" y="12041"/>
                  </a:moveTo>
                  <a:cubicBezTo>
                    <a:pt x="95" y="11957"/>
                    <a:pt x="93" y="11871"/>
                    <a:pt x="100" y="11785"/>
                  </a:cubicBezTo>
                  <a:cubicBezTo>
                    <a:pt x="111" y="11871"/>
                    <a:pt x="113" y="11957"/>
                    <a:pt x="102" y="12041"/>
                  </a:cubicBezTo>
                  <a:close/>
                  <a:moveTo>
                    <a:pt x="366" y="843"/>
                  </a:moveTo>
                  <a:cubicBezTo>
                    <a:pt x="368" y="836"/>
                    <a:pt x="362" y="1017"/>
                    <a:pt x="362" y="938"/>
                  </a:cubicBezTo>
                  <a:cubicBezTo>
                    <a:pt x="362" y="922"/>
                    <a:pt x="364" y="845"/>
                    <a:pt x="364" y="843"/>
                  </a:cubicBezTo>
                  <a:close/>
                  <a:moveTo>
                    <a:pt x="140" y="9450"/>
                  </a:moveTo>
                  <a:cubicBezTo>
                    <a:pt x="138" y="9552"/>
                    <a:pt x="124" y="9604"/>
                    <a:pt x="100" y="9608"/>
                  </a:cubicBezTo>
                  <a:cubicBezTo>
                    <a:pt x="120" y="9439"/>
                    <a:pt x="106" y="9477"/>
                    <a:pt x="73" y="9446"/>
                  </a:cubicBezTo>
                  <a:cubicBezTo>
                    <a:pt x="93" y="9391"/>
                    <a:pt x="86" y="9389"/>
                    <a:pt x="68" y="9348"/>
                  </a:cubicBezTo>
                  <a:cubicBezTo>
                    <a:pt x="79" y="9326"/>
                    <a:pt x="79" y="9247"/>
                    <a:pt x="100" y="9256"/>
                  </a:cubicBezTo>
                  <a:lnTo>
                    <a:pt x="95" y="9414"/>
                  </a:lnTo>
                  <a:cubicBezTo>
                    <a:pt x="111" y="9432"/>
                    <a:pt x="111" y="9371"/>
                    <a:pt x="113" y="9321"/>
                  </a:cubicBezTo>
                  <a:cubicBezTo>
                    <a:pt x="136" y="9306"/>
                    <a:pt x="113" y="9479"/>
                    <a:pt x="140" y="9450"/>
                  </a:cubicBezTo>
                  <a:close/>
                  <a:moveTo>
                    <a:pt x="106" y="11401"/>
                  </a:moveTo>
                  <a:cubicBezTo>
                    <a:pt x="86" y="11410"/>
                    <a:pt x="84" y="11356"/>
                    <a:pt x="86" y="11273"/>
                  </a:cubicBezTo>
                  <a:cubicBezTo>
                    <a:pt x="104" y="11313"/>
                    <a:pt x="109" y="11356"/>
                    <a:pt x="104" y="11401"/>
                  </a:cubicBezTo>
                  <a:close/>
                  <a:moveTo>
                    <a:pt x="147" y="7912"/>
                  </a:moveTo>
                  <a:cubicBezTo>
                    <a:pt x="161" y="8133"/>
                    <a:pt x="120" y="8377"/>
                    <a:pt x="115" y="8614"/>
                  </a:cubicBezTo>
                  <a:cubicBezTo>
                    <a:pt x="88" y="8520"/>
                    <a:pt x="120" y="8341"/>
                    <a:pt x="109" y="8230"/>
                  </a:cubicBezTo>
                  <a:cubicBezTo>
                    <a:pt x="109" y="8179"/>
                    <a:pt x="73" y="8280"/>
                    <a:pt x="82" y="8131"/>
                  </a:cubicBezTo>
                  <a:cubicBezTo>
                    <a:pt x="97" y="8149"/>
                    <a:pt x="124" y="8133"/>
                    <a:pt x="122" y="8230"/>
                  </a:cubicBezTo>
                  <a:cubicBezTo>
                    <a:pt x="156" y="8109"/>
                    <a:pt x="106" y="8066"/>
                    <a:pt x="91" y="8036"/>
                  </a:cubicBezTo>
                  <a:cubicBezTo>
                    <a:pt x="109" y="7975"/>
                    <a:pt x="122" y="7860"/>
                    <a:pt x="127" y="8039"/>
                  </a:cubicBezTo>
                  <a:cubicBezTo>
                    <a:pt x="140" y="7998"/>
                    <a:pt x="145" y="7955"/>
                    <a:pt x="145" y="7912"/>
                  </a:cubicBezTo>
                  <a:close/>
                  <a:moveTo>
                    <a:pt x="106" y="10024"/>
                  </a:moveTo>
                  <a:cubicBezTo>
                    <a:pt x="95" y="9994"/>
                    <a:pt x="91" y="9960"/>
                    <a:pt x="95" y="9927"/>
                  </a:cubicBezTo>
                  <a:cubicBezTo>
                    <a:pt x="109" y="9913"/>
                    <a:pt x="106" y="9974"/>
                    <a:pt x="106" y="10024"/>
                  </a:cubicBezTo>
                  <a:close/>
                  <a:moveTo>
                    <a:pt x="262" y="3400"/>
                  </a:moveTo>
                  <a:cubicBezTo>
                    <a:pt x="267" y="3368"/>
                    <a:pt x="271" y="3336"/>
                    <a:pt x="274" y="3305"/>
                  </a:cubicBezTo>
                  <a:cubicBezTo>
                    <a:pt x="287" y="3327"/>
                    <a:pt x="267" y="3372"/>
                    <a:pt x="269" y="3431"/>
                  </a:cubicBezTo>
                  <a:cubicBezTo>
                    <a:pt x="253" y="3456"/>
                    <a:pt x="258" y="3379"/>
                    <a:pt x="249" y="3363"/>
                  </a:cubicBezTo>
                  <a:cubicBezTo>
                    <a:pt x="249" y="3298"/>
                    <a:pt x="260" y="3372"/>
                    <a:pt x="260" y="3400"/>
                  </a:cubicBezTo>
                  <a:close/>
                  <a:moveTo>
                    <a:pt x="79" y="10311"/>
                  </a:moveTo>
                  <a:cubicBezTo>
                    <a:pt x="57" y="10234"/>
                    <a:pt x="109" y="10184"/>
                    <a:pt x="79" y="10311"/>
                  </a:cubicBezTo>
                  <a:close/>
                  <a:moveTo>
                    <a:pt x="332" y="1543"/>
                  </a:moveTo>
                  <a:cubicBezTo>
                    <a:pt x="332" y="1600"/>
                    <a:pt x="328" y="1602"/>
                    <a:pt x="323" y="1604"/>
                  </a:cubicBezTo>
                  <a:cubicBezTo>
                    <a:pt x="325" y="1577"/>
                    <a:pt x="323" y="1575"/>
                    <a:pt x="323" y="1572"/>
                  </a:cubicBezTo>
                  <a:cubicBezTo>
                    <a:pt x="323" y="1534"/>
                    <a:pt x="328" y="1545"/>
                    <a:pt x="330" y="1543"/>
                  </a:cubicBezTo>
                  <a:close/>
                  <a:moveTo>
                    <a:pt x="237" y="4134"/>
                  </a:moveTo>
                  <a:cubicBezTo>
                    <a:pt x="222" y="4055"/>
                    <a:pt x="255" y="3985"/>
                    <a:pt x="237" y="4134"/>
                  </a:cubicBezTo>
                  <a:close/>
                  <a:moveTo>
                    <a:pt x="219" y="4807"/>
                  </a:moveTo>
                  <a:cubicBezTo>
                    <a:pt x="201" y="4915"/>
                    <a:pt x="210" y="4642"/>
                    <a:pt x="219" y="4807"/>
                  </a:cubicBezTo>
                  <a:close/>
                  <a:moveTo>
                    <a:pt x="95" y="9543"/>
                  </a:moveTo>
                  <a:cubicBezTo>
                    <a:pt x="91" y="9653"/>
                    <a:pt x="75" y="9538"/>
                    <a:pt x="70" y="9606"/>
                  </a:cubicBezTo>
                  <a:cubicBezTo>
                    <a:pt x="54" y="9590"/>
                    <a:pt x="86" y="9466"/>
                    <a:pt x="93" y="9543"/>
                  </a:cubicBezTo>
                  <a:close/>
                  <a:moveTo>
                    <a:pt x="84" y="10119"/>
                  </a:moveTo>
                  <a:lnTo>
                    <a:pt x="84" y="10182"/>
                  </a:lnTo>
                  <a:cubicBezTo>
                    <a:pt x="77" y="10177"/>
                    <a:pt x="75" y="10195"/>
                    <a:pt x="75" y="10213"/>
                  </a:cubicBezTo>
                  <a:cubicBezTo>
                    <a:pt x="59" y="10171"/>
                    <a:pt x="57" y="10069"/>
                    <a:pt x="50" y="9988"/>
                  </a:cubicBezTo>
                  <a:lnTo>
                    <a:pt x="73" y="9990"/>
                  </a:lnTo>
                  <a:cubicBezTo>
                    <a:pt x="88" y="10028"/>
                    <a:pt x="50" y="10121"/>
                    <a:pt x="82" y="10119"/>
                  </a:cubicBezTo>
                  <a:close/>
                  <a:moveTo>
                    <a:pt x="79" y="10374"/>
                  </a:moveTo>
                  <a:cubicBezTo>
                    <a:pt x="79" y="10426"/>
                    <a:pt x="70" y="10428"/>
                    <a:pt x="70" y="10471"/>
                  </a:cubicBezTo>
                  <a:cubicBezTo>
                    <a:pt x="59" y="10462"/>
                    <a:pt x="70" y="10374"/>
                    <a:pt x="57" y="10372"/>
                  </a:cubicBezTo>
                  <a:cubicBezTo>
                    <a:pt x="59" y="10326"/>
                    <a:pt x="64" y="10385"/>
                    <a:pt x="77" y="10374"/>
                  </a:cubicBezTo>
                  <a:close/>
                  <a:moveTo>
                    <a:pt x="176" y="5990"/>
                  </a:moveTo>
                  <a:cubicBezTo>
                    <a:pt x="174" y="6028"/>
                    <a:pt x="165" y="6017"/>
                    <a:pt x="156" y="6022"/>
                  </a:cubicBezTo>
                  <a:lnTo>
                    <a:pt x="161" y="5893"/>
                  </a:lnTo>
                  <a:cubicBezTo>
                    <a:pt x="167" y="5900"/>
                    <a:pt x="165" y="5952"/>
                    <a:pt x="165" y="5990"/>
                  </a:cubicBezTo>
                  <a:close/>
                  <a:moveTo>
                    <a:pt x="280" y="2467"/>
                  </a:moveTo>
                  <a:cubicBezTo>
                    <a:pt x="289" y="2374"/>
                    <a:pt x="285" y="2275"/>
                    <a:pt x="294" y="2115"/>
                  </a:cubicBezTo>
                  <a:cubicBezTo>
                    <a:pt x="294" y="2015"/>
                    <a:pt x="276" y="2115"/>
                    <a:pt x="283" y="1950"/>
                  </a:cubicBezTo>
                  <a:cubicBezTo>
                    <a:pt x="305" y="1990"/>
                    <a:pt x="298" y="1722"/>
                    <a:pt x="314" y="1699"/>
                  </a:cubicBezTo>
                  <a:cubicBezTo>
                    <a:pt x="314" y="1778"/>
                    <a:pt x="312" y="1855"/>
                    <a:pt x="310" y="1988"/>
                  </a:cubicBezTo>
                  <a:cubicBezTo>
                    <a:pt x="283" y="1972"/>
                    <a:pt x="307" y="2392"/>
                    <a:pt x="278" y="2467"/>
                  </a:cubicBezTo>
                  <a:close/>
                  <a:moveTo>
                    <a:pt x="181" y="5640"/>
                  </a:moveTo>
                  <a:cubicBezTo>
                    <a:pt x="181" y="5703"/>
                    <a:pt x="147" y="5766"/>
                    <a:pt x="167" y="5830"/>
                  </a:cubicBezTo>
                  <a:cubicBezTo>
                    <a:pt x="154" y="5877"/>
                    <a:pt x="136" y="5888"/>
                    <a:pt x="113" y="5888"/>
                  </a:cubicBezTo>
                  <a:cubicBezTo>
                    <a:pt x="138" y="5776"/>
                    <a:pt x="165" y="5586"/>
                    <a:pt x="149" y="5444"/>
                  </a:cubicBezTo>
                  <a:cubicBezTo>
                    <a:pt x="165" y="5403"/>
                    <a:pt x="167" y="5462"/>
                    <a:pt x="174" y="5414"/>
                  </a:cubicBezTo>
                  <a:cubicBezTo>
                    <a:pt x="188" y="5495"/>
                    <a:pt x="149" y="5572"/>
                    <a:pt x="181" y="5640"/>
                  </a:cubicBezTo>
                  <a:close/>
                  <a:moveTo>
                    <a:pt x="231" y="3427"/>
                  </a:moveTo>
                  <a:cubicBezTo>
                    <a:pt x="233" y="3388"/>
                    <a:pt x="222" y="3314"/>
                    <a:pt x="217" y="3393"/>
                  </a:cubicBezTo>
                  <a:cubicBezTo>
                    <a:pt x="204" y="3239"/>
                    <a:pt x="237" y="3070"/>
                    <a:pt x="242" y="2849"/>
                  </a:cubicBezTo>
                  <a:cubicBezTo>
                    <a:pt x="251" y="2867"/>
                    <a:pt x="240" y="3106"/>
                    <a:pt x="255" y="2948"/>
                  </a:cubicBezTo>
                  <a:cubicBezTo>
                    <a:pt x="258" y="3054"/>
                    <a:pt x="251" y="3160"/>
                    <a:pt x="233" y="3266"/>
                  </a:cubicBezTo>
                  <a:cubicBezTo>
                    <a:pt x="233" y="3316"/>
                    <a:pt x="237" y="3269"/>
                    <a:pt x="240" y="3235"/>
                  </a:cubicBezTo>
                  <a:cubicBezTo>
                    <a:pt x="242" y="3388"/>
                    <a:pt x="242" y="3702"/>
                    <a:pt x="228" y="3845"/>
                  </a:cubicBezTo>
                  <a:cubicBezTo>
                    <a:pt x="224" y="3822"/>
                    <a:pt x="233" y="3594"/>
                    <a:pt x="215" y="3714"/>
                  </a:cubicBezTo>
                  <a:cubicBezTo>
                    <a:pt x="210" y="3707"/>
                    <a:pt x="224" y="3476"/>
                    <a:pt x="231" y="3424"/>
                  </a:cubicBezTo>
                  <a:close/>
                  <a:moveTo>
                    <a:pt x="143" y="6663"/>
                  </a:moveTo>
                  <a:cubicBezTo>
                    <a:pt x="140" y="6699"/>
                    <a:pt x="136" y="6679"/>
                    <a:pt x="136" y="6663"/>
                  </a:cubicBezTo>
                  <a:cubicBezTo>
                    <a:pt x="127" y="6670"/>
                    <a:pt x="127" y="6726"/>
                    <a:pt x="134" y="6726"/>
                  </a:cubicBezTo>
                  <a:cubicBezTo>
                    <a:pt x="129" y="6776"/>
                    <a:pt x="122" y="6699"/>
                    <a:pt x="120" y="6758"/>
                  </a:cubicBezTo>
                  <a:cubicBezTo>
                    <a:pt x="106" y="6742"/>
                    <a:pt x="118" y="6631"/>
                    <a:pt x="95" y="6659"/>
                  </a:cubicBezTo>
                  <a:lnTo>
                    <a:pt x="113" y="6532"/>
                  </a:lnTo>
                  <a:lnTo>
                    <a:pt x="134" y="6534"/>
                  </a:lnTo>
                  <a:cubicBezTo>
                    <a:pt x="145" y="6440"/>
                    <a:pt x="136" y="6609"/>
                    <a:pt x="118" y="6564"/>
                  </a:cubicBezTo>
                  <a:cubicBezTo>
                    <a:pt x="122" y="6668"/>
                    <a:pt x="136" y="6564"/>
                    <a:pt x="143" y="6661"/>
                  </a:cubicBezTo>
                  <a:close/>
                  <a:moveTo>
                    <a:pt x="73" y="8804"/>
                  </a:moveTo>
                  <a:cubicBezTo>
                    <a:pt x="91" y="8736"/>
                    <a:pt x="68" y="8673"/>
                    <a:pt x="77" y="8549"/>
                  </a:cubicBezTo>
                  <a:cubicBezTo>
                    <a:pt x="91" y="8558"/>
                    <a:pt x="102" y="8815"/>
                    <a:pt x="73" y="8804"/>
                  </a:cubicBezTo>
                  <a:close/>
                  <a:moveTo>
                    <a:pt x="86" y="8870"/>
                  </a:moveTo>
                  <a:cubicBezTo>
                    <a:pt x="77" y="8899"/>
                    <a:pt x="79" y="8987"/>
                    <a:pt x="61" y="8965"/>
                  </a:cubicBezTo>
                  <a:cubicBezTo>
                    <a:pt x="68" y="8935"/>
                    <a:pt x="66" y="8845"/>
                    <a:pt x="86" y="8870"/>
                  </a:cubicBezTo>
                  <a:close/>
                  <a:moveTo>
                    <a:pt x="355" y="771"/>
                  </a:moveTo>
                  <a:cubicBezTo>
                    <a:pt x="346" y="929"/>
                    <a:pt x="348" y="680"/>
                    <a:pt x="339" y="893"/>
                  </a:cubicBezTo>
                  <a:lnTo>
                    <a:pt x="339" y="827"/>
                  </a:lnTo>
                  <a:cubicBezTo>
                    <a:pt x="346" y="721"/>
                    <a:pt x="348" y="802"/>
                    <a:pt x="353" y="703"/>
                  </a:cubicBezTo>
                  <a:cubicBezTo>
                    <a:pt x="355" y="705"/>
                    <a:pt x="348" y="791"/>
                    <a:pt x="355" y="771"/>
                  </a:cubicBezTo>
                  <a:close/>
                  <a:moveTo>
                    <a:pt x="312" y="1699"/>
                  </a:moveTo>
                  <a:cubicBezTo>
                    <a:pt x="307" y="1642"/>
                    <a:pt x="312" y="1532"/>
                    <a:pt x="319" y="1408"/>
                  </a:cubicBezTo>
                  <a:cubicBezTo>
                    <a:pt x="328" y="1457"/>
                    <a:pt x="316" y="1545"/>
                    <a:pt x="312" y="1699"/>
                  </a:cubicBezTo>
                  <a:close/>
                  <a:moveTo>
                    <a:pt x="57" y="9093"/>
                  </a:moveTo>
                  <a:cubicBezTo>
                    <a:pt x="75" y="9095"/>
                    <a:pt x="75" y="9231"/>
                    <a:pt x="48" y="9188"/>
                  </a:cubicBezTo>
                  <a:lnTo>
                    <a:pt x="45" y="9251"/>
                  </a:lnTo>
                  <a:cubicBezTo>
                    <a:pt x="25" y="9306"/>
                    <a:pt x="57" y="9143"/>
                    <a:pt x="59" y="9091"/>
                  </a:cubicBezTo>
                  <a:close/>
                  <a:moveTo>
                    <a:pt x="269" y="2693"/>
                  </a:moveTo>
                  <a:cubicBezTo>
                    <a:pt x="267" y="2772"/>
                    <a:pt x="262" y="2846"/>
                    <a:pt x="258" y="2882"/>
                  </a:cubicBezTo>
                  <a:cubicBezTo>
                    <a:pt x="255" y="2837"/>
                    <a:pt x="251" y="2643"/>
                    <a:pt x="269" y="2690"/>
                  </a:cubicBezTo>
                  <a:close/>
                  <a:moveTo>
                    <a:pt x="86" y="7621"/>
                  </a:moveTo>
                  <a:cubicBezTo>
                    <a:pt x="95" y="7630"/>
                    <a:pt x="91" y="7700"/>
                    <a:pt x="91" y="7749"/>
                  </a:cubicBezTo>
                  <a:cubicBezTo>
                    <a:pt x="70" y="7745"/>
                    <a:pt x="75" y="7801"/>
                    <a:pt x="61" y="7745"/>
                  </a:cubicBezTo>
                  <a:cubicBezTo>
                    <a:pt x="59" y="7641"/>
                    <a:pt x="86" y="7704"/>
                    <a:pt x="86" y="7618"/>
                  </a:cubicBezTo>
                  <a:close/>
                  <a:moveTo>
                    <a:pt x="278" y="2144"/>
                  </a:moveTo>
                  <a:cubicBezTo>
                    <a:pt x="285" y="2155"/>
                    <a:pt x="271" y="2295"/>
                    <a:pt x="265" y="2268"/>
                  </a:cubicBezTo>
                  <a:cubicBezTo>
                    <a:pt x="267" y="2182"/>
                    <a:pt x="276" y="2207"/>
                    <a:pt x="278" y="2144"/>
                  </a:cubicBezTo>
                  <a:close/>
                  <a:moveTo>
                    <a:pt x="258" y="2559"/>
                  </a:moveTo>
                  <a:cubicBezTo>
                    <a:pt x="255" y="2541"/>
                    <a:pt x="253" y="2526"/>
                    <a:pt x="249" y="2526"/>
                  </a:cubicBezTo>
                  <a:cubicBezTo>
                    <a:pt x="253" y="2496"/>
                    <a:pt x="255" y="2406"/>
                    <a:pt x="265" y="2431"/>
                  </a:cubicBezTo>
                  <a:cubicBezTo>
                    <a:pt x="260" y="2519"/>
                    <a:pt x="269" y="2496"/>
                    <a:pt x="260" y="2559"/>
                  </a:cubicBezTo>
                  <a:close/>
                  <a:moveTo>
                    <a:pt x="294" y="1823"/>
                  </a:moveTo>
                  <a:lnTo>
                    <a:pt x="289" y="1886"/>
                  </a:lnTo>
                  <a:lnTo>
                    <a:pt x="285" y="1884"/>
                  </a:lnTo>
                  <a:lnTo>
                    <a:pt x="287" y="1821"/>
                  </a:lnTo>
                  <a:close/>
                  <a:moveTo>
                    <a:pt x="120" y="5696"/>
                  </a:moveTo>
                  <a:cubicBezTo>
                    <a:pt x="109" y="5665"/>
                    <a:pt x="106" y="5631"/>
                    <a:pt x="111" y="5599"/>
                  </a:cubicBezTo>
                  <a:cubicBezTo>
                    <a:pt x="124" y="5586"/>
                    <a:pt x="122" y="5645"/>
                    <a:pt x="120" y="569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6417600" y="2998775"/>
              <a:ext cx="975" cy="6000"/>
            </a:xfrm>
            <a:custGeom>
              <a:rect b="b" l="l" r="r" t="t"/>
              <a:pathLst>
                <a:path extrusionOk="0" h="240" w="39">
                  <a:moveTo>
                    <a:pt x="27" y="82"/>
                  </a:moveTo>
                  <a:cubicBezTo>
                    <a:pt x="39" y="0"/>
                    <a:pt x="25" y="208"/>
                    <a:pt x="21" y="240"/>
                  </a:cubicBezTo>
                  <a:cubicBezTo>
                    <a:pt x="0" y="199"/>
                    <a:pt x="25" y="120"/>
                    <a:pt x="27" y="8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6411550" y="3061100"/>
              <a:ext cx="775" cy="4275"/>
            </a:xfrm>
            <a:custGeom>
              <a:rect b="b" l="l" r="r" t="t"/>
              <a:pathLst>
                <a:path extrusionOk="0" h="171" w="31">
                  <a:moveTo>
                    <a:pt x="23" y="62"/>
                  </a:moveTo>
                  <a:cubicBezTo>
                    <a:pt x="30" y="68"/>
                    <a:pt x="26" y="93"/>
                    <a:pt x="23" y="93"/>
                  </a:cubicBezTo>
                  <a:cubicBezTo>
                    <a:pt x="21" y="123"/>
                    <a:pt x="26" y="123"/>
                    <a:pt x="30" y="125"/>
                  </a:cubicBezTo>
                  <a:cubicBezTo>
                    <a:pt x="26" y="170"/>
                    <a:pt x="10" y="150"/>
                    <a:pt x="1" y="154"/>
                  </a:cubicBezTo>
                  <a:cubicBezTo>
                    <a:pt x="3" y="143"/>
                    <a:pt x="14" y="1"/>
                    <a:pt x="16" y="91"/>
                  </a:cubicBezTo>
                  <a:cubicBezTo>
                    <a:pt x="21" y="100"/>
                    <a:pt x="21" y="80"/>
                    <a:pt x="23" y="6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6176675" y="2872625"/>
              <a:ext cx="44625" cy="228075"/>
            </a:xfrm>
            <a:custGeom>
              <a:rect b="b" l="l" r="r" t="t"/>
              <a:pathLst>
                <a:path extrusionOk="0" h="9123" w="1785">
                  <a:moveTo>
                    <a:pt x="0" y="1"/>
                  </a:moveTo>
                  <a:lnTo>
                    <a:pt x="1785" y="9123"/>
                  </a:lnTo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6201050" y="2965850"/>
              <a:ext cx="550" cy="825"/>
            </a:xfrm>
            <a:custGeom>
              <a:rect b="b" l="l" r="r" t="t"/>
              <a:pathLst>
                <a:path extrusionOk="0" h="33" w="22">
                  <a:moveTo>
                    <a:pt x="15" y="1"/>
                  </a:moveTo>
                  <a:lnTo>
                    <a:pt x="21" y="30"/>
                  </a:lnTo>
                  <a:lnTo>
                    <a:pt x="6" y="32"/>
                  </a:lnTo>
                  <a:lnTo>
                    <a:pt x="1" y="3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6199075" y="2959200"/>
              <a:ext cx="1225" cy="1425"/>
            </a:xfrm>
            <a:custGeom>
              <a:rect b="b" l="l" r="r" t="t"/>
              <a:pathLst>
                <a:path extrusionOk="0" h="57" w="49">
                  <a:moveTo>
                    <a:pt x="37" y="57"/>
                  </a:moveTo>
                  <a:cubicBezTo>
                    <a:pt x="1" y="16"/>
                    <a:pt x="48" y="0"/>
                    <a:pt x="37" y="5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6198525" y="2954950"/>
              <a:ext cx="525" cy="825"/>
            </a:xfrm>
            <a:custGeom>
              <a:rect b="b" l="l" r="r" t="t"/>
              <a:pathLst>
                <a:path extrusionOk="0" h="33" w="21">
                  <a:moveTo>
                    <a:pt x="14" y="1"/>
                  </a:moveTo>
                  <a:lnTo>
                    <a:pt x="21" y="30"/>
                  </a:lnTo>
                  <a:lnTo>
                    <a:pt x="7" y="3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6197450" y="2952250"/>
              <a:ext cx="825" cy="2225"/>
            </a:xfrm>
            <a:custGeom>
              <a:rect b="b" l="l" r="r" t="t"/>
              <a:pathLst>
                <a:path extrusionOk="0" h="89" w="33">
                  <a:moveTo>
                    <a:pt x="25" y="21"/>
                  </a:moveTo>
                  <a:cubicBezTo>
                    <a:pt x="32" y="48"/>
                    <a:pt x="23" y="55"/>
                    <a:pt x="30" y="82"/>
                  </a:cubicBezTo>
                  <a:cubicBezTo>
                    <a:pt x="19" y="88"/>
                    <a:pt x="0" y="0"/>
                    <a:pt x="25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6193150" y="2937275"/>
              <a:ext cx="1225" cy="3475"/>
            </a:xfrm>
            <a:custGeom>
              <a:rect b="b" l="l" r="r" t="t"/>
              <a:pathLst>
                <a:path extrusionOk="0" h="139" w="49">
                  <a:moveTo>
                    <a:pt x="48" y="114"/>
                  </a:moveTo>
                  <a:cubicBezTo>
                    <a:pt x="21" y="139"/>
                    <a:pt x="19" y="39"/>
                    <a:pt x="1" y="12"/>
                  </a:cubicBezTo>
                  <a:cubicBezTo>
                    <a:pt x="26" y="1"/>
                    <a:pt x="32" y="80"/>
                    <a:pt x="48" y="1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6194900" y="2945750"/>
              <a:ext cx="1100" cy="3075"/>
            </a:xfrm>
            <a:custGeom>
              <a:rect b="b" l="l" r="r" t="t"/>
              <a:pathLst>
                <a:path extrusionOk="0" h="123" w="44">
                  <a:moveTo>
                    <a:pt x="26" y="1"/>
                  </a:moveTo>
                  <a:cubicBezTo>
                    <a:pt x="44" y="57"/>
                    <a:pt x="28" y="68"/>
                    <a:pt x="44" y="123"/>
                  </a:cubicBezTo>
                  <a:cubicBezTo>
                    <a:pt x="23" y="100"/>
                    <a:pt x="1" y="14"/>
                    <a:pt x="26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6178875" y="2879525"/>
              <a:ext cx="425" cy="1200"/>
            </a:xfrm>
            <a:custGeom>
              <a:rect b="b" l="l" r="r" t="t"/>
              <a:pathLst>
                <a:path extrusionOk="0" h="48" w="17">
                  <a:moveTo>
                    <a:pt x="7" y="21"/>
                  </a:moveTo>
                  <a:lnTo>
                    <a:pt x="16" y="48"/>
                  </a:lnTo>
                  <a:lnTo>
                    <a:pt x="12" y="48"/>
                  </a:lnTo>
                  <a:lnTo>
                    <a:pt x="0" y="5"/>
                  </a:lnTo>
                  <a:cubicBezTo>
                    <a:pt x="0" y="0"/>
                    <a:pt x="7" y="19"/>
                    <a:pt x="7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6190625" y="2928600"/>
              <a:ext cx="700" cy="1875"/>
            </a:xfrm>
            <a:custGeom>
              <a:rect b="b" l="l" r="r" t="t"/>
              <a:pathLst>
                <a:path extrusionOk="0" h="75" w="28">
                  <a:moveTo>
                    <a:pt x="27" y="75"/>
                  </a:moveTo>
                  <a:cubicBezTo>
                    <a:pt x="0" y="43"/>
                    <a:pt x="27" y="0"/>
                    <a:pt x="27" y="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6215850" y="3082000"/>
              <a:ext cx="775" cy="2225"/>
            </a:xfrm>
            <a:custGeom>
              <a:rect b="b" l="l" r="r" t="t"/>
              <a:pathLst>
                <a:path extrusionOk="0" h="89" w="31">
                  <a:moveTo>
                    <a:pt x="12" y="14"/>
                  </a:moveTo>
                  <a:cubicBezTo>
                    <a:pt x="30" y="46"/>
                    <a:pt x="19" y="64"/>
                    <a:pt x="26" y="88"/>
                  </a:cubicBezTo>
                  <a:cubicBezTo>
                    <a:pt x="12" y="77"/>
                    <a:pt x="7" y="27"/>
                    <a:pt x="1" y="0"/>
                  </a:cubicBezTo>
                  <a:cubicBezTo>
                    <a:pt x="7" y="9"/>
                    <a:pt x="17" y="41"/>
                    <a:pt x="12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6199925" y="3018075"/>
              <a:ext cx="600" cy="1325"/>
            </a:xfrm>
            <a:custGeom>
              <a:rect b="b" l="l" r="r" t="t"/>
              <a:pathLst>
                <a:path extrusionOk="0" h="53" w="24">
                  <a:moveTo>
                    <a:pt x="23" y="26"/>
                  </a:moveTo>
                  <a:cubicBezTo>
                    <a:pt x="23" y="53"/>
                    <a:pt x="12" y="30"/>
                    <a:pt x="3" y="28"/>
                  </a:cubicBezTo>
                  <a:cubicBezTo>
                    <a:pt x="1" y="1"/>
                    <a:pt x="14" y="23"/>
                    <a:pt x="23" y="2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6187275" y="2958300"/>
              <a:ext cx="1000" cy="2600"/>
            </a:xfrm>
            <a:custGeom>
              <a:rect b="b" l="l" r="r" t="t"/>
              <a:pathLst>
                <a:path extrusionOk="0" h="104" w="40">
                  <a:moveTo>
                    <a:pt x="39" y="104"/>
                  </a:moveTo>
                  <a:cubicBezTo>
                    <a:pt x="19" y="90"/>
                    <a:pt x="8" y="54"/>
                    <a:pt x="1" y="0"/>
                  </a:cubicBezTo>
                  <a:cubicBezTo>
                    <a:pt x="21" y="9"/>
                    <a:pt x="33" y="45"/>
                    <a:pt x="39" y="10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6187900" y="2962700"/>
              <a:ext cx="700" cy="1925"/>
            </a:xfrm>
            <a:custGeom>
              <a:rect b="b" l="l" r="r" t="t"/>
              <a:pathLst>
                <a:path extrusionOk="0" h="77" w="28">
                  <a:moveTo>
                    <a:pt x="21" y="21"/>
                  </a:moveTo>
                  <a:cubicBezTo>
                    <a:pt x="28" y="45"/>
                    <a:pt x="19" y="48"/>
                    <a:pt x="21" y="68"/>
                  </a:cubicBezTo>
                  <a:cubicBezTo>
                    <a:pt x="10" y="77"/>
                    <a:pt x="1" y="0"/>
                    <a:pt x="21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6177975" y="2889750"/>
              <a:ext cx="300" cy="1425"/>
            </a:xfrm>
            <a:custGeom>
              <a:rect b="b" l="l" r="r" t="t"/>
              <a:pathLst>
                <a:path extrusionOk="0" h="57" w="12">
                  <a:moveTo>
                    <a:pt x="7" y="2"/>
                  </a:moveTo>
                  <a:lnTo>
                    <a:pt x="12" y="50"/>
                  </a:lnTo>
                  <a:cubicBezTo>
                    <a:pt x="7" y="57"/>
                    <a:pt x="7" y="21"/>
                    <a:pt x="3" y="18"/>
                  </a:cubicBezTo>
                  <a:cubicBezTo>
                    <a:pt x="0" y="0"/>
                    <a:pt x="5" y="5"/>
                    <a:pt x="7" y="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6176725" y="2872700"/>
              <a:ext cx="44700" cy="228300"/>
            </a:xfrm>
            <a:custGeom>
              <a:rect b="b" l="l" r="r" t="t"/>
              <a:pathLst>
                <a:path extrusionOk="0" h="9132" w="1788">
                  <a:moveTo>
                    <a:pt x="1758" y="8720"/>
                  </a:moveTo>
                  <a:cubicBezTo>
                    <a:pt x="1749" y="8671"/>
                    <a:pt x="1760" y="8781"/>
                    <a:pt x="1753" y="8768"/>
                  </a:cubicBezTo>
                  <a:cubicBezTo>
                    <a:pt x="1751" y="8736"/>
                    <a:pt x="1749" y="8704"/>
                    <a:pt x="1753" y="8675"/>
                  </a:cubicBezTo>
                  <a:cubicBezTo>
                    <a:pt x="1737" y="8544"/>
                    <a:pt x="1737" y="8544"/>
                    <a:pt x="1724" y="8424"/>
                  </a:cubicBezTo>
                  <a:cubicBezTo>
                    <a:pt x="1728" y="8424"/>
                    <a:pt x="1731" y="8431"/>
                    <a:pt x="1733" y="8440"/>
                  </a:cubicBezTo>
                  <a:cubicBezTo>
                    <a:pt x="1728" y="8307"/>
                    <a:pt x="1710" y="8147"/>
                    <a:pt x="1681" y="8070"/>
                  </a:cubicBezTo>
                  <a:cubicBezTo>
                    <a:pt x="1676" y="7995"/>
                    <a:pt x="1667" y="7880"/>
                    <a:pt x="1661" y="7774"/>
                  </a:cubicBezTo>
                  <a:cubicBezTo>
                    <a:pt x="1629" y="7647"/>
                    <a:pt x="1602" y="7485"/>
                    <a:pt x="1613" y="7356"/>
                  </a:cubicBezTo>
                  <a:cubicBezTo>
                    <a:pt x="1595" y="7333"/>
                    <a:pt x="1609" y="7435"/>
                    <a:pt x="1597" y="7390"/>
                  </a:cubicBezTo>
                  <a:cubicBezTo>
                    <a:pt x="1604" y="7333"/>
                    <a:pt x="1600" y="7275"/>
                    <a:pt x="1586" y="7218"/>
                  </a:cubicBezTo>
                  <a:cubicBezTo>
                    <a:pt x="1611" y="7202"/>
                    <a:pt x="1572" y="7135"/>
                    <a:pt x="1582" y="7094"/>
                  </a:cubicBezTo>
                  <a:cubicBezTo>
                    <a:pt x="1563" y="7065"/>
                    <a:pt x="1545" y="6974"/>
                    <a:pt x="1548" y="6911"/>
                  </a:cubicBezTo>
                  <a:cubicBezTo>
                    <a:pt x="1541" y="6873"/>
                    <a:pt x="1498" y="6859"/>
                    <a:pt x="1509" y="6807"/>
                  </a:cubicBezTo>
                  <a:cubicBezTo>
                    <a:pt x="1523" y="6816"/>
                    <a:pt x="1521" y="6852"/>
                    <a:pt x="1530" y="6819"/>
                  </a:cubicBezTo>
                  <a:cubicBezTo>
                    <a:pt x="1521" y="6739"/>
                    <a:pt x="1509" y="6819"/>
                    <a:pt x="1498" y="6762"/>
                  </a:cubicBezTo>
                  <a:cubicBezTo>
                    <a:pt x="1502" y="6730"/>
                    <a:pt x="1505" y="6699"/>
                    <a:pt x="1502" y="6667"/>
                  </a:cubicBezTo>
                  <a:cubicBezTo>
                    <a:pt x="1478" y="6622"/>
                    <a:pt x="1446" y="6471"/>
                    <a:pt x="1446" y="6394"/>
                  </a:cubicBezTo>
                  <a:cubicBezTo>
                    <a:pt x="1451" y="6419"/>
                    <a:pt x="1453" y="6448"/>
                    <a:pt x="1464" y="6439"/>
                  </a:cubicBezTo>
                  <a:cubicBezTo>
                    <a:pt x="1466" y="6371"/>
                    <a:pt x="1469" y="6317"/>
                    <a:pt x="1437" y="6286"/>
                  </a:cubicBezTo>
                  <a:cubicBezTo>
                    <a:pt x="1444" y="6281"/>
                    <a:pt x="1455" y="6286"/>
                    <a:pt x="1455" y="6267"/>
                  </a:cubicBezTo>
                  <a:cubicBezTo>
                    <a:pt x="1444" y="6236"/>
                    <a:pt x="1423" y="6245"/>
                    <a:pt x="1417" y="6195"/>
                  </a:cubicBezTo>
                  <a:cubicBezTo>
                    <a:pt x="1412" y="6166"/>
                    <a:pt x="1437" y="6179"/>
                    <a:pt x="1430" y="6146"/>
                  </a:cubicBezTo>
                  <a:cubicBezTo>
                    <a:pt x="1412" y="6116"/>
                    <a:pt x="1396" y="5940"/>
                    <a:pt x="1385" y="6028"/>
                  </a:cubicBezTo>
                  <a:cubicBezTo>
                    <a:pt x="1383" y="6012"/>
                    <a:pt x="1378" y="5996"/>
                    <a:pt x="1371" y="5983"/>
                  </a:cubicBezTo>
                  <a:cubicBezTo>
                    <a:pt x="1383" y="5972"/>
                    <a:pt x="1387" y="5947"/>
                    <a:pt x="1399" y="5931"/>
                  </a:cubicBezTo>
                  <a:cubicBezTo>
                    <a:pt x="1369" y="5829"/>
                    <a:pt x="1371" y="5748"/>
                    <a:pt x="1326" y="5692"/>
                  </a:cubicBezTo>
                  <a:cubicBezTo>
                    <a:pt x="1365" y="5703"/>
                    <a:pt x="1333" y="5628"/>
                    <a:pt x="1326" y="5599"/>
                  </a:cubicBezTo>
                  <a:cubicBezTo>
                    <a:pt x="1335" y="5592"/>
                    <a:pt x="1338" y="5574"/>
                    <a:pt x="1353" y="5576"/>
                  </a:cubicBezTo>
                  <a:cubicBezTo>
                    <a:pt x="1315" y="5400"/>
                    <a:pt x="1272" y="5312"/>
                    <a:pt x="1247" y="5109"/>
                  </a:cubicBezTo>
                  <a:cubicBezTo>
                    <a:pt x="1229" y="5116"/>
                    <a:pt x="1211" y="5120"/>
                    <a:pt x="1204" y="5086"/>
                  </a:cubicBezTo>
                  <a:cubicBezTo>
                    <a:pt x="1218" y="5082"/>
                    <a:pt x="1229" y="5086"/>
                    <a:pt x="1238" y="5095"/>
                  </a:cubicBezTo>
                  <a:cubicBezTo>
                    <a:pt x="1236" y="5005"/>
                    <a:pt x="1218" y="5016"/>
                    <a:pt x="1202" y="5023"/>
                  </a:cubicBezTo>
                  <a:lnTo>
                    <a:pt x="1193" y="4962"/>
                  </a:lnTo>
                  <a:cubicBezTo>
                    <a:pt x="1216" y="4971"/>
                    <a:pt x="1207" y="4937"/>
                    <a:pt x="1227" y="4939"/>
                  </a:cubicBezTo>
                  <a:cubicBezTo>
                    <a:pt x="1213" y="4865"/>
                    <a:pt x="1189" y="4863"/>
                    <a:pt x="1200" y="4788"/>
                  </a:cubicBezTo>
                  <a:cubicBezTo>
                    <a:pt x="1168" y="4790"/>
                    <a:pt x="1173" y="4653"/>
                    <a:pt x="1152" y="4687"/>
                  </a:cubicBezTo>
                  <a:cubicBezTo>
                    <a:pt x="1159" y="4655"/>
                    <a:pt x="1159" y="4623"/>
                    <a:pt x="1152" y="4592"/>
                  </a:cubicBezTo>
                  <a:cubicBezTo>
                    <a:pt x="1134" y="4558"/>
                    <a:pt x="1134" y="4587"/>
                    <a:pt x="1123" y="4567"/>
                  </a:cubicBezTo>
                  <a:cubicBezTo>
                    <a:pt x="1114" y="4531"/>
                    <a:pt x="1096" y="4504"/>
                    <a:pt x="1119" y="4490"/>
                  </a:cubicBezTo>
                  <a:cubicBezTo>
                    <a:pt x="1119" y="4515"/>
                    <a:pt x="1155" y="4535"/>
                    <a:pt x="1150" y="4499"/>
                  </a:cubicBezTo>
                  <a:cubicBezTo>
                    <a:pt x="1112" y="4499"/>
                    <a:pt x="1143" y="4452"/>
                    <a:pt x="1137" y="4422"/>
                  </a:cubicBezTo>
                  <a:cubicBezTo>
                    <a:pt x="1114" y="4406"/>
                    <a:pt x="1107" y="4463"/>
                    <a:pt x="1098" y="4429"/>
                  </a:cubicBezTo>
                  <a:cubicBezTo>
                    <a:pt x="1087" y="4323"/>
                    <a:pt x="1152" y="4345"/>
                    <a:pt x="1096" y="4242"/>
                  </a:cubicBezTo>
                  <a:cubicBezTo>
                    <a:pt x="1098" y="4264"/>
                    <a:pt x="1109" y="4298"/>
                    <a:pt x="1100" y="4305"/>
                  </a:cubicBezTo>
                  <a:cubicBezTo>
                    <a:pt x="1085" y="4253"/>
                    <a:pt x="1080" y="4201"/>
                    <a:pt x="1087" y="4149"/>
                  </a:cubicBezTo>
                  <a:cubicBezTo>
                    <a:pt x="1042" y="4097"/>
                    <a:pt x="1037" y="4016"/>
                    <a:pt x="1019" y="3912"/>
                  </a:cubicBezTo>
                  <a:cubicBezTo>
                    <a:pt x="976" y="3898"/>
                    <a:pt x="1006" y="3770"/>
                    <a:pt x="960" y="3765"/>
                  </a:cubicBezTo>
                  <a:cubicBezTo>
                    <a:pt x="965" y="3792"/>
                    <a:pt x="974" y="3797"/>
                    <a:pt x="979" y="3824"/>
                  </a:cubicBezTo>
                  <a:cubicBezTo>
                    <a:pt x="954" y="3817"/>
                    <a:pt x="956" y="3844"/>
                    <a:pt x="938" y="3849"/>
                  </a:cubicBezTo>
                  <a:cubicBezTo>
                    <a:pt x="940" y="3822"/>
                    <a:pt x="938" y="3794"/>
                    <a:pt x="931" y="3770"/>
                  </a:cubicBezTo>
                  <a:lnTo>
                    <a:pt x="954" y="3765"/>
                  </a:lnTo>
                  <a:cubicBezTo>
                    <a:pt x="911" y="3706"/>
                    <a:pt x="904" y="3641"/>
                    <a:pt x="884" y="3528"/>
                  </a:cubicBezTo>
                  <a:cubicBezTo>
                    <a:pt x="852" y="3510"/>
                    <a:pt x="897" y="3596"/>
                    <a:pt x="863" y="3580"/>
                  </a:cubicBezTo>
                  <a:cubicBezTo>
                    <a:pt x="886" y="3569"/>
                    <a:pt x="848" y="3544"/>
                    <a:pt x="845" y="3519"/>
                  </a:cubicBezTo>
                  <a:cubicBezTo>
                    <a:pt x="845" y="3505"/>
                    <a:pt x="863" y="3523"/>
                    <a:pt x="854" y="3487"/>
                  </a:cubicBezTo>
                  <a:cubicBezTo>
                    <a:pt x="845" y="3447"/>
                    <a:pt x="832" y="3406"/>
                    <a:pt x="816" y="3368"/>
                  </a:cubicBezTo>
                  <a:cubicBezTo>
                    <a:pt x="807" y="3354"/>
                    <a:pt x="802" y="3379"/>
                    <a:pt x="791" y="3356"/>
                  </a:cubicBezTo>
                  <a:cubicBezTo>
                    <a:pt x="782" y="3334"/>
                    <a:pt x="773" y="3304"/>
                    <a:pt x="787" y="3295"/>
                  </a:cubicBezTo>
                  <a:cubicBezTo>
                    <a:pt x="841" y="3392"/>
                    <a:pt x="886" y="3494"/>
                    <a:pt x="920" y="3600"/>
                  </a:cubicBezTo>
                  <a:cubicBezTo>
                    <a:pt x="931" y="3548"/>
                    <a:pt x="936" y="3661"/>
                    <a:pt x="974" y="3636"/>
                  </a:cubicBezTo>
                  <a:cubicBezTo>
                    <a:pt x="958" y="3591"/>
                    <a:pt x="931" y="3582"/>
                    <a:pt x="918" y="3537"/>
                  </a:cubicBezTo>
                  <a:cubicBezTo>
                    <a:pt x="902" y="3460"/>
                    <a:pt x="908" y="3435"/>
                    <a:pt x="884" y="3372"/>
                  </a:cubicBezTo>
                  <a:cubicBezTo>
                    <a:pt x="893" y="3372"/>
                    <a:pt x="902" y="3392"/>
                    <a:pt x="895" y="3354"/>
                  </a:cubicBezTo>
                  <a:cubicBezTo>
                    <a:pt x="863" y="3334"/>
                    <a:pt x="888" y="3395"/>
                    <a:pt x="875" y="3404"/>
                  </a:cubicBezTo>
                  <a:cubicBezTo>
                    <a:pt x="863" y="3397"/>
                    <a:pt x="854" y="3388"/>
                    <a:pt x="848" y="3379"/>
                  </a:cubicBezTo>
                  <a:cubicBezTo>
                    <a:pt x="845" y="3334"/>
                    <a:pt x="829" y="3293"/>
                    <a:pt x="802" y="3261"/>
                  </a:cubicBezTo>
                  <a:cubicBezTo>
                    <a:pt x="805" y="3246"/>
                    <a:pt x="818" y="3237"/>
                    <a:pt x="834" y="3239"/>
                  </a:cubicBezTo>
                  <a:cubicBezTo>
                    <a:pt x="820" y="3180"/>
                    <a:pt x="800" y="3176"/>
                    <a:pt x="793" y="3216"/>
                  </a:cubicBezTo>
                  <a:cubicBezTo>
                    <a:pt x="750" y="3130"/>
                    <a:pt x="748" y="2975"/>
                    <a:pt x="696" y="2841"/>
                  </a:cubicBezTo>
                  <a:cubicBezTo>
                    <a:pt x="728" y="2801"/>
                    <a:pt x="674" y="2686"/>
                    <a:pt x="647" y="2661"/>
                  </a:cubicBezTo>
                  <a:cubicBezTo>
                    <a:pt x="653" y="2559"/>
                    <a:pt x="586" y="2485"/>
                    <a:pt x="579" y="2329"/>
                  </a:cubicBezTo>
                  <a:cubicBezTo>
                    <a:pt x="567" y="2322"/>
                    <a:pt x="561" y="2313"/>
                    <a:pt x="554" y="2302"/>
                  </a:cubicBezTo>
                  <a:cubicBezTo>
                    <a:pt x="576" y="2302"/>
                    <a:pt x="554" y="2288"/>
                    <a:pt x="549" y="2254"/>
                  </a:cubicBezTo>
                  <a:cubicBezTo>
                    <a:pt x="574" y="2290"/>
                    <a:pt x="552" y="2191"/>
                    <a:pt x="545" y="2146"/>
                  </a:cubicBezTo>
                  <a:cubicBezTo>
                    <a:pt x="576" y="2189"/>
                    <a:pt x="540" y="2067"/>
                    <a:pt x="545" y="2037"/>
                  </a:cubicBezTo>
                  <a:cubicBezTo>
                    <a:pt x="525" y="2019"/>
                    <a:pt x="513" y="2028"/>
                    <a:pt x="488" y="1967"/>
                  </a:cubicBezTo>
                  <a:cubicBezTo>
                    <a:pt x="500" y="1985"/>
                    <a:pt x="506" y="1983"/>
                    <a:pt x="511" y="1965"/>
                  </a:cubicBezTo>
                  <a:cubicBezTo>
                    <a:pt x="500" y="1915"/>
                    <a:pt x="479" y="1929"/>
                    <a:pt x="468" y="1893"/>
                  </a:cubicBezTo>
                  <a:cubicBezTo>
                    <a:pt x="479" y="1861"/>
                    <a:pt x="450" y="1782"/>
                    <a:pt x="448" y="1757"/>
                  </a:cubicBezTo>
                  <a:cubicBezTo>
                    <a:pt x="466" y="1766"/>
                    <a:pt x="457" y="1732"/>
                    <a:pt x="470" y="1737"/>
                  </a:cubicBezTo>
                  <a:cubicBezTo>
                    <a:pt x="448" y="1669"/>
                    <a:pt x="430" y="1599"/>
                    <a:pt x="421" y="1527"/>
                  </a:cubicBezTo>
                  <a:cubicBezTo>
                    <a:pt x="407" y="1516"/>
                    <a:pt x="414" y="1574"/>
                    <a:pt x="403" y="1531"/>
                  </a:cubicBezTo>
                  <a:cubicBezTo>
                    <a:pt x="382" y="1446"/>
                    <a:pt x="382" y="1367"/>
                    <a:pt x="348" y="1321"/>
                  </a:cubicBezTo>
                  <a:cubicBezTo>
                    <a:pt x="362" y="1330"/>
                    <a:pt x="348" y="1290"/>
                    <a:pt x="357" y="1290"/>
                  </a:cubicBezTo>
                  <a:cubicBezTo>
                    <a:pt x="373" y="1326"/>
                    <a:pt x="394" y="1439"/>
                    <a:pt x="403" y="1437"/>
                  </a:cubicBezTo>
                  <a:cubicBezTo>
                    <a:pt x="387" y="1389"/>
                    <a:pt x="398" y="1389"/>
                    <a:pt x="403" y="1376"/>
                  </a:cubicBezTo>
                  <a:cubicBezTo>
                    <a:pt x="394" y="1328"/>
                    <a:pt x="382" y="1330"/>
                    <a:pt x="373" y="1303"/>
                  </a:cubicBezTo>
                  <a:cubicBezTo>
                    <a:pt x="380" y="1283"/>
                    <a:pt x="403" y="1346"/>
                    <a:pt x="387" y="1285"/>
                  </a:cubicBezTo>
                  <a:cubicBezTo>
                    <a:pt x="364" y="1260"/>
                    <a:pt x="371" y="1303"/>
                    <a:pt x="355" y="1213"/>
                  </a:cubicBezTo>
                  <a:cubicBezTo>
                    <a:pt x="339" y="1202"/>
                    <a:pt x="348" y="1236"/>
                    <a:pt x="339" y="1229"/>
                  </a:cubicBezTo>
                  <a:cubicBezTo>
                    <a:pt x="333" y="1206"/>
                    <a:pt x="324" y="1175"/>
                    <a:pt x="328" y="1170"/>
                  </a:cubicBezTo>
                  <a:cubicBezTo>
                    <a:pt x="335" y="1150"/>
                    <a:pt x="344" y="1193"/>
                    <a:pt x="351" y="1197"/>
                  </a:cubicBezTo>
                  <a:cubicBezTo>
                    <a:pt x="357" y="1143"/>
                    <a:pt x="301" y="1028"/>
                    <a:pt x="296" y="989"/>
                  </a:cubicBezTo>
                  <a:cubicBezTo>
                    <a:pt x="287" y="969"/>
                    <a:pt x="283" y="989"/>
                    <a:pt x="274" y="960"/>
                  </a:cubicBezTo>
                  <a:cubicBezTo>
                    <a:pt x="274" y="926"/>
                    <a:pt x="249" y="881"/>
                    <a:pt x="247" y="840"/>
                  </a:cubicBezTo>
                  <a:cubicBezTo>
                    <a:pt x="229" y="838"/>
                    <a:pt x="272" y="935"/>
                    <a:pt x="258" y="946"/>
                  </a:cubicBezTo>
                  <a:cubicBezTo>
                    <a:pt x="238" y="892"/>
                    <a:pt x="251" y="890"/>
                    <a:pt x="229" y="843"/>
                  </a:cubicBezTo>
                  <a:cubicBezTo>
                    <a:pt x="233" y="809"/>
                    <a:pt x="190" y="648"/>
                    <a:pt x="211" y="752"/>
                  </a:cubicBezTo>
                  <a:cubicBezTo>
                    <a:pt x="181" y="680"/>
                    <a:pt x="177" y="567"/>
                    <a:pt x="143" y="486"/>
                  </a:cubicBezTo>
                  <a:cubicBezTo>
                    <a:pt x="150" y="499"/>
                    <a:pt x="163" y="535"/>
                    <a:pt x="150" y="486"/>
                  </a:cubicBezTo>
                  <a:cubicBezTo>
                    <a:pt x="138" y="481"/>
                    <a:pt x="147" y="468"/>
                    <a:pt x="145" y="456"/>
                  </a:cubicBezTo>
                  <a:cubicBezTo>
                    <a:pt x="132" y="423"/>
                    <a:pt x="120" y="389"/>
                    <a:pt x="109" y="352"/>
                  </a:cubicBezTo>
                  <a:cubicBezTo>
                    <a:pt x="116" y="411"/>
                    <a:pt x="71" y="255"/>
                    <a:pt x="53" y="188"/>
                  </a:cubicBezTo>
                  <a:cubicBezTo>
                    <a:pt x="50" y="183"/>
                    <a:pt x="57" y="208"/>
                    <a:pt x="59" y="217"/>
                  </a:cubicBezTo>
                  <a:cubicBezTo>
                    <a:pt x="48" y="174"/>
                    <a:pt x="43" y="158"/>
                    <a:pt x="37" y="129"/>
                  </a:cubicBezTo>
                  <a:cubicBezTo>
                    <a:pt x="32" y="120"/>
                    <a:pt x="41" y="154"/>
                    <a:pt x="37" y="140"/>
                  </a:cubicBezTo>
                  <a:cubicBezTo>
                    <a:pt x="25" y="106"/>
                    <a:pt x="21" y="81"/>
                    <a:pt x="12" y="48"/>
                  </a:cubicBezTo>
                  <a:cubicBezTo>
                    <a:pt x="14" y="61"/>
                    <a:pt x="16" y="75"/>
                    <a:pt x="21" y="93"/>
                  </a:cubicBezTo>
                  <a:lnTo>
                    <a:pt x="10" y="48"/>
                  </a:lnTo>
                  <a:cubicBezTo>
                    <a:pt x="19" y="95"/>
                    <a:pt x="5" y="27"/>
                    <a:pt x="14" y="88"/>
                  </a:cubicBezTo>
                  <a:cubicBezTo>
                    <a:pt x="7" y="59"/>
                    <a:pt x="3" y="30"/>
                    <a:pt x="1" y="0"/>
                  </a:cubicBezTo>
                  <a:cubicBezTo>
                    <a:pt x="3" y="43"/>
                    <a:pt x="1" y="25"/>
                    <a:pt x="7" y="93"/>
                  </a:cubicBezTo>
                  <a:cubicBezTo>
                    <a:pt x="7" y="118"/>
                    <a:pt x="16" y="251"/>
                    <a:pt x="23" y="296"/>
                  </a:cubicBezTo>
                  <a:cubicBezTo>
                    <a:pt x="30" y="364"/>
                    <a:pt x="28" y="373"/>
                    <a:pt x="30" y="436"/>
                  </a:cubicBezTo>
                  <a:cubicBezTo>
                    <a:pt x="37" y="427"/>
                    <a:pt x="41" y="450"/>
                    <a:pt x="48" y="483"/>
                  </a:cubicBezTo>
                  <a:cubicBezTo>
                    <a:pt x="39" y="459"/>
                    <a:pt x="48" y="524"/>
                    <a:pt x="46" y="529"/>
                  </a:cubicBezTo>
                  <a:cubicBezTo>
                    <a:pt x="41" y="490"/>
                    <a:pt x="37" y="474"/>
                    <a:pt x="34" y="452"/>
                  </a:cubicBezTo>
                  <a:cubicBezTo>
                    <a:pt x="37" y="477"/>
                    <a:pt x="39" y="504"/>
                    <a:pt x="39" y="529"/>
                  </a:cubicBezTo>
                  <a:cubicBezTo>
                    <a:pt x="48" y="560"/>
                    <a:pt x="55" y="592"/>
                    <a:pt x="57" y="624"/>
                  </a:cubicBezTo>
                  <a:cubicBezTo>
                    <a:pt x="46" y="630"/>
                    <a:pt x="80" y="813"/>
                    <a:pt x="62" y="779"/>
                  </a:cubicBezTo>
                  <a:cubicBezTo>
                    <a:pt x="77" y="843"/>
                    <a:pt x="82" y="1016"/>
                    <a:pt x="93" y="1105"/>
                  </a:cubicBezTo>
                  <a:cubicBezTo>
                    <a:pt x="104" y="1125"/>
                    <a:pt x="102" y="1064"/>
                    <a:pt x="109" y="1102"/>
                  </a:cubicBezTo>
                  <a:cubicBezTo>
                    <a:pt x="104" y="1166"/>
                    <a:pt x="107" y="1229"/>
                    <a:pt x="113" y="1290"/>
                  </a:cubicBezTo>
                  <a:cubicBezTo>
                    <a:pt x="143" y="1310"/>
                    <a:pt x="129" y="1479"/>
                    <a:pt x="161" y="1520"/>
                  </a:cubicBezTo>
                  <a:cubicBezTo>
                    <a:pt x="141" y="1606"/>
                    <a:pt x="186" y="1726"/>
                    <a:pt x="190" y="1845"/>
                  </a:cubicBezTo>
                  <a:cubicBezTo>
                    <a:pt x="199" y="1868"/>
                    <a:pt x="213" y="1866"/>
                    <a:pt x="222" y="1886"/>
                  </a:cubicBezTo>
                  <a:cubicBezTo>
                    <a:pt x="217" y="1891"/>
                    <a:pt x="220" y="1913"/>
                    <a:pt x="222" y="1933"/>
                  </a:cubicBezTo>
                  <a:cubicBezTo>
                    <a:pt x="213" y="1918"/>
                    <a:pt x="208" y="1920"/>
                    <a:pt x="208" y="1951"/>
                  </a:cubicBezTo>
                  <a:cubicBezTo>
                    <a:pt x="213" y="1954"/>
                    <a:pt x="217" y="1963"/>
                    <a:pt x="217" y="1981"/>
                  </a:cubicBezTo>
                  <a:cubicBezTo>
                    <a:pt x="229" y="1985"/>
                    <a:pt x="229" y="1956"/>
                    <a:pt x="233" y="1979"/>
                  </a:cubicBezTo>
                  <a:cubicBezTo>
                    <a:pt x="233" y="2015"/>
                    <a:pt x="222" y="2024"/>
                    <a:pt x="231" y="2073"/>
                  </a:cubicBezTo>
                  <a:cubicBezTo>
                    <a:pt x="249" y="2089"/>
                    <a:pt x="240" y="1997"/>
                    <a:pt x="254" y="2040"/>
                  </a:cubicBezTo>
                  <a:cubicBezTo>
                    <a:pt x="256" y="2067"/>
                    <a:pt x="254" y="2092"/>
                    <a:pt x="247" y="2119"/>
                  </a:cubicBezTo>
                  <a:cubicBezTo>
                    <a:pt x="238" y="2119"/>
                    <a:pt x="238" y="2069"/>
                    <a:pt x="224" y="2076"/>
                  </a:cubicBezTo>
                  <a:cubicBezTo>
                    <a:pt x="235" y="2137"/>
                    <a:pt x="242" y="2198"/>
                    <a:pt x="242" y="2261"/>
                  </a:cubicBezTo>
                  <a:cubicBezTo>
                    <a:pt x="256" y="2272"/>
                    <a:pt x="263" y="2288"/>
                    <a:pt x="267" y="2304"/>
                  </a:cubicBezTo>
                  <a:cubicBezTo>
                    <a:pt x="258" y="2383"/>
                    <a:pt x="267" y="2462"/>
                    <a:pt x="299" y="2534"/>
                  </a:cubicBezTo>
                  <a:cubicBezTo>
                    <a:pt x="258" y="2534"/>
                    <a:pt x="308" y="2728"/>
                    <a:pt x="315" y="2830"/>
                  </a:cubicBezTo>
                  <a:cubicBezTo>
                    <a:pt x="330" y="2830"/>
                    <a:pt x="333" y="2889"/>
                    <a:pt x="348" y="2887"/>
                  </a:cubicBezTo>
                  <a:cubicBezTo>
                    <a:pt x="335" y="2837"/>
                    <a:pt x="387" y="2868"/>
                    <a:pt x="391" y="2896"/>
                  </a:cubicBezTo>
                  <a:cubicBezTo>
                    <a:pt x="382" y="2898"/>
                    <a:pt x="389" y="2923"/>
                    <a:pt x="382" y="2929"/>
                  </a:cubicBezTo>
                  <a:cubicBezTo>
                    <a:pt x="373" y="2916"/>
                    <a:pt x="371" y="2873"/>
                    <a:pt x="355" y="2887"/>
                  </a:cubicBezTo>
                  <a:cubicBezTo>
                    <a:pt x="385" y="2952"/>
                    <a:pt x="355" y="2927"/>
                    <a:pt x="351" y="2950"/>
                  </a:cubicBezTo>
                  <a:cubicBezTo>
                    <a:pt x="348" y="2968"/>
                    <a:pt x="369" y="3060"/>
                    <a:pt x="344" y="2997"/>
                  </a:cubicBezTo>
                  <a:cubicBezTo>
                    <a:pt x="344" y="3029"/>
                    <a:pt x="375" y="3060"/>
                    <a:pt x="346" y="3060"/>
                  </a:cubicBezTo>
                  <a:cubicBezTo>
                    <a:pt x="369" y="3146"/>
                    <a:pt x="385" y="3232"/>
                    <a:pt x="391" y="3320"/>
                  </a:cubicBezTo>
                  <a:cubicBezTo>
                    <a:pt x="409" y="3347"/>
                    <a:pt x="418" y="3300"/>
                    <a:pt x="439" y="3295"/>
                  </a:cubicBezTo>
                  <a:cubicBezTo>
                    <a:pt x="434" y="3331"/>
                    <a:pt x="445" y="3381"/>
                    <a:pt x="423" y="3329"/>
                  </a:cubicBezTo>
                  <a:cubicBezTo>
                    <a:pt x="425" y="3415"/>
                    <a:pt x="484" y="3415"/>
                    <a:pt x="511" y="3440"/>
                  </a:cubicBezTo>
                  <a:cubicBezTo>
                    <a:pt x="477" y="3449"/>
                    <a:pt x="520" y="3496"/>
                    <a:pt x="529" y="3499"/>
                  </a:cubicBezTo>
                  <a:cubicBezTo>
                    <a:pt x="531" y="3517"/>
                    <a:pt x="538" y="3541"/>
                    <a:pt x="529" y="3546"/>
                  </a:cubicBezTo>
                  <a:cubicBezTo>
                    <a:pt x="493" y="3523"/>
                    <a:pt x="504" y="3469"/>
                    <a:pt x="473" y="3462"/>
                  </a:cubicBezTo>
                  <a:cubicBezTo>
                    <a:pt x="511" y="3659"/>
                    <a:pt x="434" y="3733"/>
                    <a:pt x="509" y="3912"/>
                  </a:cubicBezTo>
                  <a:cubicBezTo>
                    <a:pt x="513" y="4056"/>
                    <a:pt x="565" y="4196"/>
                    <a:pt x="604" y="4303"/>
                  </a:cubicBezTo>
                  <a:lnTo>
                    <a:pt x="583" y="4307"/>
                  </a:lnTo>
                  <a:cubicBezTo>
                    <a:pt x="622" y="4440"/>
                    <a:pt x="610" y="4576"/>
                    <a:pt x="669" y="4666"/>
                  </a:cubicBezTo>
                  <a:cubicBezTo>
                    <a:pt x="671" y="4818"/>
                    <a:pt x="714" y="4949"/>
                    <a:pt x="744" y="5077"/>
                  </a:cubicBezTo>
                  <a:cubicBezTo>
                    <a:pt x="762" y="5156"/>
                    <a:pt x="789" y="5220"/>
                    <a:pt x="800" y="5256"/>
                  </a:cubicBezTo>
                  <a:cubicBezTo>
                    <a:pt x="811" y="5296"/>
                    <a:pt x="809" y="5369"/>
                    <a:pt x="823" y="5407"/>
                  </a:cubicBezTo>
                  <a:cubicBezTo>
                    <a:pt x="827" y="5430"/>
                    <a:pt x="843" y="5443"/>
                    <a:pt x="848" y="5466"/>
                  </a:cubicBezTo>
                  <a:cubicBezTo>
                    <a:pt x="866" y="5538"/>
                    <a:pt x="866" y="5626"/>
                    <a:pt x="906" y="5692"/>
                  </a:cubicBezTo>
                  <a:cubicBezTo>
                    <a:pt x="904" y="5716"/>
                    <a:pt x="906" y="5744"/>
                    <a:pt x="915" y="5768"/>
                  </a:cubicBezTo>
                  <a:cubicBezTo>
                    <a:pt x="927" y="5809"/>
                    <a:pt x="951" y="5800"/>
                    <a:pt x="960" y="5854"/>
                  </a:cubicBezTo>
                  <a:cubicBezTo>
                    <a:pt x="969" y="5906"/>
                    <a:pt x="963" y="5938"/>
                    <a:pt x="949" y="5933"/>
                  </a:cubicBezTo>
                  <a:cubicBezTo>
                    <a:pt x="1006" y="5996"/>
                    <a:pt x="1001" y="6231"/>
                    <a:pt x="1058" y="6227"/>
                  </a:cubicBezTo>
                  <a:cubicBezTo>
                    <a:pt x="1051" y="6227"/>
                    <a:pt x="1049" y="6209"/>
                    <a:pt x="1062" y="6211"/>
                  </a:cubicBezTo>
                  <a:cubicBezTo>
                    <a:pt x="1067" y="6267"/>
                    <a:pt x="1085" y="6256"/>
                    <a:pt x="1096" y="6283"/>
                  </a:cubicBezTo>
                  <a:cubicBezTo>
                    <a:pt x="1089" y="6295"/>
                    <a:pt x="1107" y="6342"/>
                    <a:pt x="1096" y="6347"/>
                  </a:cubicBezTo>
                  <a:cubicBezTo>
                    <a:pt x="1087" y="6333"/>
                    <a:pt x="1082" y="6290"/>
                    <a:pt x="1069" y="6304"/>
                  </a:cubicBezTo>
                  <a:cubicBezTo>
                    <a:pt x="1073" y="6385"/>
                    <a:pt x="1107" y="6340"/>
                    <a:pt x="1121" y="6389"/>
                  </a:cubicBezTo>
                  <a:cubicBezTo>
                    <a:pt x="1114" y="6414"/>
                    <a:pt x="1139" y="6487"/>
                    <a:pt x="1139" y="6511"/>
                  </a:cubicBezTo>
                  <a:cubicBezTo>
                    <a:pt x="1121" y="6475"/>
                    <a:pt x="1107" y="6419"/>
                    <a:pt x="1085" y="6412"/>
                  </a:cubicBezTo>
                  <a:cubicBezTo>
                    <a:pt x="1098" y="6455"/>
                    <a:pt x="1116" y="6500"/>
                    <a:pt x="1139" y="6543"/>
                  </a:cubicBezTo>
                  <a:cubicBezTo>
                    <a:pt x="1128" y="6548"/>
                    <a:pt x="1121" y="6527"/>
                    <a:pt x="1109" y="6532"/>
                  </a:cubicBezTo>
                  <a:cubicBezTo>
                    <a:pt x="1134" y="6636"/>
                    <a:pt x="1139" y="6525"/>
                    <a:pt x="1159" y="6586"/>
                  </a:cubicBezTo>
                  <a:cubicBezTo>
                    <a:pt x="1139" y="6602"/>
                    <a:pt x="1146" y="6660"/>
                    <a:pt x="1166" y="6710"/>
                  </a:cubicBezTo>
                  <a:cubicBezTo>
                    <a:pt x="1157" y="6717"/>
                    <a:pt x="1146" y="6690"/>
                    <a:pt x="1148" y="6712"/>
                  </a:cubicBezTo>
                  <a:cubicBezTo>
                    <a:pt x="1168" y="6726"/>
                    <a:pt x="1173" y="6821"/>
                    <a:pt x="1198" y="6798"/>
                  </a:cubicBezTo>
                  <a:cubicBezTo>
                    <a:pt x="1180" y="6753"/>
                    <a:pt x="1170" y="6706"/>
                    <a:pt x="1189" y="6690"/>
                  </a:cubicBezTo>
                  <a:cubicBezTo>
                    <a:pt x="1191" y="6749"/>
                    <a:pt x="1216" y="6688"/>
                    <a:pt x="1220" y="6746"/>
                  </a:cubicBezTo>
                  <a:cubicBezTo>
                    <a:pt x="1186" y="6728"/>
                    <a:pt x="1220" y="6807"/>
                    <a:pt x="1211" y="6825"/>
                  </a:cubicBezTo>
                  <a:cubicBezTo>
                    <a:pt x="1227" y="6861"/>
                    <a:pt x="1222" y="6796"/>
                    <a:pt x="1238" y="6837"/>
                  </a:cubicBezTo>
                  <a:cubicBezTo>
                    <a:pt x="1229" y="6852"/>
                    <a:pt x="1250" y="6916"/>
                    <a:pt x="1231" y="6916"/>
                  </a:cubicBezTo>
                  <a:cubicBezTo>
                    <a:pt x="1225" y="6868"/>
                    <a:pt x="1209" y="6864"/>
                    <a:pt x="1202" y="6812"/>
                  </a:cubicBezTo>
                  <a:cubicBezTo>
                    <a:pt x="1191" y="6823"/>
                    <a:pt x="1189" y="6850"/>
                    <a:pt x="1186" y="6877"/>
                  </a:cubicBezTo>
                  <a:cubicBezTo>
                    <a:pt x="1204" y="6927"/>
                    <a:pt x="1225" y="6943"/>
                    <a:pt x="1245" y="6977"/>
                  </a:cubicBezTo>
                  <a:cubicBezTo>
                    <a:pt x="1227" y="6968"/>
                    <a:pt x="1263" y="7047"/>
                    <a:pt x="1245" y="7038"/>
                  </a:cubicBezTo>
                  <a:cubicBezTo>
                    <a:pt x="1240" y="7006"/>
                    <a:pt x="1231" y="6990"/>
                    <a:pt x="1218" y="6997"/>
                  </a:cubicBezTo>
                  <a:cubicBezTo>
                    <a:pt x="1231" y="7042"/>
                    <a:pt x="1250" y="7085"/>
                    <a:pt x="1270" y="7128"/>
                  </a:cubicBezTo>
                  <a:cubicBezTo>
                    <a:pt x="1265" y="7144"/>
                    <a:pt x="1274" y="7180"/>
                    <a:pt x="1268" y="7191"/>
                  </a:cubicBezTo>
                  <a:cubicBezTo>
                    <a:pt x="1286" y="7191"/>
                    <a:pt x="1295" y="7293"/>
                    <a:pt x="1290" y="7311"/>
                  </a:cubicBezTo>
                  <a:cubicBezTo>
                    <a:pt x="1311" y="7345"/>
                    <a:pt x="1322" y="7474"/>
                    <a:pt x="1358" y="7534"/>
                  </a:cubicBezTo>
                  <a:cubicBezTo>
                    <a:pt x="1353" y="7537"/>
                    <a:pt x="1344" y="7534"/>
                    <a:pt x="1347" y="7553"/>
                  </a:cubicBezTo>
                  <a:cubicBezTo>
                    <a:pt x="1374" y="7550"/>
                    <a:pt x="1390" y="7647"/>
                    <a:pt x="1405" y="7636"/>
                  </a:cubicBezTo>
                  <a:cubicBezTo>
                    <a:pt x="1403" y="7656"/>
                    <a:pt x="1412" y="7695"/>
                    <a:pt x="1410" y="7713"/>
                  </a:cubicBezTo>
                  <a:cubicBezTo>
                    <a:pt x="1414" y="7713"/>
                    <a:pt x="1421" y="7715"/>
                    <a:pt x="1426" y="7742"/>
                  </a:cubicBezTo>
                  <a:cubicBezTo>
                    <a:pt x="1446" y="7751"/>
                    <a:pt x="1432" y="7699"/>
                    <a:pt x="1437" y="7677"/>
                  </a:cubicBezTo>
                  <a:cubicBezTo>
                    <a:pt x="1451" y="7747"/>
                    <a:pt x="1455" y="7745"/>
                    <a:pt x="1462" y="7751"/>
                  </a:cubicBezTo>
                  <a:cubicBezTo>
                    <a:pt x="1466" y="7772"/>
                    <a:pt x="1457" y="7769"/>
                    <a:pt x="1457" y="7783"/>
                  </a:cubicBezTo>
                  <a:cubicBezTo>
                    <a:pt x="1439" y="7695"/>
                    <a:pt x="1435" y="7792"/>
                    <a:pt x="1412" y="7726"/>
                  </a:cubicBezTo>
                  <a:lnTo>
                    <a:pt x="1430" y="7801"/>
                  </a:lnTo>
                  <a:cubicBezTo>
                    <a:pt x="1444" y="7835"/>
                    <a:pt x="1437" y="7781"/>
                    <a:pt x="1446" y="7815"/>
                  </a:cubicBezTo>
                  <a:cubicBezTo>
                    <a:pt x="1439" y="7846"/>
                    <a:pt x="1462" y="7891"/>
                    <a:pt x="1475" y="7950"/>
                  </a:cubicBezTo>
                  <a:cubicBezTo>
                    <a:pt x="1484" y="7959"/>
                    <a:pt x="1493" y="7930"/>
                    <a:pt x="1500" y="7964"/>
                  </a:cubicBezTo>
                  <a:cubicBezTo>
                    <a:pt x="1480" y="7950"/>
                    <a:pt x="1507" y="8029"/>
                    <a:pt x="1493" y="8025"/>
                  </a:cubicBezTo>
                  <a:cubicBezTo>
                    <a:pt x="1480" y="7986"/>
                    <a:pt x="1469" y="7946"/>
                    <a:pt x="1460" y="7907"/>
                  </a:cubicBezTo>
                  <a:cubicBezTo>
                    <a:pt x="1460" y="7941"/>
                    <a:pt x="1462" y="7977"/>
                    <a:pt x="1471" y="8013"/>
                  </a:cubicBezTo>
                  <a:cubicBezTo>
                    <a:pt x="1480" y="8027"/>
                    <a:pt x="1487" y="8040"/>
                    <a:pt x="1493" y="8056"/>
                  </a:cubicBezTo>
                  <a:cubicBezTo>
                    <a:pt x="1491" y="8067"/>
                    <a:pt x="1491" y="8077"/>
                    <a:pt x="1493" y="8088"/>
                  </a:cubicBezTo>
                  <a:cubicBezTo>
                    <a:pt x="1500" y="8101"/>
                    <a:pt x="1507" y="8115"/>
                    <a:pt x="1512" y="8131"/>
                  </a:cubicBezTo>
                  <a:cubicBezTo>
                    <a:pt x="1525" y="8192"/>
                    <a:pt x="1527" y="8219"/>
                    <a:pt x="1539" y="8235"/>
                  </a:cubicBezTo>
                  <a:cubicBezTo>
                    <a:pt x="1543" y="8273"/>
                    <a:pt x="1536" y="8246"/>
                    <a:pt x="1534" y="8266"/>
                  </a:cubicBezTo>
                  <a:lnTo>
                    <a:pt x="1554" y="8341"/>
                  </a:lnTo>
                  <a:cubicBezTo>
                    <a:pt x="1559" y="8343"/>
                    <a:pt x="1561" y="8341"/>
                    <a:pt x="1566" y="8354"/>
                  </a:cubicBezTo>
                  <a:cubicBezTo>
                    <a:pt x="1577" y="8368"/>
                    <a:pt x="1561" y="8280"/>
                    <a:pt x="1577" y="8323"/>
                  </a:cubicBezTo>
                  <a:cubicBezTo>
                    <a:pt x="1582" y="8343"/>
                    <a:pt x="1577" y="8334"/>
                    <a:pt x="1570" y="8323"/>
                  </a:cubicBezTo>
                  <a:cubicBezTo>
                    <a:pt x="1582" y="8363"/>
                    <a:pt x="1593" y="8404"/>
                    <a:pt x="1606" y="8442"/>
                  </a:cubicBezTo>
                  <a:cubicBezTo>
                    <a:pt x="1615" y="8503"/>
                    <a:pt x="1627" y="8562"/>
                    <a:pt x="1643" y="8623"/>
                  </a:cubicBezTo>
                  <a:cubicBezTo>
                    <a:pt x="1636" y="8600"/>
                    <a:pt x="1624" y="8555"/>
                    <a:pt x="1618" y="8562"/>
                  </a:cubicBezTo>
                  <a:cubicBezTo>
                    <a:pt x="1629" y="8596"/>
                    <a:pt x="1640" y="8632"/>
                    <a:pt x="1647" y="8666"/>
                  </a:cubicBezTo>
                  <a:cubicBezTo>
                    <a:pt x="1649" y="8659"/>
                    <a:pt x="1647" y="8641"/>
                    <a:pt x="1663" y="8695"/>
                  </a:cubicBezTo>
                  <a:cubicBezTo>
                    <a:pt x="1661" y="8695"/>
                    <a:pt x="1654" y="8677"/>
                    <a:pt x="1654" y="8682"/>
                  </a:cubicBezTo>
                  <a:cubicBezTo>
                    <a:pt x="1665" y="8734"/>
                    <a:pt x="1661" y="8691"/>
                    <a:pt x="1670" y="8727"/>
                  </a:cubicBezTo>
                  <a:cubicBezTo>
                    <a:pt x="1694" y="8835"/>
                    <a:pt x="1731" y="8946"/>
                    <a:pt x="1769" y="9079"/>
                  </a:cubicBezTo>
                  <a:cubicBezTo>
                    <a:pt x="1769" y="9075"/>
                    <a:pt x="1787" y="9131"/>
                    <a:pt x="1776" y="9097"/>
                  </a:cubicBezTo>
                  <a:lnTo>
                    <a:pt x="1728" y="8935"/>
                  </a:lnTo>
                  <a:cubicBezTo>
                    <a:pt x="1746" y="8993"/>
                    <a:pt x="1749" y="9002"/>
                    <a:pt x="1740" y="8964"/>
                  </a:cubicBezTo>
                  <a:cubicBezTo>
                    <a:pt x="1755" y="9018"/>
                    <a:pt x="1762" y="9048"/>
                    <a:pt x="1773" y="9086"/>
                  </a:cubicBezTo>
                  <a:cubicBezTo>
                    <a:pt x="1758" y="9027"/>
                    <a:pt x="1753" y="9009"/>
                    <a:pt x="1749" y="8982"/>
                  </a:cubicBezTo>
                  <a:cubicBezTo>
                    <a:pt x="1755" y="9009"/>
                    <a:pt x="1780" y="9109"/>
                    <a:pt x="1783" y="9118"/>
                  </a:cubicBezTo>
                  <a:cubicBezTo>
                    <a:pt x="1767" y="9048"/>
                    <a:pt x="1764" y="9041"/>
                    <a:pt x="1753" y="8998"/>
                  </a:cubicBezTo>
                  <a:cubicBezTo>
                    <a:pt x="1755" y="9014"/>
                    <a:pt x="1760" y="9030"/>
                    <a:pt x="1767" y="9045"/>
                  </a:cubicBezTo>
                  <a:cubicBezTo>
                    <a:pt x="1758" y="9012"/>
                    <a:pt x="1751" y="8975"/>
                    <a:pt x="1746" y="8942"/>
                  </a:cubicBezTo>
                  <a:cubicBezTo>
                    <a:pt x="1762" y="9030"/>
                    <a:pt x="1742" y="8908"/>
                    <a:pt x="1744" y="8899"/>
                  </a:cubicBezTo>
                  <a:cubicBezTo>
                    <a:pt x="1746" y="8917"/>
                    <a:pt x="1749" y="8930"/>
                    <a:pt x="1753" y="8957"/>
                  </a:cubicBezTo>
                  <a:cubicBezTo>
                    <a:pt x="1758" y="8971"/>
                    <a:pt x="1742" y="8878"/>
                    <a:pt x="1749" y="8899"/>
                  </a:cubicBezTo>
                  <a:cubicBezTo>
                    <a:pt x="1733" y="8815"/>
                    <a:pt x="1731" y="8752"/>
                    <a:pt x="1722" y="8729"/>
                  </a:cubicBezTo>
                  <a:cubicBezTo>
                    <a:pt x="1737" y="8815"/>
                    <a:pt x="1726" y="8792"/>
                    <a:pt x="1735" y="8851"/>
                  </a:cubicBezTo>
                  <a:cubicBezTo>
                    <a:pt x="1726" y="8795"/>
                    <a:pt x="1722" y="8765"/>
                    <a:pt x="1710" y="8698"/>
                  </a:cubicBezTo>
                  <a:cubicBezTo>
                    <a:pt x="1713" y="8698"/>
                    <a:pt x="1717" y="8720"/>
                    <a:pt x="1715" y="8698"/>
                  </a:cubicBezTo>
                  <a:cubicBezTo>
                    <a:pt x="1706" y="8668"/>
                    <a:pt x="1697" y="8562"/>
                    <a:pt x="1681" y="8528"/>
                  </a:cubicBezTo>
                  <a:cubicBezTo>
                    <a:pt x="1683" y="8503"/>
                    <a:pt x="1683" y="8476"/>
                    <a:pt x="1679" y="8451"/>
                  </a:cubicBezTo>
                  <a:cubicBezTo>
                    <a:pt x="1674" y="8427"/>
                    <a:pt x="1670" y="8445"/>
                    <a:pt x="1665" y="8422"/>
                  </a:cubicBezTo>
                  <a:cubicBezTo>
                    <a:pt x="1654" y="8357"/>
                    <a:pt x="1670" y="8402"/>
                    <a:pt x="1665" y="8377"/>
                  </a:cubicBezTo>
                  <a:cubicBezTo>
                    <a:pt x="1652" y="8352"/>
                    <a:pt x="1670" y="8352"/>
                    <a:pt x="1658" y="8314"/>
                  </a:cubicBezTo>
                  <a:cubicBezTo>
                    <a:pt x="1654" y="8307"/>
                    <a:pt x="1647" y="8307"/>
                    <a:pt x="1640" y="8287"/>
                  </a:cubicBezTo>
                  <a:cubicBezTo>
                    <a:pt x="1647" y="8271"/>
                    <a:pt x="1624" y="8230"/>
                    <a:pt x="1636" y="8226"/>
                  </a:cubicBezTo>
                  <a:cubicBezTo>
                    <a:pt x="1640" y="8244"/>
                    <a:pt x="1643" y="8262"/>
                    <a:pt x="1647" y="8255"/>
                  </a:cubicBezTo>
                  <a:cubicBezTo>
                    <a:pt x="1620" y="8144"/>
                    <a:pt x="1602" y="8031"/>
                    <a:pt x="1595" y="7918"/>
                  </a:cubicBezTo>
                  <a:cubicBezTo>
                    <a:pt x="1584" y="7882"/>
                    <a:pt x="1588" y="7946"/>
                    <a:pt x="1577" y="7905"/>
                  </a:cubicBezTo>
                  <a:cubicBezTo>
                    <a:pt x="1566" y="7864"/>
                    <a:pt x="1563" y="7821"/>
                    <a:pt x="1568" y="7781"/>
                  </a:cubicBezTo>
                  <a:cubicBezTo>
                    <a:pt x="1552" y="7706"/>
                    <a:pt x="1541" y="7629"/>
                    <a:pt x="1532" y="7553"/>
                  </a:cubicBezTo>
                  <a:cubicBezTo>
                    <a:pt x="1516" y="7546"/>
                    <a:pt x="1534" y="7629"/>
                    <a:pt x="1514" y="7586"/>
                  </a:cubicBezTo>
                  <a:cubicBezTo>
                    <a:pt x="1521" y="7679"/>
                    <a:pt x="1552" y="7769"/>
                    <a:pt x="1541" y="7817"/>
                  </a:cubicBezTo>
                  <a:cubicBezTo>
                    <a:pt x="1534" y="7796"/>
                    <a:pt x="1527" y="7776"/>
                    <a:pt x="1523" y="7756"/>
                  </a:cubicBezTo>
                  <a:cubicBezTo>
                    <a:pt x="1527" y="7735"/>
                    <a:pt x="1539" y="7772"/>
                    <a:pt x="1523" y="7693"/>
                  </a:cubicBezTo>
                  <a:cubicBezTo>
                    <a:pt x="1516" y="7688"/>
                    <a:pt x="1516" y="7717"/>
                    <a:pt x="1512" y="7695"/>
                  </a:cubicBezTo>
                  <a:cubicBezTo>
                    <a:pt x="1516" y="7629"/>
                    <a:pt x="1505" y="7503"/>
                    <a:pt x="1478" y="7483"/>
                  </a:cubicBezTo>
                  <a:cubicBezTo>
                    <a:pt x="1496" y="7510"/>
                    <a:pt x="1478" y="7446"/>
                    <a:pt x="1500" y="7478"/>
                  </a:cubicBezTo>
                  <a:cubicBezTo>
                    <a:pt x="1489" y="7417"/>
                    <a:pt x="1489" y="7415"/>
                    <a:pt x="1507" y="7431"/>
                  </a:cubicBezTo>
                  <a:cubicBezTo>
                    <a:pt x="1502" y="7388"/>
                    <a:pt x="1496" y="7401"/>
                    <a:pt x="1498" y="7370"/>
                  </a:cubicBezTo>
                  <a:cubicBezTo>
                    <a:pt x="1480" y="7354"/>
                    <a:pt x="1502" y="7419"/>
                    <a:pt x="1482" y="7403"/>
                  </a:cubicBezTo>
                  <a:cubicBezTo>
                    <a:pt x="1489" y="7363"/>
                    <a:pt x="1462" y="7354"/>
                    <a:pt x="1455" y="7297"/>
                  </a:cubicBezTo>
                  <a:cubicBezTo>
                    <a:pt x="1475" y="7291"/>
                    <a:pt x="1444" y="7243"/>
                    <a:pt x="1451" y="7205"/>
                  </a:cubicBezTo>
                  <a:cubicBezTo>
                    <a:pt x="1432" y="7198"/>
                    <a:pt x="1428" y="7209"/>
                    <a:pt x="1421" y="7193"/>
                  </a:cubicBezTo>
                  <a:cubicBezTo>
                    <a:pt x="1421" y="7166"/>
                    <a:pt x="1414" y="7119"/>
                    <a:pt x="1437" y="7128"/>
                  </a:cubicBezTo>
                  <a:cubicBezTo>
                    <a:pt x="1448" y="7187"/>
                    <a:pt x="1469" y="7241"/>
                    <a:pt x="1498" y="7291"/>
                  </a:cubicBezTo>
                  <a:cubicBezTo>
                    <a:pt x="1498" y="7279"/>
                    <a:pt x="1493" y="7261"/>
                    <a:pt x="1498" y="7259"/>
                  </a:cubicBezTo>
                  <a:cubicBezTo>
                    <a:pt x="1491" y="7205"/>
                    <a:pt x="1473" y="7225"/>
                    <a:pt x="1466" y="7171"/>
                  </a:cubicBezTo>
                  <a:cubicBezTo>
                    <a:pt x="1475" y="7175"/>
                    <a:pt x="1478" y="7187"/>
                    <a:pt x="1482" y="7169"/>
                  </a:cubicBezTo>
                  <a:cubicBezTo>
                    <a:pt x="1466" y="7114"/>
                    <a:pt x="1444" y="7038"/>
                    <a:pt x="1462" y="6999"/>
                  </a:cubicBezTo>
                  <a:cubicBezTo>
                    <a:pt x="1487" y="7060"/>
                    <a:pt x="1512" y="7096"/>
                    <a:pt x="1514" y="7193"/>
                  </a:cubicBezTo>
                  <a:cubicBezTo>
                    <a:pt x="1505" y="7193"/>
                    <a:pt x="1505" y="7155"/>
                    <a:pt x="1493" y="7166"/>
                  </a:cubicBezTo>
                  <a:cubicBezTo>
                    <a:pt x="1512" y="7250"/>
                    <a:pt x="1487" y="7268"/>
                    <a:pt x="1518" y="7288"/>
                  </a:cubicBezTo>
                  <a:lnTo>
                    <a:pt x="1498" y="7291"/>
                  </a:lnTo>
                  <a:cubicBezTo>
                    <a:pt x="1514" y="7340"/>
                    <a:pt x="1525" y="7390"/>
                    <a:pt x="1530" y="7442"/>
                  </a:cubicBezTo>
                  <a:cubicBezTo>
                    <a:pt x="1518" y="7437"/>
                    <a:pt x="1525" y="7471"/>
                    <a:pt x="1509" y="7462"/>
                  </a:cubicBezTo>
                  <a:cubicBezTo>
                    <a:pt x="1509" y="7519"/>
                    <a:pt x="1527" y="7469"/>
                    <a:pt x="1530" y="7505"/>
                  </a:cubicBezTo>
                  <a:cubicBezTo>
                    <a:pt x="1541" y="7571"/>
                    <a:pt x="1550" y="7643"/>
                    <a:pt x="1563" y="7688"/>
                  </a:cubicBezTo>
                  <a:cubicBezTo>
                    <a:pt x="1572" y="7690"/>
                    <a:pt x="1570" y="7665"/>
                    <a:pt x="1572" y="7656"/>
                  </a:cubicBezTo>
                  <a:cubicBezTo>
                    <a:pt x="1584" y="7690"/>
                    <a:pt x="1586" y="7726"/>
                    <a:pt x="1584" y="7763"/>
                  </a:cubicBezTo>
                  <a:cubicBezTo>
                    <a:pt x="1600" y="7778"/>
                    <a:pt x="1633" y="8002"/>
                    <a:pt x="1620" y="8009"/>
                  </a:cubicBezTo>
                  <a:cubicBezTo>
                    <a:pt x="1611" y="7961"/>
                    <a:pt x="1620" y="7946"/>
                    <a:pt x="1606" y="7932"/>
                  </a:cubicBezTo>
                  <a:cubicBezTo>
                    <a:pt x="1609" y="7973"/>
                    <a:pt x="1613" y="8013"/>
                    <a:pt x="1620" y="8056"/>
                  </a:cubicBezTo>
                  <a:cubicBezTo>
                    <a:pt x="1627" y="8054"/>
                    <a:pt x="1631" y="8065"/>
                    <a:pt x="1636" y="8083"/>
                  </a:cubicBezTo>
                  <a:cubicBezTo>
                    <a:pt x="1620" y="8086"/>
                    <a:pt x="1649" y="8149"/>
                    <a:pt x="1636" y="8160"/>
                  </a:cubicBezTo>
                  <a:cubicBezTo>
                    <a:pt x="1652" y="8176"/>
                    <a:pt x="1656" y="8203"/>
                    <a:pt x="1663" y="8268"/>
                  </a:cubicBezTo>
                  <a:cubicBezTo>
                    <a:pt x="1674" y="8284"/>
                    <a:pt x="1683" y="8339"/>
                    <a:pt x="1688" y="8327"/>
                  </a:cubicBezTo>
                  <a:cubicBezTo>
                    <a:pt x="1690" y="8375"/>
                    <a:pt x="1679" y="8336"/>
                    <a:pt x="1688" y="8406"/>
                  </a:cubicBezTo>
                  <a:cubicBezTo>
                    <a:pt x="1685" y="8381"/>
                    <a:pt x="1679" y="8363"/>
                    <a:pt x="1681" y="8390"/>
                  </a:cubicBezTo>
                  <a:cubicBezTo>
                    <a:pt x="1701" y="8499"/>
                    <a:pt x="1722" y="8704"/>
                    <a:pt x="1746" y="8822"/>
                  </a:cubicBezTo>
                  <a:cubicBezTo>
                    <a:pt x="1744" y="8815"/>
                    <a:pt x="1742" y="8801"/>
                    <a:pt x="1742" y="8822"/>
                  </a:cubicBezTo>
                  <a:cubicBezTo>
                    <a:pt x="1751" y="8862"/>
                    <a:pt x="1755" y="8903"/>
                    <a:pt x="1760" y="8944"/>
                  </a:cubicBezTo>
                  <a:cubicBezTo>
                    <a:pt x="1760" y="8942"/>
                    <a:pt x="1753" y="8905"/>
                    <a:pt x="1753" y="8912"/>
                  </a:cubicBezTo>
                  <a:cubicBezTo>
                    <a:pt x="1764" y="8987"/>
                    <a:pt x="1760" y="8942"/>
                    <a:pt x="1760" y="8930"/>
                  </a:cubicBezTo>
                  <a:cubicBezTo>
                    <a:pt x="1764" y="8971"/>
                    <a:pt x="1760" y="8962"/>
                    <a:pt x="1767" y="9005"/>
                  </a:cubicBezTo>
                  <a:cubicBezTo>
                    <a:pt x="1773" y="9030"/>
                    <a:pt x="1773" y="9018"/>
                    <a:pt x="1767" y="8962"/>
                  </a:cubicBezTo>
                  <a:cubicBezTo>
                    <a:pt x="1767" y="8957"/>
                    <a:pt x="1773" y="9032"/>
                    <a:pt x="1773" y="9009"/>
                  </a:cubicBezTo>
                  <a:cubicBezTo>
                    <a:pt x="1767" y="8928"/>
                    <a:pt x="1776" y="8998"/>
                    <a:pt x="1776" y="9009"/>
                  </a:cubicBezTo>
                  <a:cubicBezTo>
                    <a:pt x="1776" y="8991"/>
                    <a:pt x="1764" y="8869"/>
                    <a:pt x="1773" y="8948"/>
                  </a:cubicBezTo>
                  <a:cubicBezTo>
                    <a:pt x="1769" y="8899"/>
                    <a:pt x="1764" y="8792"/>
                    <a:pt x="1755" y="8729"/>
                  </a:cubicBezTo>
                  <a:cubicBezTo>
                    <a:pt x="1758" y="8734"/>
                    <a:pt x="1758" y="8736"/>
                    <a:pt x="1758" y="8720"/>
                  </a:cubicBezTo>
                  <a:close/>
                  <a:moveTo>
                    <a:pt x="285" y="2473"/>
                  </a:moveTo>
                  <a:cubicBezTo>
                    <a:pt x="265" y="2437"/>
                    <a:pt x="290" y="2414"/>
                    <a:pt x="281" y="2363"/>
                  </a:cubicBezTo>
                  <a:cubicBezTo>
                    <a:pt x="294" y="2358"/>
                    <a:pt x="292" y="2417"/>
                    <a:pt x="299" y="2439"/>
                  </a:cubicBezTo>
                  <a:cubicBezTo>
                    <a:pt x="310" y="2408"/>
                    <a:pt x="265" y="2272"/>
                    <a:pt x="308" y="2297"/>
                  </a:cubicBezTo>
                  <a:cubicBezTo>
                    <a:pt x="315" y="2335"/>
                    <a:pt x="305" y="2315"/>
                    <a:pt x="299" y="2313"/>
                  </a:cubicBezTo>
                  <a:cubicBezTo>
                    <a:pt x="308" y="2326"/>
                    <a:pt x="308" y="2369"/>
                    <a:pt x="324" y="2356"/>
                  </a:cubicBezTo>
                  <a:cubicBezTo>
                    <a:pt x="337" y="2421"/>
                    <a:pt x="299" y="2396"/>
                    <a:pt x="315" y="2469"/>
                  </a:cubicBezTo>
                  <a:cubicBezTo>
                    <a:pt x="299" y="2442"/>
                    <a:pt x="305" y="2480"/>
                    <a:pt x="285" y="2473"/>
                  </a:cubicBezTo>
                  <a:close/>
                  <a:moveTo>
                    <a:pt x="1536" y="6911"/>
                  </a:moveTo>
                  <a:cubicBezTo>
                    <a:pt x="1539" y="6952"/>
                    <a:pt x="1514" y="6918"/>
                    <a:pt x="1514" y="6884"/>
                  </a:cubicBezTo>
                  <a:cubicBezTo>
                    <a:pt x="1523" y="6889"/>
                    <a:pt x="1527" y="6909"/>
                    <a:pt x="1536" y="6911"/>
                  </a:cubicBezTo>
                  <a:close/>
                  <a:moveTo>
                    <a:pt x="1706" y="8332"/>
                  </a:moveTo>
                  <a:cubicBezTo>
                    <a:pt x="1710" y="8386"/>
                    <a:pt x="1701" y="8336"/>
                    <a:pt x="1699" y="8363"/>
                  </a:cubicBezTo>
                  <a:lnTo>
                    <a:pt x="1692" y="8318"/>
                  </a:lnTo>
                  <a:cubicBezTo>
                    <a:pt x="1697" y="8329"/>
                    <a:pt x="1701" y="8334"/>
                    <a:pt x="1706" y="8332"/>
                  </a:cubicBezTo>
                  <a:close/>
                  <a:moveTo>
                    <a:pt x="1367" y="5872"/>
                  </a:moveTo>
                  <a:cubicBezTo>
                    <a:pt x="1378" y="5863"/>
                    <a:pt x="1387" y="5940"/>
                    <a:pt x="1367" y="5920"/>
                  </a:cubicBezTo>
                  <a:lnTo>
                    <a:pt x="1362" y="5888"/>
                  </a:lnTo>
                  <a:cubicBezTo>
                    <a:pt x="1369" y="5890"/>
                    <a:pt x="1369" y="5881"/>
                    <a:pt x="1367" y="5872"/>
                  </a:cubicBezTo>
                  <a:close/>
                  <a:moveTo>
                    <a:pt x="1295" y="5414"/>
                  </a:moveTo>
                  <a:cubicBezTo>
                    <a:pt x="1286" y="5459"/>
                    <a:pt x="1259" y="5369"/>
                    <a:pt x="1254" y="5310"/>
                  </a:cubicBezTo>
                  <a:cubicBezTo>
                    <a:pt x="1279" y="5312"/>
                    <a:pt x="1277" y="5400"/>
                    <a:pt x="1295" y="5414"/>
                  </a:cubicBezTo>
                  <a:close/>
                  <a:moveTo>
                    <a:pt x="1039" y="4172"/>
                  </a:moveTo>
                  <a:cubicBezTo>
                    <a:pt x="1055" y="4187"/>
                    <a:pt x="1064" y="4208"/>
                    <a:pt x="1067" y="4230"/>
                  </a:cubicBezTo>
                  <a:cubicBezTo>
                    <a:pt x="1062" y="4269"/>
                    <a:pt x="1035" y="4217"/>
                    <a:pt x="1039" y="4251"/>
                  </a:cubicBezTo>
                  <a:cubicBezTo>
                    <a:pt x="1021" y="4242"/>
                    <a:pt x="1044" y="4194"/>
                    <a:pt x="1042" y="4172"/>
                  </a:cubicBezTo>
                  <a:close/>
                  <a:moveTo>
                    <a:pt x="1572" y="7426"/>
                  </a:moveTo>
                  <a:cubicBezTo>
                    <a:pt x="1570" y="7455"/>
                    <a:pt x="1575" y="7487"/>
                    <a:pt x="1579" y="7519"/>
                  </a:cubicBezTo>
                  <a:cubicBezTo>
                    <a:pt x="1584" y="7568"/>
                    <a:pt x="1570" y="7492"/>
                    <a:pt x="1570" y="7474"/>
                  </a:cubicBezTo>
                  <a:cubicBezTo>
                    <a:pt x="1566" y="7471"/>
                    <a:pt x="1566" y="7478"/>
                    <a:pt x="1566" y="7489"/>
                  </a:cubicBezTo>
                  <a:cubicBezTo>
                    <a:pt x="1548" y="7469"/>
                    <a:pt x="1559" y="7419"/>
                    <a:pt x="1572" y="7426"/>
                  </a:cubicBezTo>
                  <a:close/>
                  <a:moveTo>
                    <a:pt x="1622" y="7857"/>
                  </a:moveTo>
                  <a:cubicBezTo>
                    <a:pt x="1620" y="7889"/>
                    <a:pt x="1624" y="7876"/>
                    <a:pt x="1631" y="7918"/>
                  </a:cubicBezTo>
                  <a:cubicBezTo>
                    <a:pt x="1622" y="7927"/>
                    <a:pt x="1604" y="7844"/>
                    <a:pt x="1622" y="7857"/>
                  </a:cubicBezTo>
                  <a:close/>
                  <a:moveTo>
                    <a:pt x="1674" y="8273"/>
                  </a:moveTo>
                  <a:cubicBezTo>
                    <a:pt x="1665" y="8248"/>
                    <a:pt x="1661" y="8221"/>
                    <a:pt x="1661" y="8196"/>
                  </a:cubicBezTo>
                  <a:cubicBezTo>
                    <a:pt x="1670" y="8221"/>
                    <a:pt x="1674" y="8246"/>
                    <a:pt x="1674" y="8273"/>
                  </a:cubicBezTo>
                  <a:close/>
                  <a:moveTo>
                    <a:pt x="1706" y="8488"/>
                  </a:moveTo>
                  <a:cubicBezTo>
                    <a:pt x="1706" y="8542"/>
                    <a:pt x="1690" y="8409"/>
                    <a:pt x="1706" y="8488"/>
                  </a:cubicBezTo>
                  <a:close/>
                  <a:moveTo>
                    <a:pt x="1051" y="4264"/>
                  </a:moveTo>
                  <a:lnTo>
                    <a:pt x="1058" y="4296"/>
                  </a:lnTo>
                  <a:lnTo>
                    <a:pt x="1042" y="4298"/>
                  </a:lnTo>
                  <a:lnTo>
                    <a:pt x="1037" y="4266"/>
                  </a:lnTo>
                  <a:close/>
                  <a:moveTo>
                    <a:pt x="1250" y="5454"/>
                  </a:moveTo>
                  <a:cubicBezTo>
                    <a:pt x="1220" y="5423"/>
                    <a:pt x="1265" y="5387"/>
                    <a:pt x="1250" y="5454"/>
                  </a:cubicBezTo>
                  <a:close/>
                  <a:moveTo>
                    <a:pt x="1207" y="5195"/>
                  </a:moveTo>
                  <a:cubicBezTo>
                    <a:pt x="1213" y="5235"/>
                    <a:pt x="1222" y="5281"/>
                    <a:pt x="1216" y="5303"/>
                  </a:cubicBezTo>
                  <a:cubicBezTo>
                    <a:pt x="1204" y="5301"/>
                    <a:pt x="1180" y="5181"/>
                    <a:pt x="1204" y="5195"/>
                  </a:cubicBezTo>
                  <a:close/>
                  <a:moveTo>
                    <a:pt x="1545" y="7381"/>
                  </a:moveTo>
                  <a:cubicBezTo>
                    <a:pt x="1534" y="7370"/>
                    <a:pt x="1527" y="7354"/>
                    <a:pt x="1527" y="7338"/>
                  </a:cubicBezTo>
                  <a:cubicBezTo>
                    <a:pt x="1539" y="7349"/>
                    <a:pt x="1545" y="7365"/>
                    <a:pt x="1545" y="7381"/>
                  </a:cubicBezTo>
                  <a:close/>
                  <a:moveTo>
                    <a:pt x="1071" y="4513"/>
                  </a:moveTo>
                  <a:cubicBezTo>
                    <a:pt x="1035" y="4472"/>
                    <a:pt x="1085" y="4456"/>
                    <a:pt x="1071" y="4513"/>
                  </a:cubicBezTo>
                  <a:close/>
                  <a:moveTo>
                    <a:pt x="1182" y="5104"/>
                  </a:moveTo>
                  <a:cubicBezTo>
                    <a:pt x="1189" y="5129"/>
                    <a:pt x="1180" y="5134"/>
                    <a:pt x="1182" y="5152"/>
                  </a:cubicBezTo>
                  <a:cubicBezTo>
                    <a:pt x="1177" y="5150"/>
                    <a:pt x="1173" y="5138"/>
                    <a:pt x="1166" y="5140"/>
                  </a:cubicBezTo>
                  <a:lnTo>
                    <a:pt x="1159" y="5109"/>
                  </a:lnTo>
                  <a:close/>
                  <a:moveTo>
                    <a:pt x="1374" y="6328"/>
                  </a:moveTo>
                  <a:cubicBezTo>
                    <a:pt x="1383" y="6328"/>
                    <a:pt x="1381" y="6342"/>
                    <a:pt x="1376" y="6342"/>
                  </a:cubicBezTo>
                  <a:cubicBezTo>
                    <a:pt x="1381" y="6396"/>
                    <a:pt x="1399" y="6405"/>
                    <a:pt x="1392" y="6435"/>
                  </a:cubicBezTo>
                  <a:cubicBezTo>
                    <a:pt x="1378" y="6432"/>
                    <a:pt x="1378" y="6367"/>
                    <a:pt x="1362" y="6378"/>
                  </a:cubicBezTo>
                  <a:cubicBezTo>
                    <a:pt x="1356" y="6342"/>
                    <a:pt x="1378" y="6356"/>
                    <a:pt x="1374" y="6326"/>
                  </a:cubicBezTo>
                  <a:close/>
                  <a:moveTo>
                    <a:pt x="1439" y="6739"/>
                  </a:moveTo>
                  <a:cubicBezTo>
                    <a:pt x="1453" y="6771"/>
                    <a:pt x="1417" y="6769"/>
                    <a:pt x="1432" y="6852"/>
                  </a:cubicBezTo>
                  <a:cubicBezTo>
                    <a:pt x="1426" y="6841"/>
                    <a:pt x="1417" y="6837"/>
                    <a:pt x="1405" y="6841"/>
                  </a:cubicBezTo>
                  <a:cubicBezTo>
                    <a:pt x="1401" y="6821"/>
                    <a:pt x="1401" y="6798"/>
                    <a:pt x="1401" y="6778"/>
                  </a:cubicBezTo>
                  <a:cubicBezTo>
                    <a:pt x="1419" y="6830"/>
                    <a:pt x="1435" y="6798"/>
                    <a:pt x="1419" y="6728"/>
                  </a:cubicBezTo>
                  <a:cubicBezTo>
                    <a:pt x="1426" y="6719"/>
                    <a:pt x="1444" y="6785"/>
                    <a:pt x="1439" y="6739"/>
                  </a:cubicBezTo>
                  <a:close/>
                  <a:moveTo>
                    <a:pt x="1448" y="6803"/>
                  </a:moveTo>
                  <a:cubicBezTo>
                    <a:pt x="1455" y="6803"/>
                    <a:pt x="1457" y="6828"/>
                    <a:pt x="1460" y="6848"/>
                  </a:cubicBezTo>
                  <a:lnTo>
                    <a:pt x="1444" y="6850"/>
                  </a:lnTo>
                  <a:cubicBezTo>
                    <a:pt x="1435" y="6816"/>
                    <a:pt x="1453" y="6825"/>
                    <a:pt x="1448" y="6800"/>
                  </a:cubicBezTo>
                  <a:close/>
                  <a:moveTo>
                    <a:pt x="990" y="4449"/>
                  </a:moveTo>
                  <a:cubicBezTo>
                    <a:pt x="1006" y="4440"/>
                    <a:pt x="1012" y="4456"/>
                    <a:pt x="1024" y="4458"/>
                  </a:cubicBezTo>
                  <a:cubicBezTo>
                    <a:pt x="999" y="4404"/>
                    <a:pt x="1026" y="4418"/>
                    <a:pt x="1012" y="4350"/>
                  </a:cubicBezTo>
                  <a:cubicBezTo>
                    <a:pt x="1035" y="4355"/>
                    <a:pt x="1046" y="4393"/>
                    <a:pt x="1058" y="4436"/>
                  </a:cubicBezTo>
                  <a:cubicBezTo>
                    <a:pt x="1019" y="4375"/>
                    <a:pt x="1044" y="4458"/>
                    <a:pt x="1039" y="4501"/>
                  </a:cubicBezTo>
                  <a:cubicBezTo>
                    <a:pt x="1017" y="4519"/>
                    <a:pt x="1019" y="4454"/>
                    <a:pt x="1001" y="4463"/>
                  </a:cubicBezTo>
                  <a:cubicBezTo>
                    <a:pt x="981" y="4470"/>
                    <a:pt x="1026" y="4499"/>
                    <a:pt x="992" y="4495"/>
                  </a:cubicBezTo>
                  <a:cubicBezTo>
                    <a:pt x="985" y="4472"/>
                    <a:pt x="994" y="4467"/>
                    <a:pt x="992" y="4449"/>
                  </a:cubicBezTo>
                  <a:close/>
                  <a:moveTo>
                    <a:pt x="1019" y="4271"/>
                  </a:moveTo>
                  <a:cubicBezTo>
                    <a:pt x="999" y="4278"/>
                    <a:pt x="988" y="4233"/>
                    <a:pt x="992" y="4212"/>
                  </a:cubicBezTo>
                  <a:cubicBezTo>
                    <a:pt x="1008" y="4215"/>
                    <a:pt x="1017" y="4235"/>
                    <a:pt x="1021" y="4271"/>
                  </a:cubicBezTo>
                  <a:close/>
                  <a:moveTo>
                    <a:pt x="1071" y="4605"/>
                  </a:moveTo>
                  <a:cubicBezTo>
                    <a:pt x="1080" y="4605"/>
                    <a:pt x="1082" y="4632"/>
                    <a:pt x="1087" y="4650"/>
                  </a:cubicBezTo>
                  <a:cubicBezTo>
                    <a:pt x="1069" y="4659"/>
                    <a:pt x="1067" y="4626"/>
                    <a:pt x="1046" y="4641"/>
                  </a:cubicBezTo>
                  <a:cubicBezTo>
                    <a:pt x="1060" y="4610"/>
                    <a:pt x="1021" y="4571"/>
                    <a:pt x="1035" y="4535"/>
                  </a:cubicBezTo>
                  <a:cubicBezTo>
                    <a:pt x="1053" y="4537"/>
                    <a:pt x="1067" y="4664"/>
                    <a:pt x="1073" y="4605"/>
                  </a:cubicBezTo>
                  <a:close/>
                  <a:moveTo>
                    <a:pt x="1335" y="6177"/>
                  </a:moveTo>
                  <a:cubicBezTo>
                    <a:pt x="1367" y="6218"/>
                    <a:pt x="1324" y="6231"/>
                    <a:pt x="1335" y="6177"/>
                  </a:cubicBezTo>
                  <a:close/>
                  <a:moveTo>
                    <a:pt x="1335" y="6225"/>
                  </a:moveTo>
                  <a:cubicBezTo>
                    <a:pt x="1342" y="6272"/>
                    <a:pt x="1365" y="6263"/>
                    <a:pt x="1365" y="6328"/>
                  </a:cubicBezTo>
                  <a:cubicBezTo>
                    <a:pt x="1338" y="6308"/>
                    <a:pt x="1320" y="6279"/>
                    <a:pt x="1311" y="6245"/>
                  </a:cubicBezTo>
                  <a:cubicBezTo>
                    <a:pt x="1299" y="6252"/>
                    <a:pt x="1306" y="6290"/>
                    <a:pt x="1283" y="6281"/>
                  </a:cubicBezTo>
                  <a:cubicBezTo>
                    <a:pt x="1301" y="6313"/>
                    <a:pt x="1317" y="6342"/>
                    <a:pt x="1344" y="6333"/>
                  </a:cubicBezTo>
                  <a:cubicBezTo>
                    <a:pt x="1349" y="6385"/>
                    <a:pt x="1367" y="6394"/>
                    <a:pt x="1360" y="6423"/>
                  </a:cubicBezTo>
                  <a:cubicBezTo>
                    <a:pt x="1347" y="6428"/>
                    <a:pt x="1338" y="6414"/>
                    <a:pt x="1333" y="6380"/>
                  </a:cubicBezTo>
                  <a:cubicBezTo>
                    <a:pt x="1340" y="6380"/>
                    <a:pt x="1342" y="6398"/>
                    <a:pt x="1344" y="6410"/>
                  </a:cubicBezTo>
                  <a:cubicBezTo>
                    <a:pt x="1351" y="6405"/>
                    <a:pt x="1344" y="6380"/>
                    <a:pt x="1344" y="6362"/>
                  </a:cubicBezTo>
                  <a:cubicBezTo>
                    <a:pt x="1311" y="6387"/>
                    <a:pt x="1322" y="6417"/>
                    <a:pt x="1320" y="6493"/>
                  </a:cubicBezTo>
                  <a:cubicBezTo>
                    <a:pt x="1311" y="6493"/>
                    <a:pt x="1279" y="6455"/>
                    <a:pt x="1295" y="6529"/>
                  </a:cubicBezTo>
                  <a:cubicBezTo>
                    <a:pt x="1270" y="6523"/>
                    <a:pt x="1268" y="6432"/>
                    <a:pt x="1290" y="6435"/>
                  </a:cubicBezTo>
                  <a:cubicBezTo>
                    <a:pt x="1259" y="6281"/>
                    <a:pt x="1231" y="6168"/>
                    <a:pt x="1209" y="6012"/>
                  </a:cubicBezTo>
                  <a:cubicBezTo>
                    <a:pt x="1250" y="6001"/>
                    <a:pt x="1247" y="6206"/>
                    <a:pt x="1274" y="6188"/>
                  </a:cubicBezTo>
                  <a:cubicBezTo>
                    <a:pt x="1288" y="6197"/>
                    <a:pt x="1281" y="6216"/>
                    <a:pt x="1283" y="6234"/>
                  </a:cubicBezTo>
                  <a:cubicBezTo>
                    <a:pt x="1304" y="6249"/>
                    <a:pt x="1317" y="6238"/>
                    <a:pt x="1340" y="6225"/>
                  </a:cubicBezTo>
                  <a:close/>
                  <a:moveTo>
                    <a:pt x="1198" y="5983"/>
                  </a:moveTo>
                  <a:cubicBezTo>
                    <a:pt x="1180" y="5922"/>
                    <a:pt x="1209" y="5933"/>
                    <a:pt x="1193" y="5872"/>
                  </a:cubicBezTo>
                  <a:cubicBezTo>
                    <a:pt x="1216" y="5911"/>
                    <a:pt x="1207" y="5820"/>
                    <a:pt x="1234" y="5865"/>
                  </a:cubicBezTo>
                  <a:cubicBezTo>
                    <a:pt x="1216" y="5899"/>
                    <a:pt x="1198" y="5960"/>
                    <a:pt x="1229" y="6005"/>
                  </a:cubicBezTo>
                  <a:cubicBezTo>
                    <a:pt x="1222" y="6001"/>
                    <a:pt x="1213" y="5987"/>
                    <a:pt x="1200" y="5981"/>
                  </a:cubicBezTo>
                  <a:close/>
                  <a:moveTo>
                    <a:pt x="1277" y="6439"/>
                  </a:moveTo>
                  <a:cubicBezTo>
                    <a:pt x="1254" y="6423"/>
                    <a:pt x="1281" y="6489"/>
                    <a:pt x="1259" y="6473"/>
                  </a:cubicBezTo>
                  <a:cubicBezTo>
                    <a:pt x="1254" y="6450"/>
                    <a:pt x="1270" y="6407"/>
                    <a:pt x="1250" y="6396"/>
                  </a:cubicBezTo>
                  <a:cubicBezTo>
                    <a:pt x="1254" y="6351"/>
                    <a:pt x="1279" y="6412"/>
                    <a:pt x="1281" y="6439"/>
                  </a:cubicBezTo>
                  <a:close/>
                  <a:moveTo>
                    <a:pt x="1390" y="6482"/>
                  </a:moveTo>
                  <a:cubicBezTo>
                    <a:pt x="1383" y="6520"/>
                    <a:pt x="1371" y="6505"/>
                    <a:pt x="1349" y="6505"/>
                  </a:cubicBezTo>
                  <a:cubicBezTo>
                    <a:pt x="1344" y="6475"/>
                    <a:pt x="1351" y="6471"/>
                    <a:pt x="1344" y="6441"/>
                  </a:cubicBezTo>
                  <a:lnTo>
                    <a:pt x="1376" y="6437"/>
                  </a:lnTo>
                  <a:cubicBezTo>
                    <a:pt x="1383" y="6457"/>
                    <a:pt x="1385" y="6480"/>
                    <a:pt x="1394" y="6482"/>
                  </a:cubicBezTo>
                  <a:close/>
                  <a:moveTo>
                    <a:pt x="1094" y="4727"/>
                  </a:moveTo>
                  <a:cubicBezTo>
                    <a:pt x="1073" y="4732"/>
                    <a:pt x="1051" y="4700"/>
                    <a:pt x="1060" y="4671"/>
                  </a:cubicBezTo>
                  <a:cubicBezTo>
                    <a:pt x="1082" y="4662"/>
                    <a:pt x="1091" y="4687"/>
                    <a:pt x="1096" y="4727"/>
                  </a:cubicBezTo>
                  <a:close/>
                  <a:moveTo>
                    <a:pt x="1240" y="5676"/>
                  </a:moveTo>
                  <a:cubicBezTo>
                    <a:pt x="1263" y="5683"/>
                    <a:pt x="1240" y="5710"/>
                    <a:pt x="1250" y="5737"/>
                  </a:cubicBezTo>
                  <a:cubicBezTo>
                    <a:pt x="1234" y="5737"/>
                    <a:pt x="1240" y="5685"/>
                    <a:pt x="1243" y="5676"/>
                  </a:cubicBezTo>
                  <a:close/>
                  <a:moveTo>
                    <a:pt x="1410" y="6760"/>
                  </a:moveTo>
                  <a:lnTo>
                    <a:pt x="1381" y="6767"/>
                  </a:lnTo>
                  <a:cubicBezTo>
                    <a:pt x="1405" y="6712"/>
                    <a:pt x="1358" y="6706"/>
                    <a:pt x="1349" y="6647"/>
                  </a:cubicBezTo>
                  <a:cubicBezTo>
                    <a:pt x="1353" y="6645"/>
                    <a:pt x="1349" y="6627"/>
                    <a:pt x="1349" y="6615"/>
                  </a:cubicBezTo>
                  <a:cubicBezTo>
                    <a:pt x="1371" y="6647"/>
                    <a:pt x="1376" y="6579"/>
                    <a:pt x="1374" y="6532"/>
                  </a:cubicBezTo>
                  <a:cubicBezTo>
                    <a:pt x="1410" y="6615"/>
                    <a:pt x="1396" y="6676"/>
                    <a:pt x="1412" y="6760"/>
                  </a:cubicBezTo>
                  <a:close/>
                  <a:moveTo>
                    <a:pt x="308" y="1109"/>
                  </a:moveTo>
                  <a:cubicBezTo>
                    <a:pt x="303" y="1080"/>
                    <a:pt x="296" y="1050"/>
                    <a:pt x="285" y="1021"/>
                  </a:cubicBezTo>
                  <a:cubicBezTo>
                    <a:pt x="283" y="996"/>
                    <a:pt x="337" y="1125"/>
                    <a:pt x="312" y="1111"/>
                  </a:cubicBezTo>
                  <a:close/>
                  <a:moveTo>
                    <a:pt x="870" y="3639"/>
                  </a:moveTo>
                  <a:cubicBezTo>
                    <a:pt x="886" y="3641"/>
                    <a:pt x="890" y="3718"/>
                    <a:pt x="886" y="3729"/>
                  </a:cubicBezTo>
                  <a:cubicBezTo>
                    <a:pt x="872" y="3695"/>
                    <a:pt x="834" y="3672"/>
                    <a:pt x="845" y="3627"/>
                  </a:cubicBezTo>
                  <a:cubicBezTo>
                    <a:pt x="863" y="3636"/>
                    <a:pt x="890" y="3733"/>
                    <a:pt x="872" y="3639"/>
                  </a:cubicBezTo>
                  <a:close/>
                  <a:moveTo>
                    <a:pt x="1299" y="6042"/>
                  </a:moveTo>
                  <a:cubicBezTo>
                    <a:pt x="1301" y="6098"/>
                    <a:pt x="1281" y="6046"/>
                    <a:pt x="1261" y="6064"/>
                  </a:cubicBezTo>
                  <a:cubicBezTo>
                    <a:pt x="1261" y="6033"/>
                    <a:pt x="1295" y="6053"/>
                    <a:pt x="1277" y="5999"/>
                  </a:cubicBezTo>
                  <a:cubicBezTo>
                    <a:pt x="1292" y="6001"/>
                    <a:pt x="1290" y="6044"/>
                    <a:pt x="1301" y="6042"/>
                  </a:cubicBezTo>
                  <a:close/>
                  <a:moveTo>
                    <a:pt x="956" y="4108"/>
                  </a:moveTo>
                  <a:cubicBezTo>
                    <a:pt x="949" y="4154"/>
                    <a:pt x="908" y="4097"/>
                    <a:pt x="899" y="4056"/>
                  </a:cubicBezTo>
                  <a:cubicBezTo>
                    <a:pt x="938" y="4025"/>
                    <a:pt x="931" y="4133"/>
                    <a:pt x="960" y="4108"/>
                  </a:cubicBezTo>
                  <a:close/>
                  <a:moveTo>
                    <a:pt x="1274" y="5935"/>
                  </a:moveTo>
                  <a:cubicBezTo>
                    <a:pt x="1270" y="5951"/>
                    <a:pt x="1281" y="5992"/>
                    <a:pt x="1261" y="5985"/>
                  </a:cubicBezTo>
                  <a:cubicBezTo>
                    <a:pt x="1270" y="5954"/>
                    <a:pt x="1256" y="5947"/>
                    <a:pt x="1247" y="5911"/>
                  </a:cubicBezTo>
                  <a:cubicBezTo>
                    <a:pt x="1261" y="5913"/>
                    <a:pt x="1268" y="5933"/>
                    <a:pt x="1279" y="5935"/>
                  </a:cubicBezTo>
                  <a:close/>
                  <a:moveTo>
                    <a:pt x="1175" y="5389"/>
                  </a:moveTo>
                  <a:cubicBezTo>
                    <a:pt x="1182" y="5427"/>
                    <a:pt x="1170" y="5439"/>
                    <a:pt x="1175" y="5468"/>
                  </a:cubicBezTo>
                  <a:cubicBezTo>
                    <a:pt x="1159" y="5450"/>
                    <a:pt x="1168" y="5391"/>
                    <a:pt x="1137" y="5380"/>
                  </a:cubicBezTo>
                  <a:cubicBezTo>
                    <a:pt x="1146" y="5357"/>
                    <a:pt x="1159" y="5366"/>
                    <a:pt x="1180" y="5389"/>
                  </a:cubicBezTo>
                  <a:close/>
                  <a:moveTo>
                    <a:pt x="1218" y="5649"/>
                  </a:moveTo>
                  <a:cubicBezTo>
                    <a:pt x="1198" y="5660"/>
                    <a:pt x="1184" y="5640"/>
                    <a:pt x="1180" y="5592"/>
                  </a:cubicBezTo>
                  <a:cubicBezTo>
                    <a:pt x="1152" y="5601"/>
                    <a:pt x="1202" y="5683"/>
                    <a:pt x="1170" y="5705"/>
                  </a:cubicBezTo>
                  <a:cubicBezTo>
                    <a:pt x="1164" y="5610"/>
                    <a:pt x="1132" y="5613"/>
                    <a:pt x="1123" y="5524"/>
                  </a:cubicBezTo>
                  <a:cubicBezTo>
                    <a:pt x="1159" y="5561"/>
                    <a:pt x="1141" y="5461"/>
                    <a:pt x="1186" y="5495"/>
                  </a:cubicBezTo>
                  <a:cubicBezTo>
                    <a:pt x="1209" y="5567"/>
                    <a:pt x="1204" y="5576"/>
                    <a:pt x="1222" y="5646"/>
                  </a:cubicBezTo>
                  <a:close/>
                  <a:moveTo>
                    <a:pt x="976" y="4294"/>
                  </a:moveTo>
                  <a:cubicBezTo>
                    <a:pt x="988" y="4368"/>
                    <a:pt x="983" y="4420"/>
                    <a:pt x="965" y="4454"/>
                  </a:cubicBezTo>
                  <a:cubicBezTo>
                    <a:pt x="981" y="4411"/>
                    <a:pt x="936" y="4294"/>
                    <a:pt x="979" y="4294"/>
                  </a:cubicBezTo>
                  <a:close/>
                  <a:moveTo>
                    <a:pt x="1033" y="4614"/>
                  </a:moveTo>
                  <a:cubicBezTo>
                    <a:pt x="1021" y="4607"/>
                    <a:pt x="1012" y="4596"/>
                    <a:pt x="1008" y="4571"/>
                  </a:cubicBezTo>
                  <a:cubicBezTo>
                    <a:pt x="1028" y="4560"/>
                    <a:pt x="1033" y="4589"/>
                    <a:pt x="1035" y="4614"/>
                  </a:cubicBezTo>
                  <a:close/>
                  <a:moveTo>
                    <a:pt x="1227" y="5741"/>
                  </a:moveTo>
                  <a:cubicBezTo>
                    <a:pt x="1207" y="5746"/>
                    <a:pt x="1193" y="5683"/>
                    <a:pt x="1198" y="5667"/>
                  </a:cubicBezTo>
                  <a:cubicBezTo>
                    <a:pt x="1220" y="5667"/>
                    <a:pt x="1227" y="5703"/>
                    <a:pt x="1231" y="5741"/>
                  </a:cubicBezTo>
                  <a:close/>
                  <a:moveTo>
                    <a:pt x="838" y="3598"/>
                  </a:moveTo>
                  <a:cubicBezTo>
                    <a:pt x="841" y="3616"/>
                    <a:pt x="827" y="3611"/>
                    <a:pt x="818" y="3616"/>
                  </a:cubicBezTo>
                  <a:lnTo>
                    <a:pt x="811" y="3571"/>
                  </a:lnTo>
                  <a:cubicBezTo>
                    <a:pt x="829" y="3560"/>
                    <a:pt x="832" y="3598"/>
                    <a:pt x="843" y="3598"/>
                  </a:cubicBezTo>
                  <a:close/>
                  <a:moveTo>
                    <a:pt x="956" y="4282"/>
                  </a:moveTo>
                  <a:cubicBezTo>
                    <a:pt x="947" y="4282"/>
                    <a:pt x="945" y="4287"/>
                    <a:pt x="945" y="4300"/>
                  </a:cubicBezTo>
                  <a:cubicBezTo>
                    <a:pt x="931" y="4291"/>
                    <a:pt x="933" y="4266"/>
                    <a:pt x="947" y="4269"/>
                  </a:cubicBezTo>
                  <a:cubicBezTo>
                    <a:pt x="918" y="4239"/>
                    <a:pt x="918" y="4176"/>
                    <a:pt x="922" y="4131"/>
                  </a:cubicBezTo>
                  <a:cubicBezTo>
                    <a:pt x="954" y="4174"/>
                    <a:pt x="951" y="4215"/>
                    <a:pt x="963" y="4282"/>
                  </a:cubicBezTo>
                  <a:close/>
                  <a:moveTo>
                    <a:pt x="1428" y="7040"/>
                  </a:moveTo>
                  <a:cubicBezTo>
                    <a:pt x="1414" y="6997"/>
                    <a:pt x="1401" y="6956"/>
                    <a:pt x="1385" y="6922"/>
                  </a:cubicBezTo>
                  <a:cubicBezTo>
                    <a:pt x="1412" y="6936"/>
                    <a:pt x="1435" y="6988"/>
                    <a:pt x="1435" y="7040"/>
                  </a:cubicBezTo>
                  <a:close/>
                  <a:moveTo>
                    <a:pt x="1649" y="8352"/>
                  </a:moveTo>
                  <a:lnTo>
                    <a:pt x="1654" y="8381"/>
                  </a:lnTo>
                  <a:lnTo>
                    <a:pt x="1649" y="8381"/>
                  </a:lnTo>
                  <a:lnTo>
                    <a:pt x="1645" y="8352"/>
                  </a:lnTo>
                  <a:close/>
                  <a:moveTo>
                    <a:pt x="294" y="1172"/>
                  </a:moveTo>
                  <a:cubicBezTo>
                    <a:pt x="278" y="1154"/>
                    <a:pt x="319" y="1179"/>
                    <a:pt x="328" y="1229"/>
                  </a:cubicBezTo>
                  <a:lnTo>
                    <a:pt x="317" y="1231"/>
                  </a:lnTo>
                  <a:cubicBezTo>
                    <a:pt x="312" y="1233"/>
                    <a:pt x="319" y="1260"/>
                    <a:pt x="321" y="1276"/>
                  </a:cubicBezTo>
                  <a:cubicBezTo>
                    <a:pt x="319" y="1274"/>
                    <a:pt x="315" y="1263"/>
                    <a:pt x="310" y="1263"/>
                  </a:cubicBezTo>
                  <a:lnTo>
                    <a:pt x="303" y="1233"/>
                  </a:lnTo>
                  <a:cubicBezTo>
                    <a:pt x="324" y="1229"/>
                    <a:pt x="310" y="1184"/>
                    <a:pt x="301" y="1172"/>
                  </a:cubicBezTo>
                  <a:close/>
                  <a:moveTo>
                    <a:pt x="1254" y="6003"/>
                  </a:moveTo>
                  <a:lnTo>
                    <a:pt x="1259" y="6033"/>
                  </a:lnTo>
                  <a:lnTo>
                    <a:pt x="1245" y="6035"/>
                  </a:lnTo>
                  <a:lnTo>
                    <a:pt x="1240" y="6005"/>
                  </a:lnTo>
                  <a:close/>
                  <a:moveTo>
                    <a:pt x="1428" y="7117"/>
                  </a:moveTo>
                  <a:cubicBezTo>
                    <a:pt x="1432" y="7085"/>
                    <a:pt x="1426" y="7099"/>
                    <a:pt x="1419" y="7056"/>
                  </a:cubicBezTo>
                  <a:cubicBezTo>
                    <a:pt x="1437" y="7031"/>
                    <a:pt x="1455" y="7139"/>
                    <a:pt x="1435" y="7117"/>
                  </a:cubicBezTo>
                  <a:close/>
                  <a:moveTo>
                    <a:pt x="1532" y="7681"/>
                  </a:moveTo>
                  <a:cubicBezTo>
                    <a:pt x="1514" y="7650"/>
                    <a:pt x="1521" y="7582"/>
                    <a:pt x="1532" y="7681"/>
                  </a:cubicBezTo>
                  <a:close/>
                  <a:moveTo>
                    <a:pt x="1575" y="7939"/>
                  </a:moveTo>
                  <a:cubicBezTo>
                    <a:pt x="1586" y="8036"/>
                    <a:pt x="1523" y="7826"/>
                    <a:pt x="1550" y="7835"/>
                  </a:cubicBezTo>
                  <a:cubicBezTo>
                    <a:pt x="1566" y="7878"/>
                    <a:pt x="1572" y="7939"/>
                    <a:pt x="1584" y="7939"/>
                  </a:cubicBezTo>
                  <a:close/>
                  <a:moveTo>
                    <a:pt x="1701" y="8702"/>
                  </a:moveTo>
                  <a:cubicBezTo>
                    <a:pt x="1713" y="8729"/>
                    <a:pt x="1701" y="8727"/>
                    <a:pt x="1706" y="8747"/>
                  </a:cubicBezTo>
                  <a:cubicBezTo>
                    <a:pt x="1703" y="8720"/>
                    <a:pt x="1713" y="8722"/>
                    <a:pt x="1708" y="8702"/>
                  </a:cubicBezTo>
                  <a:close/>
                  <a:moveTo>
                    <a:pt x="132" y="486"/>
                  </a:moveTo>
                  <a:lnTo>
                    <a:pt x="145" y="529"/>
                  </a:lnTo>
                  <a:cubicBezTo>
                    <a:pt x="141" y="520"/>
                    <a:pt x="136" y="511"/>
                    <a:pt x="134" y="499"/>
                  </a:cubicBezTo>
                  <a:cubicBezTo>
                    <a:pt x="136" y="522"/>
                    <a:pt x="143" y="547"/>
                    <a:pt x="127" y="486"/>
                  </a:cubicBezTo>
                  <a:close/>
                  <a:moveTo>
                    <a:pt x="825" y="3661"/>
                  </a:moveTo>
                  <a:cubicBezTo>
                    <a:pt x="843" y="3589"/>
                    <a:pt x="805" y="3754"/>
                    <a:pt x="825" y="3661"/>
                  </a:cubicBezTo>
                  <a:close/>
                  <a:moveTo>
                    <a:pt x="364" y="1425"/>
                  </a:moveTo>
                  <a:cubicBezTo>
                    <a:pt x="357" y="1455"/>
                    <a:pt x="380" y="1486"/>
                    <a:pt x="364" y="1489"/>
                  </a:cubicBezTo>
                  <a:cubicBezTo>
                    <a:pt x="366" y="1459"/>
                    <a:pt x="357" y="1423"/>
                    <a:pt x="371" y="1425"/>
                  </a:cubicBezTo>
                  <a:close/>
                  <a:moveTo>
                    <a:pt x="493" y="2028"/>
                  </a:moveTo>
                  <a:lnTo>
                    <a:pt x="500" y="2060"/>
                  </a:lnTo>
                  <a:lnTo>
                    <a:pt x="488" y="2060"/>
                  </a:lnTo>
                  <a:lnTo>
                    <a:pt x="482" y="2031"/>
                  </a:lnTo>
                  <a:close/>
                  <a:moveTo>
                    <a:pt x="509" y="2105"/>
                  </a:moveTo>
                  <a:cubicBezTo>
                    <a:pt x="511" y="2153"/>
                    <a:pt x="520" y="2155"/>
                    <a:pt x="531" y="2209"/>
                  </a:cubicBezTo>
                  <a:cubicBezTo>
                    <a:pt x="520" y="2207"/>
                    <a:pt x="516" y="2153"/>
                    <a:pt x="500" y="2168"/>
                  </a:cubicBezTo>
                  <a:cubicBezTo>
                    <a:pt x="500" y="2130"/>
                    <a:pt x="502" y="2107"/>
                    <a:pt x="516" y="2105"/>
                  </a:cubicBezTo>
                  <a:close/>
                  <a:moveTo>
                    <a:pt x="561" y="2347"/>
                  </a:moveTo>
                  <a:lnTo>
                    <a:pt x="576" y="2421"/>
                  </a:lnTo>
                  <a:cubicBezTo>
                    <a:pt x="558" y="2428"/>
                    <a:pt x="547" y="2396"/>
                    <a:pt x="536" y="2381"/>
                  </a:cubicBezTo>
                  <a:cubicBezTo>
                    <a:pt x="545" y="2358"/>
                    <a:pt x="558" y="2356"/>
                    <a:pt x="567" y="2347"/>
                  </a:cubicBezTo>
                  <a:close/>
                  <a:moveTo>
                    <a:pt x="604" y="2557"/>
                  </a:moveTo>
                  <a:cubicBezTo>
                    <a:pt x="606" y="2573"/>
                    <a:pt x="599" y="2570"/>
                    <a:pt x="595" y="2575"/>
                  </a:cubicBezTo>
                  <a:cubicBezTo>
                    <a:pt x="604" y="2593"/>
                    <a:pt x="610" y="2613"/>
                    <a:pt x="613" y="2634"/>
                  </a:cubicBezTo>
                  <a:cubicBezTo>
                    <a:pt x="606" y="2627"/>
                    <a:pt x="599" y="2620"/>
                    <a:pt x="590" y="2622"/>
                  </a:cubicBezTo>
                  <a:cubicBezTo>
                    <a:pt x="592" y="2584"/>
                    <a:pt x="590" y="2525"/>
                    <a:pt x="610" y="2557"/>
                  </a:cubicBezTo>
                  <a:close/>
                  <a:moveTo>
                    <a:pt x="771" y="3451"/>
                  </a:moveTo>
                  <a:cubicBezTo>
                    <a:pt x="737" y="3410"/>
                    <a:pt x="784" y="3395"/>
                    <a:pt x="771" y="3451"/>
                  </a:cubicBezTo>
                  <a:close/>
                  <a:moveTo>
                    <a:pt x="1326" y="6586"/>
                  </a:moveTo>
                  <a:cubicBezTo>
                    <a:pt x="1338" y="6588"/>
                    <a:pt x="1326" y="6613"/>
                    <a:pt x="1338" y="6613"/>
                  </a:cubicBezTo>
                  <a:cubicBezTo>
                    <a:pt x="1338" y="6654"/>
                    <a:pt x="1304" y="6602"/>
                    <a:pt x="1301" y="6557"/>
                  </a:cubicBezTo>
                  <a:cubicBezTo>
                    <a:pt x="1324" y="6525"/>
                    <a:pt x="1333" y="6645"/>
                    <a:pt x="1333" y="6588"/>
                  </a:cubicBezTo>
                  <a:close/>
                  <a:moveTo>
                    <a:pt x="1643" y="8381"/>
                  </a:moveTo>
                  <a:cubicBezTo>
                    <a:pt x="1645" y="8402"/>
                    <a:pt x="1643" y="8406"/>
                    <a:pt x="1645" y="8427"/>
                  </a:cubicBezTo>
                  <a:cubicBezTo>
                    <a:pt x="1643" y="8431"/>
                    <a:pt x="1640" y="8422"/>
                    <a:pt x="1640" y="8413"/>
                  </a:cubicBezTo>
                  <a:lnTo>
                    <a:pt x="1633" y="8381"/>
                  </a:lnTo>
                  <a:close/>
                  <a:moveTo>
                    <a:pt x="412" y="1699"/>
                  </a:moveTo>
                  <a:cubicBezTo>
                    <a:pt x="418" y="1692"/>
                    <a:pt x="425" y="1757"/>
                    <a:pt x="412" y="1746"/>
                  </a:cubicBezTo>
                  <a:cubicBezTo>
                    <a:pt x="407" y="1712"/>
                    <a:pt x="423" y="1723"/>
                    <a:pt x="418" y="1699"/>
                  </a:cubicBezTo>
                  <a:close/>
                  <a:moveTo>
                    <a:pt x="642" y="2817"/>
                  </a:moveTo>
                  <a:cubicBezTo>
                    <a:pt x="624" y="2803"/>
                    <a:pt x="613" y="2726"/>
                    <a:pt x="613" y="2710"/>
                  </a:cubicBezTo>
                  <a:cubicBezTo>
                    <a:pt x="624" y="2692"/>
                    <a:pt x="651" y="2789"/>
                    <a:pt x="649" y="2817"/>
                  </a:cubicBezTo>
                  <a:close/>
                  <a:moveTo>
                    <a:pt x="653" y="2877"/>
                  </a:moveTo>
                  <a:cubicBezTo>
                    <a:pt x="665" y="2880"/>
                    <a:pt x="667" y="2914"/>
                    <a:pt x="671" y="2936"/>
                  </a:cubicBezTo>
                  <a:cubicBezTo>
                    <a:pt x="662" y="2932"/>
                    <a:pt x="656" y="2911"/>
                    <a:pt x="647" y="2907"/>
                  </a:cubicBezTo>
                  <a:cubicBezTo>
                    <a:pt x="651" y="2893"/>
                    <a:pt x="665" y="2898"/>
                    <a:pt x="660" y="2877"/>
                  </a:cubicBezTo>
                  <a:close/>
                  <a:moveTo>
                    <a:pt x="635" y="3146"/>
                  </a:moveTo>
                  <a:cubicBezTo>
                    <a:pt x="658" y="3133"/>
                    <a:pt x="674" y="3146"/>
                    <a:pt x="685" y="3185"/>
                  </a:cubicBezTo>
                  <a:cubicBezTo>
                    <a:pt x="703" y="3180"/>
                    <a:pt x="685" y="3126"/>
                    <a:pt x="692" y="3106"/>
                  </a:cubicBezTo>
                  <a:cubicBezTo>
                    <a:pt x="717" y="3121"/>
                    <a:pt x="726" y="3212"/>
                    <a:pt x="728" y="3255"/>
                  </a:cubicBezTo>
                  <a:cubicBezTo>
                    <a:pt x="717" y="3243"/>
                    <a:pt x="710" y="3228"/>
                    <a:pt x="705" y="3212"/>
                  </a:cubicBezTo>
                  <a:cubicBezTo>
                    <a:pt x="696" y="3219"/>
                    <a:pt x="705" y="3252"/>
                    <a:pt x="710" y="3275"/>
                  </a:cubicBezTo>
                  <a:cubicBezTo>
                    <a:pt x="698" y="3270"/>
                    <a:pt x="692" y="3257"/>
                    <a:pt x="687" y="3232"/>
                  </a:cubicBezTo>
                  <a:cubicBezTo>
                    <a:pt x="685" y="3246"/>
                    <a:pt x="656" y="3275"/>
                    <a:pt x="674" y="3282"/>
                  </a:cubicBezTo>
                  <a:cubicBezTo>
                    <a:pt x="676" y="3298"/>
                    <a:pt x="669" y="3291"/>
                    <a:pt x="667" y="3282"/>
                  </a:cubicBezTo>
                  <a:lnTo>
                    <a:pt x="653" y="3284"/>
                  </a:lnTo>
                  <a:cubicBezTo>
                    <a:pt x="678" y="3266"/>
                    <a:pt x="656" y="3185"/>
                    <a:pt x="640" y="3148"/>
                  </a:cubicBezTo>
                  <a:close/>
                  <a:moveTo>
                    <a:pt x="1694" y="8700"/>
                  </a:moveTo>
                  <a:cubicBezTo>
                    <a:pt x="1699" y="8716"/>
                    <a:pt x="1694" y="8713"/>
                    <a:pt x="1694" y="8716"/>
                  </a:cubicBezTo>
                  <a:cubicBezTo>
                    <a:pt x="1699" y="8729"/>
                    <a:pt x="1703" y="8750"/>
                    <a:pt x="1708" y="8777"/>
                  </a:cubicBezTo>
                  <a:cubicBezTo>
                    <a:pt x="1697" y="8745"/>
                    <a:pt x="1690" y="8700"/>
                    <a:pt x="1681" y="8655"/>
                  </a:cubicBezTo>
                  <a:cubicBezTo>
                    <a:pt x="1690" y="8671"/>
                    <a:pt x="1697" y="8686"/>
                    <a:pt x="1701" y="8702"/>
                  </a:cubicBezTo>
                  <a:close/>
                  <a:moveTo>
                    <a:pt x="283" y="1143"/>
                  </a:moveTo>
                  <a:cubicBezTo>
                    <a:pt x="276" y="1132"/>
                    <a:pt x="267" y="1120"/>
                    <a:pt x="272" y="1143"/>
                  </a:cubicBezTo>
                  <a:cubicBezTo>
                    <a:pt x="258" y="1125"/>
                    <a:pt x="281" y="1082"/>
                    <a:pt x="290" y="1143"/>
                  </a:cubicBezTo>
                  <a:close/>
                  <a:moveTo>
                    <a:pt x="1421" y="7227"/>
                  </a:moveTo>
                  <a:cubicBezTo>
                    <a:pt x="1428" y="7223"/>
                    <a:pt x="1448" y="7324"/>
                    <a:pt x="1428" y="7304"/>
                  </a:cubicBezTo>
                  <a:cubicBezTo>
                    <a:pt x="1428" y="7268"/>
                    <a:pt x="1439" y="7270"/>
                    <a:pt x="1428" y="7227"/>
                  </a:cubicBezTo>
                  <a:close/>
                  <a:moveTo>
                    <a:pt x="222" y="904"/>
                  </a:moveTo>
                  <a:lnTo>
                    <a:pt x="233" y="949"/>
                  </a:lnTo>
                  <a:lnTo>
                    <a:pt x="226" y="949"/>
                  </a:lnTo>
                  <a:lnTo>
                    <a:pt x="217" y="904"/>
                  </a:lnTo>
                  <a:close/>
                  <a:moveTo>
                    <a:pt x="380" y="1626"/>
                  </a:moveTo>
                  <a:cubicBezTo>
                    <a:pt x="387" y="1620"/>
                    <a:pt x="409" y="1710"/>
                    <a:pt x="389" y="1687"/>
                  </a:cubicBezTo>
                  <a:cubicBezTo>
                    <a:pt x="385" y="1667"/>
                    <a:pt x="385" y="1647"/>
                    <a:pt x="387" y="1626"/>
                  </a:cubicBezTo>
                  <a:close/>
                  <a:moveTo>
                    <a:pt x="606" y="2699"/>
                  </a:moveTo>
                  <a:cubicBezTo>
                    <a:pt x="590" y="2713"/>
                    <a:pt x="588" y="2672"/>
                    <a:pt x="574" y="2674"/>
                  </a:cubicBezTo>
                  <a:cubicBezTo>
                    <a:pt x="576" y="2640"/>
                    <a:pt x="610" y="2663"/>
                    <a:pt x="613" y="2697"/>
                  </a:cubicBezTo>
                  <a:close/>
                  <a:moveTo>
                    <a:pt x="1381" y="7001"/>
                  </a:moveTo>
                  <a:lnTo>
                    <a:pt x="1385" y="7033"/>
                  </a:lnTo>
                  <a:cubicBezTo>
                    <a:pt x="1378" y="7038"/>
                    <a:pt x="1374" y="7020"/>
                    <a:pt x="1367" y="7020"/>
                  </a:cubicBezTo>
                  <a:lnTo>
                    <a:pt x="1360" y="6990"/>
                  </a:lnTo>
                  <a:cubicBezTo>
                    <a:pt x="1374" y="6983"/>
                    <a:pt x="1378" y="7001"/>
                    <a:pt x="1387" y="6999"/>
                  </a:cubicBezTo>
                  <a:close/>
                  <a:moveTo>
                    <a:pt x="622" y="2853"/>
                  </a:moveTo>
                  <a:cubicBezTo>
                    <a:pt x="642" y="2862"/>
                    <a:pt x="622" y="2900"/>
                    <a:pt x="640" y="2943"/>
                  </a:cubicBezTo>
                  <a:cubicBezTo>
                    <a:pt x="624" y="2923"/>
                    <a:pt x="613" y="2896"/>
                    <a:pt x="610" y="2868"/>
                  </a:cubicBezTo>
                  <a:cubicBezTo>
                    <a:pt x="626" y="2871"/>
                    <a:pt x="628" y="2864"/>
                    <a:pt x="628" y="2853"/>
                  </a:cubicBezTo>
                  <a:close/>
                  <a:moveTo>
                    <a:pt x="1557" y="8004"/>
                  </a:moveTo>
                  <a:cubicBezTo>
                    <a:pt x="1561" y="8031"/>
                    <a:pt x="1557" y="8038"/>
                    <a:pt x="1550" y="8036"/>
                  </a:cubicBezTo>
                  <a:cubicBezTo>
                    <a:pt x="1550" y="8009"/>
                    <a:pt x="1554" y="8000"/>
                    <a:pt x="1563" y="8004"/>
                  </a:cubicBezTo>
                  <a:close/>
                  <a:moveTo>
                    <a:pt x="235" y="980"/>
                  </a:moveTo>
                  <a:cubicBezTo>
                    <a:pt x="242" y="1007"/>
                    <a:pt x="224" y="1003"/>
                    <a:pt x="222" y="965"/>
                  </a:cubicBezTo>
                  <a:lnTo>
                    <a:pt x="229" y="965"/>
                  </a:lnTo>
                  <a:cubicBezTo>
                    <a:pt x="235" y="978"/>
                    <a:pt x="238" y="978"/>
                    <a:pt x="240" y="980"/>
                  </a:cubicBezTo>
                  <a:close/>
                  <a:moveTo>
                    <a:pt x="337" y="1461"/>
                  </a:moveTo>
                  <a:cubicBezTo>
                    <a:pt x="348" y="1470"/>
                    <a:pt x="357" y="1547"/>
                    <a:pt x="366" y="1581"/>
                  </a:cubicBezTo>
                  <a:cubicBezTo>
                    <a:pt x="362" y="1574"/>
                    <a:pt x="355" y="1568"/>
                    <a:pt x="348" y="1568"/>
                  </a:cubicBezTo>
                  <a:cubicBezTo>
                    <a:pt x="353" y="1531"/>
                    <a:pt x="330" y="1520"/>
                    <a:pt x="324" y="1464"/>
                  </a:cubicBezTo>
                  <a:cubicBezTo>
                    <a:pt x="335" y="1473"/>
                    <a:pt x="346" y="1486"/>
                    <a:pt x="344" y="1461"/>
                  </a:cubicBezTo>
                  <a:close/>
                  <a:moveTo>
                    <a:pt x="669" y="3094"/>
                  </a:moveTo>
                  <a:cubicBezTo>
                    <a:pt x="658" y="3090"/>
                    <a:pt x="651" y="3078"/>
                    <a:pt x="647" y="3051"/>
                  </a:cubicBezTo>
                  <a:cubicBezTo>
                    <a:pt x="665" y="3042"/>
                    <a:pt x="669" y="3069"/>
                    <a:pt x="674" y="3094"/>
                  </a:cubicBezTo>
                  <a:close/>
                  <a:moveTo>
                    <a:pt x="1146" y="5739"/>
                  </a:moveTo>
                  <a:cubicBezTo>
                    <a:pt x="1150" y="5795"/>
                    <a:pt x="1159" y="5852"/>
                    <a:pt x="1173" y="5906"/>
                  </a:cubicBezTo>
                  <a:cubicBezTo>
                    <a:pt x="1152" y="5911"/>
                    <a:pt x="1146" y="5863"/>
                    <a:pt x="1128" y="5852"/>
                  </a:cubicBezTo>
                  <a:cubicBezTo>
                    <a:pt x="1141" y="5825"/>
                    <a:pt x="1123" y="5811"/>
                    <a:pt x="1125" y="5759"/>
                  </a:cubicBezTo>
                  <a:cubicBezTo>
                    <a:pt x="1096" y="5755"/>
                    <a:pt x="1105" y="5804"/>
                    <a:pt x="1114" y="5854"/>
                  </a:cubicBezTo>
                  <a:cubicBezTo>
                    <a:pt x="1087" y="5811"/>
                    <a:pt x="1071" y="5707"/>
                    <a:pt x="1042" y="5617"/>
                  </a:cubicBezTo>
                  <a:cubicBezTo>
                    <a:pt x="1051" y="5617"/>
                    <a:pt x="1053" y="5613"/>
                    <a:pt x="1053" y="5599"/>
                  </a:cubicBezTo>
                  <a:cubicBezTo>
                    <a:pt x="1076" y="5606"/>
                    <a:pt x="1053" y="5633"/>
                    <a:pt x="1064" y="5660"/>
                  </a:cubicBezTo>
                  <a:cubicBezTo>
                    <a:pt x="1073" y="5694"/>
                    <a:pt x="1071" y="5640"/>
                    <a:pt x="1087" y="5671"/>
                  </a:cubicBezTo>
                  <a:cubicBezTo>
                    <a:pt x="1105" y="5664"/>
                    <a:pt x="1073" y="5646"/>
                    <a:pt x="1076" y="5610"/>
                  </a:cubicBezTo>
                  <a:cubicBezTo>
                    <a:pt x="1098" y="5615"/>
                    <a:pt x="1121" y="5689"/>
                    <a:pt x="1116" y="5712"/>
                  </a:cubicBezTo>
                  <a:cubicBezTo>
                    <a:pt x="1091" y="5667"/>
                    <a:pt x="1112" y="5728"/>
                    <a:pt x="1071" y="5705"/>
                  </a:cubicBezTo>
                  <a:cubicBezTo>
                    <a:pt x="1100" y="5723"/>
                    <a:pt x="1121" y="5755"/>
                    <a:pt x="1150" y="5741"/>
                  </a:cubicBezTo>
                  <a:close/>
                  <a:moveTo>
                    <a:pt x="1195" y="6060"/>
                  </a:moveTo>
                  <a:cubicBezTo>
                    <a:pt x="1204" y="6080"/>
                    <a:pt x="1209" y="6100"/>
                    <a:pt x="1204" y="6121"/>
                  </a:cubicBezTo>
                  <a:cubicBezTo>
                    <a:pt x="1200" y="6118"/>
                    <a:pt x="1195" y="6107"/>
                    <a:pt x="1189" y="6109"/>
                  </a:cubicBezTo>
                  <a:lnTo>
                    <a:pt x="1184" y="6078"/>
                  </a:lnTo>
                  <a:cubicBezTo>
                    <a:pt x="1198" y="6080"/>
                    <a:pt x="1202" y="6073"/>
                    <a:pt x="1200" y="6060"/>
                  </a:cubicBezTo>
                  <a:close/>
                  <a:moveTo>
                    <a:pt x="1439" y="7381"/>
                  </a:moveTo>
                  <a:lnTo>
                    <a:pt x="1446" y="7428"/>
                  </a:lnTo>
                  <a:lnTo>
                    <a:pt x="1437" y="7428"/>
                  </a:lnTo>
                  <a:lnTo>
                    <a:pt x="1428" y="7383"/>
                  </a:lnTo>
                  <a:close/>
                  <a:moveTo>
                    <a:pt x="46" y="201"/>
                  </a:moveTo>
                  <a:cubicBezTo>
                    <a:pt x="41" y="190"/>
                    <a:pt x="39" y="181"/>
                    <a:pt x="34" y="170"/>
                  </a:cubicBezTo>
                  <a:cubicBezTo>
                    <a:pt x="32" y="136"/>
                    <a:pt x="41" y="151"/>
                    <a:pt x="53" y="201"/>
                  </a:cubicBezTo>
                  <a:close/>
                  <a:moveTo>
                    <a:pt x="244" y="1039"/>
                  </a:moveTo>
                  <a:lnTo>
                    <a:pt x="254" y="1084"/>
                  </a:lnTo>
                  <a:lnTo>
                    <a:pt x="247" y="1084"/>
                  </a:lnTo>
                  <a:lnTo>
                    <a:pt x="238" y="1039"/>
                  </a:lnTo>
                  <a:close/>
                  <a:moveTo>
                    <a:pt x="308" y="1326"/>
                  </a:moveTo>
                  <a:cubicBezTo>
                    <a:pt x="310" y="1342"/>
                    <a:pt x="312" y="1358"/>
                    <a:pt x="312" y="1371"/>
                  </a:cubicBezTo>
                  <a:cubicBezTo>
                    <a:pt x="308" y="1362"/>
                    <a:pt x="301" y="1355"/>
                    <a:pt x="303" y="1371"/>
                  </a:cubicBezTo>
                  <a:cubicBezTo>
                    <a:pt x="294" y="1371"/>
                    <a:pt x="292" y="1321"/>
                    <a:pt x="292" y="1312"/>
                  </a:cubicBezTo>
                  <a:cubicBezTo>
                    <a:pt x="301" y="1319"/>
                    <a:pt x="308" y="1328"/>
                    <a:pt x="315" y="1326"/>
                  </a:cubicBezTo>
                  <a:close/>
                  <a:moveTo>
                    <a:pt x="434" y="1961"/>
                  </a:moveTo>
                  <a:cubicBezTo>
                    <a:pt x="423" y="1961"/>
                    <a:pt x="421" y="1897"/>
                    <a:pt x="412" y="1870"/>
                  </a:cubicBezTo>
                  <a:cubicBezTo>
                    <a:pt x="439" y="1893"/>
                    <a:pt x="432" y="1911"/>
                    <a:pt x="441" y="1961"/>
                  </a:cubicBezTo>
                  <a:close/>
                  <a:moveTo>
                    <a:pt x="1229" y="6258"/>
                  </a:moveTo>
                  <a:cubicBezTo>
                    <a:pt x="1211" y="6270"/>
                    <a:pt x="1200" y="6225"/>
                    <a:pt x="1204" y="6200"/>
                  </a:cubicBezTo>
                  <a:cubicBezTo>
                    <a:pt x="1225" y="6202"/>
                    <a:pt x="1231" y="6222"/>
                    <a:pt x="1236" y="6258"/>
                  </a:cubicBezTo>
                  <a:close/>
                  <a:moveTo>
                    <a:pt x="396" y="1796"/>
                  </a:moveTo>
                  <a:cubicBezTo>
                    <a:pt x="418" y="1816"/>
                    <a:pt x="391" y="1825"/>
                    <a:pt x="389" y="1811"/>
                  </a:cubicBezTo>
                  <a:cubicBezTo>
                    <a:pt x="391" y="1802"/>
                    <a:pt x="398" y="1791"/>
                    <a:pt x="403" y="1796"/>
                  </a:cubicBezTo>
                  <a:close/>
                  <a:moveTo>
                    <a:pt x="1184" y="6046"/>
                  </a:moveTo>
                  <a:cubicBezTo>
                    <a:pt x="1164" y="6051"/>
                    <a:pt x="1166" y="5990"/>
                    <a:pt x="1146" y="5945"/>
                  </a:cubicBezTo>
                  <a:cubicBezTo>
                    <a:pt x="1141" y="5958"/>
                    <a:pt x="1128" y="5967"/>
                    <a:pt x="1114" y="5965"/>
                  </a:cubicBezTo>
                  <a:cubicBezTo>
                    <a:pt x="1098" y="5908"/>
                    <a:pt x="1107" y="5890"/>
                    <a:pt x="1128" y="5884"/>
                  </a:cubicBezTo>
                  <a:cubicBezTo>
                    <a:pt x="1107" y="5947"/>
                    <a:pt x="1141" y="5929"/>
                    <a:pt x="1161" y="5956"/>
                  </a:cubicBezTo>
                  <a:cubicBezTo>
                    <a:pt x="1170" y="6003"/>
                    <a:pt x="1184" y="6010"/>
                    <a:pt x="1191" y="6046"/>
                  </a:cubicBezTo>
                  <a:close/>
                  <a:moveTo>
                    <a:pt x="556" y="2645"/>
                  </a:moveTo>
                  <a:cubicBezTo>
                    <a:pt x="534" y="2606"/>
                    <a:pt x="558" y="2552"/>
                    <a:pt x="556" y="2645"/>
                  </a:cubicBezTo>
                  <a:close/>
                  <a:moveTo>
                    <a:pt x="599" y="2984"/>
                  </a:moveTo>
                  <a:lnTo>
                    <a:pt x="586" y="2907"/>
                  </a:lnTo>
                  <a:cubicBezTo>
                    <a:pt x="608" y="2909"/>
                    <a:pt x="637" y="2981"/>
                    <a:pt x="604" y="2981"/>
                  </a:cubicBezTo>
                  <a:close/>
                  <a:moveTo>
                    <a:pt x="960" y="4865"/>
                  </a:moveTo>
                  <a:cubicBezTo>
                    <a:pt x="951" y="4906"/>
                    <a:pt x="951" y="4949"/>
                    <a:pt x="960" y="4989"/>
                  </a:cubicBezTo>
                  <a:cubicBezTo>
                    <a:pt x="929" y="4967"/>
                    <a:pt x="945" y="4897"/>
                    <a:pt x="922" y="4872"/>
                  </a:cubicBezTo>
                  <a:cubicBezTo>
                    <a:pt x="927" y="4824"/>
                    <a:pt x="951" y="4885"/>
                    <a:pt x="965" y="4863"/>
                  </a:cubicBezTo>
                  <a:close/>
                  <a:moveTo>
                    <a:pt x="1035" y="5290"/>
                  </a:moveTo>
                  <a:cubicBezTo>
                    <a:pt x="1008" y="5274"/>
                    <a:pt x="972" y="5177"/>
                    <a:pt x="976" y="5129"/>
                  </a:cubicBezTo>
                  <a:cubicBezTo>
                    <a:pt x="1026" y="5147"/>
                    <a:pt x="1008" y="5244"/>
                    <a:pt x="1042" y="5290"/>
                  </a:cubicBezTo>
                  <a:close/>
                  <a:moveTo>
                    <a:pt x="254" y="1147"/>
                  </a:moveTo>
                  <a:cubicBezTo>
                    <a:pt x="256" y="1166"/>
                    <a:pt x="251" y="1157"/>
                    <a:pt x="249" y="1147"/>
                  </a:cubicBezTo>
                  <a:cubicBezTo>
                    <a:pt x="249" y="1170"/>
                    <a:pt x="251" y="1190"/>
                    <a:pt x="258" y="1208"/>
                  </a:cubicBezTo>
                  <a:cubicBezTo>
                    <a:pt x="242" y="1190"/>
                    <a:pt x="231" y="1136"/>
                    <a:pt x="220" y="1075"/>
                  </a:cubicBezTo>
                  <a:cubicBezTo>
                    <a:pt x="235" y="1102"/>
                    <a:pt x="247" y="1143"/>
                    <a:pt x="260" y="1147"/>
                  </a:cubicBezTo>
                  <a:close/>
                  <a:moveTo>
                    <a:pt x="1335" y="6979"/>
                  </a:moveTo>
                  <a:lnTo>
                    <a:pt x="1340" y="7008"/>
                  </a:lnTo>
                  <a:lnTo>
                    <a:pt x="1329" y="7011"/>
                  </a:lnTo>
                  <a:lnTo>
                    <a:pt x="1324" y="6979"/>
                  </a:lnTo>
                  <a:close/>
                  <a:moveTo>
                    <a:pt x="545" y="2663"/>
                  </a:moveTo>
                  <a:cubicBezTo>
                    <a:pt x="574" y="2686"/>
                    <a:pt x="538" y="2710"/>
                    <a:pt x="529" y="2681"/>
                  </a:cubicBezTo>
                  <a:cubicBezTo>
                    <a:pt x="520" y="2627"/>
                    <a:pt x="556" y="2710"/>
                    <a:pt x="545" y="2663"/>
                  </a:cubicBezTo>
                  <a:close/>
                  <a:moveTo>
                    <a:pt x="1498" y="7826"/>
                  </a:moveTo>
                  <a:cubicBezTo>
                    <a:pt x="1505" y="7830"/>
                    <a:pt x="1509" y="7864"/>
                    <a:pt x="1514" y="7887"/>
                  </a:cubicBezTo>
                  <a:cubicBezTo>
                    <a:pt x="1509" y="7878"/>
                    <a:pt x="1505" y="7871"/>
                    <a:pt x="1498" y="7873"/>
                  </a:cubicBezTo>
                  <a:lnTo>
                    <a:pt x="1491" y="7842"/>
                  </a:lnTo>
                  <a:cubicBezTo>
                    <a:pt x="1498" y="7844"/>
                    <a:pt x="1498" y="7837"/>
                    <a:pt x="1498" y="7826"/>
                  </a:cubicBezTo>
                  <a:close/>
                  <a:moveTo>
                    <a:pt x="922" y="4745"/>
                  </a:moveTo>
                  <a:cubicBezTo>
                    <a:pt x="911" y="4743"/>
                    <a:pt x="913" y="4700"/>
                    <a:pt x="899" y="4702"/>
                  </a:cubicBezTo>
                  <a:cubicBezTo>
                    <a:pt x="897" y="4653"/>
                    <a:pt x="922" y="4714"/>
                    <a:pt x="922" y="4745"/>
                  </a:cubicBezTo>
                  <a:close/>
                  <a:moveTo>
                    <a:pt x="1062" y="5520"/>
                  </a:moveTo>
                  <a:cubicBezTo>
                    <a:pt x="1076" y="5572"/>
                    <a:pt x="1035" y="5545"/>
                    <a:pt x="1053" y="5601"/>
                  </a:cubicBezTo>
                  <a:cubicBezTo>
                    <a:pt x="1033" y="5585"/>
                    <a:pt x="1037" y="5529"/>
                    <a:pt x="1026" y="5527"/>
                  </a:cubicBezTo>
                  <a:cubicBezTo>
                    <a:pt x="1021" y="5482"/>
                    <a:pt x="1049" y="5531"/>
                    <a:pt x="1060" y="5520"/>
                  </a:cubicBezTo>
                  <a:close/>
                  <a:moveTo>
                    <a:pt x="1152" y="6021"/>
                  </a:moveTo>
                  <a:lnTo>
                    <a:pt x="1159" y="6053"/>
                  </a:lnTo>
                  <a:lnTo>
                    <a:pt x="1146" y="6055"/>
                  </a:lnTo>
                  <a:lnTo>
                    <a:pt x="1139" y="6026"/>
                  </a:lnTo>
                  <a:close/>
                  <a:moveTo>
                    <a:pt x="723" y="3666"/>
                  </a:moveTo>
                  <a:cubicBezTo>
                    <a:pt x="705" y="3715"/>
                    <a:pt x="703" y="3718"/>
                    <a:pt x="726" y="3808"/>
                  </a:cubicBezTo>
                  <a:cubicBezTo>
                    <a:pt x="712" y="3806"/>
                    <a:pt x="714" y="3822"/>
                    <a:pt x="717" y="3842"/>
                  </a:cubicBezTo>
                  <a:cubicBezTo>
                    <a:pt x="692" y="3844"/>
                    <a:pt x="678" y="3812"/>
                    <a:pt x="653" y="3822"/>
                  </a:cubicBezTo>
                  <a:cubicBezTo>
                    <a:pt x="674" y="3797"/>
                    <a:pt x="667" y="3738"/>
                    <a:pt x="628" y="3684"/>
                  </a:cubicBezTo>
                  <a:cubicBezTo>
                    <a:pt x="637" y="3643"/>
                    <a:pt x="667" y="3724"/>
                    <a:pt x="683" y="3738"/>
                  </a:cubicBezTo>
                  <a:cubicBezTo>
                    <a:pt x="712" y="3727"/>
                    <a:pt x="662" y="3666"/>
                    <a:pt x="678" y="3627"/>
                  </a:cubicBezTo>
                  <a:cubicBezTo>
                    <a:pt x="696" y="3625"/>
                    <a:pt x="701" y="3672"/>
                    <a:pt x="721" y="3666"/>
                  </a:cubicBezTo>
                  <a:close/>
                  <a:moveTo>
                    <a:pt x="1419" y="7449"/>
                  </a:moveTo>
                  <a:cubicBezTo>
                    <a:pt x="1428" y="7503"/>
                    <a:pt x="1412" y="7489"/>
                    <a:pt x="1432" y="7541"/>
                  </a:cubicBezTo>
                  <a:cubicBezTo>
                    <a:pt x="1426" y="7532"/>
                    <a:pt x="1419" y="7523"/>
                    <a:pt x="1421" y="7541"/>
                  </a:cubicBezTo>
                  <a:cubicBezTo>
                    <a:pt x="1401" y="7514"/>
                    <a:pt x="1405" y="7451"/>
                    <a:pt x="1417" y="7449"/>
                  </a:cubicBezTo>
                  <a:close/>
                  <a:moveTo>
                    <a:pt x="513" y="2545"/>
                  </a:moveTo>
                  <a:cubicBezTo>
                    <a:pt x="513" y="2561"/>
                    <a:pt x="502" y="2559"/>
                    <a:pt x="495" y="2564"/>
                  </a:cubicBezTo>
                  <a:lnTo>
                    <a:pt x="488" y="2518"/>
                  </a:lnTo>
                  <a:cubicBezTo>
                    <a:pt x="495" y="2521"/>
                    <a:pt x="502" y="2541"/>
                    <a:pt x="511" y="2543"/>
                  </a:cubicBezTo>
                  <a:close/>
                  <a:moveTo>
                    <a:pt x="1369" y="7236"/>
                  </a:moveTo>
                  <a:cubicBezTo>
                    <a:pt x="1369" y="7266"/>
                    <a:pt x="1360" y="7241"/>
                    <a:pt x="1353" y="7239"/>
                  </a:cubicBezTo>
                  <a:cubicBezTo>
                    <a:pt x="1351" y="7214"/>
                    <a:pt x="1362" y="7236"/>
                    <a:pt x="1369" y="7236"/>
                  </a:cubicBezTo>
                  <a:close/>
                  <a:moveTo>
                    <a:pt x="1387" y="7327"/>
                  </a:moveTo>
                  <a:cubicBezTo>
                    <a:pt x="1378" y="7383"/>
                    <a:pt x="1347" y="7282"/>
                    <a:pt x="1331" y="7243"/>
                  </a:cubicBezTo>
                  <a:cubicBezTo>
                    <a:pt x="1360" y="7241"/>
                    <a:pt x="1367" y="7363"/>
                    <a:pt x="1387" y="7329"/>
                  </a:cubicBezTo>
                  <a:close/>
                  <a:moveTo>
                    <a:pt x="1618" y="8429"/>
                  </a:moveTo>
                  <a:cubicBezTo>
                    <a:pt x="1622" y="8445"/>
                    <a:pt x="1615" y="8438"/>
                    <a:pt x="1620" y="8458"/>
                  </a:cubicBezTo>
                  <a:cubicBezTo>
                    <a:pt x="1611" y="8451"/>
                    <a:pt x="1604" y="8402"/>
                    <a:pt x="1597" y="8368"/>
                  </a:cubicBezTo>
                  <a:cubicBezTo>
                    <a:pt x="1604" y="8375"/>
                    <a:pt x="1613" y="8436"/>
                    <a:pt x="1620" y="8429"/>
                  </a:cubicBezTo>
                  <a:close/>
                  <a:moveTo>
                    <a:pt x="549" y="2945"/>
                  </a:moveTo>
                  <a:cubicBezTo>
                    <a:pt x="549" y="2918"/>
                    <a:pt x="563" y="2934"/>
                    <a:pt x="565" y="2959"/>
                  </a:cubicBezTo>
                  <a:cubicBezTo>
                    <a:pt x="572" y="2961"/>
                    <a:pt x="570" y="2952"/>
                    <a:pt x="570" y="2941"/>
                  </a:cubicBezTo>
                  <a:cubicBezTo>
                    <a:pt x="574" y="2938"/>
                    <a:pt x="576" y="2947"/>
                    <a:pt x="579" y="2957"/>
                  </a:cubicBezTo>
                  <a:lnTo>
                    <a:pt x="586" y="2986"/>
                  </a:lnTo>
                  <a:cubicBezTo>
                    <a:pt x="563" y="2995"/>
                    <a:pt x="549" y="2961"/>
                    <a:pt x="540" y="2979"/>
                  </a:cubicBezTo>
                  <a:cubicBezTo>
                    <a:pt x="502" y="2929"/>
                    <a:pt x="579" y="2975"/>
                    <a:pt x="549" y="2945"/>
                  </a:cubicBezTo>
                  <a:close/>
                  <a:moveTo>
                    <a:pt x="608" y="3124"/>
                  </a:moveTo>
                  <a:cubicBezTo>
                    <a:pt x="595" y="3128"/>
                    <a:pt x="586" y="3115"/>
                    <a:pt x="581" y="3081"/>
                  </a:cubicBezTo>
                  <a:cubicBezTo>
                    <a:pt x="590" y="3094"/>
                    <a:pt x="606" y="3081"/>
                    <a:pt x="608" y="3121"/>
                  </a:cubicBezTo>
                  <a:close/>
                  <a:moveTo>
                    <a:pt x="660" y="3413"/>
                  </a:moveTo>
                  <a:cubicBezTo>
                    <a:pt x="653" y="3401"/>
                    <a:pt x="642" y="3399"/>
                    <a:pt x="631" y="3401"/>
                  </a:cubicBezTo>
                  <a:cubicBezTo>
                    <a:pt x="622" y="3365"/>
                    <a:pt x="633" y="3352"/>
                    <a:pt x="631" y="3322"/>
                  </a:cubicBezTo>
                  <a:cubicBezTo>
                    <a:pt x="640" y="3325"/>
                    <a:pt x="642" y="3352"/>
                    <a:pt x="635" y="3354"/>
                  </a:cubicBezTo>
                  <a:cubicBezTo>
                    <a:pt x="644" y="3377"/>
                    <a:pt x="660" y="3361"/>
                    <a:pt x="660" y="3410"/>
                  </a:cubicBezTo>
                  <a:close/>
                  <a:moveTo>
                    <a:pt x="854" y="4540"/>
                  </a:moveTo>
                  <a:cubicBezTo>
                    <a:pt x="879" y="4565"/>
                    <a:pt x="825" y="4553"/>
                    <a:pt x="832" y="4497"/>
                  </a:cubicBezTo>
                  <a:cubicBezTo>
                    <a:pt x="825" y="4495"/>
                    <a:pt x="825" y="4504"/>
                    <a:pt x="825" y="4513"/>
                  </a:cubicBezTo>
                  <a:cubicBezTo>
                    <a:pt x="820" y="4517"/>
                    <a:pt x="818" y="4508"/>
                    <a:pt x="816" y="4499"/>
                  </a:cubicBezTo>
                  <a:lnTo>
                    <a:pt x="811" y="4467"/>
                  </a:lnTo>
                  <a:cubicBezTo>
                    <a:pt x="834" y="4447"/>
                    <a:pt x="838" y="4497"/>
                    <a:pt x="857" y="4508"/>
                  </a:cubicBezTo>
                  <a:cubicBezTo>
                    <a:pt x="859" y="4522"/>
                    <a:pt x="850" y="4522"/>
                    <a:pt x="843" y="4526"/>
                  </a:cubicBezTo>
                  <a:cubicBezTo>
                    <a:pt x="845" y="4537"/>
                    <a:pt x="850" y="4537"/>
                    <a:pt x="854" y="4537"/>
                  </a:cubicBezTo>
                  <a:close/>
                  <a:moveTo>
                    <a:pt x="879" y="4644"/>
                  </a:moveTo>
                  <a:lnTo>
                    <a:pt x="886" y="4675"/>
                  </a:lnTo>
                  <a:lnTo>
                    <a:pt x="870" y="4677"/>
                  </a:lnTo>
                  <a:lnTo>
                    <a:pt x="866" y="4646"/>
                  </a:lnTo>
                  <a:close/>
                  <a:moveTo>
                    <a:pt x="1301" y="6922"/>
                  </a:moveTo>
                  <a:lnTo>
                    <a:pt x="1306" y="6952"/>
                  </a:lnTo>
                  <a:cubicBezTo>
                    <a:pt x="1299" y="6952"/>
                    <a:pt x="1297" y="6956"/>
                    <a:pt x="1299" y="6968"/>
                  </a:cubicBezTo>
                  <a:cubicBezTo>
                    <a:pt x="1290" y="6965"/>
                    <a:pt x="1286" y="6931"/>
                    <a:pt x="1281" y="6909"/>
                  </a:cubicBezTo>
                  <a:cubicBezTo>
                    <a:pt x="1286" y="6916"/>
                    <a:pt x="1292" y="6922"/>
                    <a:pt x="1301" y="6920"/>
                  </a:cubicBezTo>
                  <a:close/>
                  <a:moveTo>
                    <a:pt x="357" y="1848"/>
                  </a:moveTo>
                  <a:cubicBezTo>
                    <a:pt x="351" y="1791"/>
                    <a:pt x="387" y="1877"/>
                    <a:pt x="369" y="1877"/>
                  </a:cubicBezTo>
                  <a:cubicBezTo>
                    <a:pt x="366" y="1927"/>
                    <a:pt x="373" y="1845"/>
                    <a:pt x="357" y="1848"/>
                  </a:cubicBezTo>
                  <a:close/>
                  <a:moveTo>
                    <a:pt x="414" y="2089"/>
                  </a:moveTo>
                  <a:cubicBezTo>
                    <a:pt x="425" y="2139"/>
                    <a:pt x="409" y="2143"/>
                    <a:pt x="423" y="2198"/>
                  </a:cubicBezTo>
                  <a:cubicBezTo>
                    <a:pt x="409" y="2195"/>
                    <a:pt x="409" y="2132"/>
                    <a:pt x="396" y="2141"/>
                  </a:cubicBezTo>
                  <a:cubicBezTo>
                    <a:pt x="403" y="2123"/>
                    <a:pt x="394" y="2082"/>
                    <a:pt x="414" y="2089"/>
                  </a:cubicBezTo>
                  <a:close/>
                  <a:moveTo>
                    <a:pt x="527" y="2713"/>
                  </a:moveTo>
                  <a:cubicBezTo>
                    <a:pt x="527" y="2769"/>
                    <a:pt x="534" y="2826"/>
                    <a:pt x="545" y="2882"/>
                  </a:cubicBezTo>
                  <a:cubicBezTo>
                    <a:pt x="531" y="2880"/>
                    <a:pt x="525" y="2889"/>
                    <a:pt x="531" y="2916"/>
                  </a:cubicBezTo>
                  <a:cubicBezTo>
                    <a:pt x="518" y="2871"/>
                    <a:pt x="506" y="2826"/>
                    <a:pt x="500" y="2780"/>
                  </a:cubicBezTo>
                  <a:cubicBezTo>
                    <a:pt x="509" y="2785"/>
                    <a:pt x="516" y="2798"/>
                    <a:pt x="520" y="2823"/>
                  </a:cubicBezTo>
                  <a:cubicBezTo>
                    <a:pt x="543" y="2817"/>
                    <a:pt x="500" y="2710"/>
                    <a:pt x="527" y="2713"/>
                  </a:cubicBezTo>
                  <a:close/>
                  <a:moveTo>
                    <a:pt x="834" y="4431"/>
                  </a:moveTo>
                  <a:cubicBezTo>
                    <a:pt x="838" y="4445"/>
                    <a:pt x="834" y="4447"/>
                    <a:pt x="829" y="4447"/>
                  </a:cubicBezTo>
                  <a:lnTo>
                    <a:pt x="814" y="4452"/>
                  </a:lnTo>
                  <a:cubicBezTo>
                    <a:pt x="809" y="4431"/>
                    <a:pt x="809" y="4409"/>
                    <a:pt x="811" y="4388"/>
                  </a:cubicBezTo>
                  <a:cubicBezTo>
                    <a:pt x="823" y="4391"/>
                    <a:pt x="823" y="4434"/>
                    <a:pt x="834" y="4431"/>
                  </a:cubicBezTo>
                  <a:close/>
                  <a:moveTo>
                    <a:pt x="1670" y="8671"/>
                  </a:moveTo>
                  <a:cubicBezTo>
                    <a:pt x="1679" y="8709"/>
                    <a:pt x="1683" y="8734"/>
                    <a:pt x="1679" y="8729"/>
                  </a:cubicBezTo>
                  <a:cubicBezTo>
                    <a:pt x="1672" y="8707"/>
                    <a:pt x="1670" y="8695"/>
                    <a:pt x="1663" y="8671"/>
                  </a:cubicBezTo>
                  <a:close/>
                  <a:moveTo>
                    <a:pt x="509" y="2638"/>
                  </a:moveTo>
                  <a:cubicBezTo>
                    <a:pt x="511" y="2683"/>
                    <a:pt x="502" y="2656"/>
                    <a:pt x="486" y="2658"/>
                  </a:cubicBezTo>
                  <a:cubicBezTo>
                    <a:pt x="473" y="2611"/>
                    <a:pt x="482" y="2602"/>
                    <a:pt x="475" y="2566"/>
                  </a:cubicBezTo>
                  <a:cubicBezTo>
                    <a:pt x="493" y="2559"/>
                    <a:pt x="486" y="2665"/>
                    <a:pt x="509" y="2638"/>
                  </a:cubicBezTo>
                  <a:close/>
                  <a:moveTo>
                    <a:pt x="775" y="4144"/>
                  </a:moveTo>
                  <a:cubicBezTo>
                    <a:pt x="768" y="4199"/>
                    <a:pt x="748" y="4093"/>
                    <a:pt x="739" y="4072"/>
                  </a:cubicBezTo>
                  <a:cubicBezTo>
                    <a:pt x="762" y="4061"/>
                    <a:pt x="757" y="4140"/>
                    <a:pt x="775" y="4144"/>
                  </a:cubicBezTo>
                  <a:close/>
                  <a:moveTo>
                    <a:pt x="947" y="5102"/>
                  </a:moveTo>
                  <a:cubicBezTo>
                    <a:pt x="951" y="5152"/>
                    <a:pt x="954" y="5197"/>
                    <a:pt x="936" y="5215"/>
                  </a:cubicBezTo>
                  <a:cubicBezTo>
                    <a:pt x="920" y="5150"/>
                    <a:pt x="927" y="5116"/>
                    <a:pt x="947" y="5102"/>
                  </a:cubicBezTo>
                  <a:close/>
                  <a:moveTo>
                    <a:pt x="861" y="4677"/>
                  </a:moveTo>
                  <a:cubicBezTo>
                    <a:pt x="868" y="4716"/>
                    <a:pt x="836" y="4689"/>
                    <a:pt x="832" y="4684"/>
                  </a:cubicBezTo>
                  <a:cubicBezTo>
                    <a:pt x="832" y="4664"/>
                    <a:pt x="841" y="4657"/>
                    <a:pt x="838" y="4635"/>
                  </a:cubicBezTo>
                  <a:cubicBezTo>
                    <a:pt x="852" y="4637"/>
                    <a:pt x="850" y="4680"/>
                    <a:pt x="863" y="4677"/>
                  </a:cubicBezTo>
                  <a:close/>
                  <a:moveTo>
                    <a:pt x="1067" y="5802"/>
                  </a:moveTo>
                  <a:cubicBezTo>
                    <a:pt x="1067" y="5823"/>
                    <a:pt x="1062" y="5836"/>
                    <a:pt x="1051" y="5838"/>
                  </a:cubicBezTo>
                  <a:cubicBezTo>
                    <a:pt x="1051" y="5818"/>
                    <a:pt x="1055" y="5804"/>
                    <a:pt x="1067" y="5802"/>
                  </a:cubicBezTo>
                  <a:close/>
                  <a:moveTo>
                    <a:pt x="1559" y="8298"/>
                  </a:moveTo>
                  <a:cubicBezTo>
                    <a:pt x="1550" y="8273"/>
                    <a:pt x="1552" y="8268"/>
                    <a:pt x="1557" y="8266"/>
                  </a:cubicBezTo>
                  <a:cubicBezTo>
                    <a:pt x="1550" y="8237"/>
                    <a:pt x="1543" y="8248"/>
                    <a:pt x="1536" y="8208"/>
                  </a:cubicBezTo>
                  <a:cubicBezTo>
                    <a:pt x="1536" y="8180"/>
                    <a:pt x="1543" y="8205"/>
                    <a:pt x="1552" y="8208"/>
                  </a:cubicBezTo>
                  <a:cubicBezTo>
                    <a:pt x="1543" y="8226"/>
                    <a:pt x="1568" y="8271"/>
                    <a:pt x="1559" y="8298"/>
                  </a:cubicBezTo>
                  <a:close/>
                  <a:moveTo>
                    <a:pt x="637" y="3494"/>
                  </a:moveTo>
                  <a:cubicBezTo>
                    <a:pt x="633" y="3510"/>
                    <a:pt x="644" y="3551"/>
                    <a:pt x="624" y="3544"/>
                  </a:cubicBezTo>
                  <a:cubicBezTo>
                    <a:pt x="615" y="3505"/>
                    <a:pt x="619" y="3487"/>
                    <a:pt x="640" y="3494"/>
                  </a:cubicBezTo>
                  <a:close/>
                  <a:moveTo>
                    <a:pt x="730" y="4027"/>
                  </a:moveTo>
                  <a:cubicBezTo>
                    <a:pt x="737" y="4117"/>
                    <a:pt x="687" y="3980"/>
                    <a:pt x="730" y="4027"/>
                  </a:cubicBezTo>
                  <a:close/>
                  <a:moveTo>
                    <a:pt x="861" y="4757"/>
                  </a:moveTo>
                  <a:cubicBezTo>
                    <a:pt x="877" y="4822"/>
                    <a:pt x="863" y="4845"/>
                    <a:pt x="879" y="4910"/>
                  </a:cubicBezTo>
                  <a:cubicBezTo>
                    <a:pt x="834" y="4901"/>
                    <a:pt x="857" y="4808"/>
                    <a:pt x="827" y="4748"/>
                  </a:cubicBezTo>
                  <a:cubicBezTo>
                    <a:pt x="836" y="4759"/>
                    <a:pt x="850" y="4761"/>
                    <a:pt x="861" y="4757"/>
                  </a:cubicBezTo>
                  <a:close/>
                  <a:moveTo>
                    <a:pt x="1058" y="5868"/>
                  </a:moveTo>
                  <a:cubicBezTo>
                    <a:pt x="1087" y="5886"/>
                    <a:pt x="1051" y="5899"/>
                    <a:pt x="1046" y="5886"/>
                  </a:cubicBezTo>
                  <a:cubicBezTo>
                    <a:pt x="1044" y="5877"/>
                    <a:pt x="1053" y="5863"/>
                    <a:pt x="1058" y="5868"/>
                  </a:cubicBezTo>
                  <a:close/>
                  <a:moveTo>
                    <a:pt x="1724" y="8910"/>
                  </a:moveTo>
                  <a:cubicBezTo>
                    <a:pt x="1735" y="8957"/>
                    <a:pt x="1717" y="8892"/>
                    <a:pt x="1717" y="8894"/>
                  </a:cubicBezTo>
                  <a:cubicBezTo>
                    <a:pt x="1713" y="8881"/>
                    <a:pt x="1715" y="8878"/>
                    <a:pt x="1715" y="8878"/>
                  </a:cubicBezTo>
                  <a:cubicBezTo>
                    <a:pt x="1706" y="8838"/>
                    <a:pt x="1722" y="8912"/>
                    <a:pt x="1724" y="8908"/>
                  </a:cubicBezTo>
                  <a:close/>
                  <a:moveTo>
                    <a:pt x="360" y="1942"/>
                  </a:moveTo>
                  <a:cubicBezTo>
                    <a:pt x="369" y="1976"/>
                    <a:pt x="357" y="1974"/>
                    <a:pt x="348" y="1976"/>
                  </a:cubicBezTo>
                  <a:lnTo>
                    <a:pt x="342" y="1931"/>
                  </a:lnTo>
                  <a:cubicBezTo>
                    <a:pt x="346" y="1938"/>
                    <a:pt x="353" y="1945"/>
                    <a:pt x="360" y="1942"/>
                  </a:cubicBezTo>
                  <a:close/>
                  <a:moveTo>
                    <a:pt x="416" y="2326"/>
                  </a:moveTo>
                  <a:cubicBezTo>
                    <a:pt x="416" y="2326"/>
                    <a:pt x="434" y="2326"/>
                    <a:pt x="432" y="2340"/>
                  </a:cubicBezTo>
                  <a:cubicBezTo>
                    <a:pt x="423" y="2365"/>
                    <a:pt x="373" y="2241"/>
                    <a:pt x="414" y="2324"/>
                  </a:cubicBezTo>
                  <a:close/>
                  <a:moveTo>
                    <a:pt x="563" y="3133"/>
                  </a:moveTo>
                  <a:cubicBezTo>
                    <a:pt x="579" y="3135"/>
                    <a:pt x="581" y="3212"/>
                    <a:pt x="579" y="3223"/>
                  </a:cubicBezTo>
                  <a:cubicBezTo>
                    <a:pt x="556" y="3212"/>
                    <a:pt x="579" y="3173"/>
                    <a:pt x="561" y="3130"/>
                  </a:cubicBezTo>
                  <a:close/>
                  <a:moveTo>
                    <a:pt x="1225" y="6746"/>
                  </a:moveTo>
                  <a:cubicBezTo>
                    <a:pt x="1243" y="6755"/>
                    <a:pt x="1225" y="6794"/>
                    <a:pt x="1225" y="6810"/>
                  </a:cubicBezTo>
                  <a:cubicBezTo>
                    <a:pt x="1200" y="6789"/>
                    <a:pt x="1225" y="6764"/>
                    <a:pt x="1222" y="6746"/>
                  </a:cubicBezTo>
                  <a:close/>
                  <a:moveTo>
                    <a:pt x="1654" y="8641"/>
                  </a:moveTo>
                  <a:cubicBezTo>
                    <a:pt x="1633" y="8596"/>
                    <a:pt x="1647" y="8591"/>
                    <a:pt x="1654" y="8641"/>
                  </a:cubicBezTo>
                  <a:close/>
                  <a:moveTo>
                    <a:pt x="1306" y="7295"/>
                  </a:moveTo>
                  <a:cubicBezTo>
                    <a:pt x="1311" y="7295"/>
                    <a:pt x="1306" y="7277"/>
                    <a:pt x="1306" y="7266"/>
                  </a:cubicBezTo>
                  <a:cubicBezTo>
                    <a:pt x="1320" y="7304"/>
                    <a:pt x="1340" y="7331"/>
                    <a:pt x="1317" y="7248"/>
                  </a:cubicBezTo>
                  <a:cubicBezTo>
                    <a:pt x="1329" y="7270"/>
                    <a:pt x="1338" y="7295"/>
                    <a:pt x="1344" y="7320"/>
                  </a:cubicBezTo>
                  <a:cubicBezTo>
                    <a:pt x="1335" y="7318"/>
                    <a:pt x="1338" y="7333"/>
                    <a:pt x="1340" y="7352"/>
                  </a:cubicBezTo>
                  <a:cubicBezTo>
                    <a:pt x="1313" y="7320"/>
                    <a:pt x="1331" y="7372"/>
                    <a:pt x="1301" y="7295"/>
                  </a:cubicBezTo>
                  <a:cubicBezTo>
                    <a:pt x="1297" y="7279"/>
                    <a:pt x="1304" y="7286"/>
                    <a:pt x="1306" y="7295"/>
                  </a:cubicBezTo>
                  <a:close/>
                  <a:moveTo>
                    <a:pt x="1078" y="6037"/>
                  </a:moveTo>
                  <a:cubicBezTo>
                    <a:pt x="1067" y="6071"/>
                    <a:pt x="1069" y="6170"/>
                    <a:pt x="1103" y="6204"/>
                  </a:cubicBezTo>
                  <a:cubicBezTo>
                    <a:pt x="1103" y="6256"/>
                    <a:pt x="1080" y="6177"/>
                    <a:pt x="1067" y="6195"/>
                  </a:cubicBezTo>
                  <a:cubicBezTo>
                    <a:pt x="1044" y="6107"/>
                    <a:pt x="1055" y="6066"/>
                    <a:pt x="1076" y="6037"/>
                  </a:cubicBezTo>
                  <a:close/>
                  <a:moveTo>
                    <a:pt x="1193" y="6627"/>
                  </a:moveTo>
                  <a:cubicBezTo>
                    <a:pt x="1193" y="6656"/>
                    <a:pt x="1180" y="6669"/>
                    <a:pt x="1166" y="6647"/>
                  </a:cubicBezTo>
                  <a:cubicBezTo>
                    <a:pt x="1182" y="6622"/>
                    <a:pt x="1177" y="6615"/>
                    <a:pt x="1159" y="6554"/>
                  </a:cubicBezTo>
                  <a:cubicBezTo>
                    <a:pt x="1173" y="6557"/>
                    <a:pt x="1177" y="6620"/>
                    <a:pt x="1193" y="6627"/>
                  </a:cubicBezTo>
                  <a:close/>
                  <a:moveTo>
                    <a:pt x="1376" y="7519"/>
                  </a:moveTo>
                  <a:cubicBezTo>
                    <a:pt x="1360" y="7480"/>
                    <a:pt x="1347" y="7440"/>
                    <a:pt x="1335" y="7399"/>
                  </a:cubicBezTo>
                  <a:cubicBezTo>
                    <a:pt x="1360" y="7435"/>
                    <a:pt x="1374" y="7476"/>
                    <a:pt x="1374" y="7516"/>
                  </a:cubicBezTo>
                  <a:close/>
                  <a:moveTo>
                    <a:pt x="125" y="698"/>
                  </a:moveTo>
                  <a:cubicBezTo>
                    <a:pt x="118" y="703"/>
                    <a:pt x="113" y="678"/>
                    <a:pt x="107" y="637"/>
                  </a:cubicBezTo>
                  <a:cubicBezTo>
                    <a:pt x="113" y="655"/>
                    <a:pt x="120" y="675"/>
                    <a:pt x="125" y="696"/>
                  </a:cubicBezTo>
                  <a:close/>
                  <a:moveTo>
                    <a:pt x="497" y="2957"/>
                  </a:moveTo>
                  <a:cubicBezTo>
                    <a:pt x="479" y="2887"/>
                    <a:pt x="525" y="2923"/>
                    <a:pt x="497" y="2957"/>
                  </a:cubicBezTo>
                  <a:close/>
                  <a:moveTo>
                    <a:pt x="674" y="3943"/>
                  </a:moveTo>
                  <a:lnTo>
                    <a:pt x="678" y="3975"/>
                  </a:lnTo>
                  <a:lnTo>
                    <a:pt x="665" y="3977"/>
                  </a:lnTo>
                  <a:lnTo>
                    <a:pt x="658" y="3948"/>
                  </a:lnTo>
                  <a:close/>
                  <a:moveTo>
                    <a:pt x="881" y="5116"/>
                  </a:moveTo>
                  <a:cubicBezTo>
                    <a:pt x="881" y="5163"/>
                    <a:pt x="897" y="5235"/>
                    <a:pt x="868" y="5244"/>
                  </a:cubicBezTo>
                  <a:cubicBezTo>
                    <a:pt x="861" y="5195"/>
                    <a:pt x="838" y="5215"/>
                    <a:pt x="836" y="5156"/>
                  </a:cubicBezTo>
                  <a:cubicBezTo>
                    <a:pt x="857" y="5129"/>
                    <a:pt x="845" y="5125"/>
                    <a:pt x="881" y="5116"/>
                  </a:cubicBezTo>
                  <a:close/>
                  <a:moveTo>
                    <a:pt x="100" y="592"/>
                  </a:moveTo>
                  <a:cubicBezTo>
                    <a:pt x="93" y="572"/>
                    <a:pt x="91" y="551"/>
                    <a:pt x="89" y="531"/>
                  </a:cubicBezTo>
                  <a:cubicBezTo>
                    <a:pt x="95" y="549"/>
                    <a:pt x="98" y="569"/>
                    <a:pt x="98" y="590"/>
                  </a:cubicBezTo>
                  <a:close/>
                  <a:moveTo>
                    <a:pt x="136" y="788"/>
                  </a:moveTo>
                  <a:lnTo>
                    <a:pt x="143" y="834"/>
                  </a:lnTo>
                  <a:lnTo>
                    <a:pt x="138" y="834"/>
                  </a:lnTo>
                  <a:lnTo>
                    <a:pt x="129" y="788"/>
                  </a:lnTo>
                  <a:close/>
                  <a:moveTo>
                    <a:pt x="707" y="4190"/>
                  </a:moveTo>
                  <a:cubicBezTo>
                    <a:pt x="714" y="4212"/>
                    <a:pt x="705" y="4217"/>
                    <a:pt x="707" y="4235"/>
                  </a:cubicBezTo>
                  <a:cubicBezTo>
                    <a:pt x="703" y="4235"/>
                    <a:pt x="698" y="4221"/>
                    <a:pt x="692" y="4224"/>
                  </a:cubicBezTo>
                  <a:lnTo>
                    <a:pt x="685" y="4192"/>
                  </a:lnTo>
                  <a:close/>
                  <a:moveTo>
                    <a:pt x="768" y="4571"/>
                  </a:moveTo>
                  <a:cubicBezTo>
                    <a:pt x="737" y="4540"/>
                    <a:pt x="784" y="4504"/>
                    <a:pt x="768" y="4571"/>
                  </a:cubicBezTo>
                  <a:close/>
                  <a:moveTo>
                    <a:pt x="924" y="5389"/>
                  </a:moveTo>
                  <a:lnTo>
                    <a:pt x="931" y="5421"/>
                  </a:lnTo>
                  <a:lnTo>
                    <a:pt x="915" y="5423"/>
                  </a:lnTo>
                  <a:lnTo>
                    <a:pt x="911" y="5391"/>
                  </a:lnTo>
                  <a:close/>
                  <a:moveTo>
                    <a:pt x="141" y="849"/>
                  </a:moveTo>
                  <a:cubicBezTo>
                    <a:pt x="147" y="870"/>
                    <a:pt x="152" y="890"/>
                    <a:pt x="152" y="910"/>
                  </a:cubicBezTo>
                  <a:cubicBezTo>
                    <a:pt x="147" y="901"/>
                    <a:pt x="145" y="892"/>
                    <a:pt x="147" y="910"/>
                  </a:cubicBezTo>
                  <a:cubicBezTo>
                    <a:pt x="132" y="897"/>
                    <a:pt x="143" y="870"/>
                    <a:pt x="138" y="849"/>
                  </a:cubicBezTo>
                  <a:close/>
                  <a:moveTo>
                    <a:pt x="976" y="5741"/>
                  </a:moveTo>
                  <a:cubicBezTo>
                    <a:pt x="956" y="5703"/>
                    <a:pt x="947" y="5662"/>
                    <a:pt x="945" y="5622"/>
                  </a:cubicBezTo>
                  <a:cubicBezTo>
                    <a:pt x="965" y="5658"/>
                    <a:pt x="976" y="5698"/>
                    <a:pt x="976" y="5741"/>
                  </a:cubicBezTo>
                  <a:close/>
                  <a:moveTo>
                    <a:pt x="64" y="407"/>
                  </a:moveTo>
                  <a:cubicBezTo>
                    <a:pt x="66" y="402"/>
                    <a:pt x="80" y="490"/>
                    <a:pt x="68" y="452"/>
                  </a:cubicBezTo>
                  <a:cubicBezTo>
                    <a:pt x="71" y="459"/>
                    <a:pt x="64" y="407"/>
                    <a:pt x="64" y="407"/>
                  </a:cubicBezTo>
                  <a:close/>
                  <a:moveTo>
                    <a:pt x="741" y="4513"/>
                  </a:moveTo>
                  <a:cubicBezTo>
                    <a:pt x="748" y="4560"/>
                    <a:pt x="741" y="4587"/>
                    <a:pt x="717" y="4594"/>
                  </a:cubicBezTo>
                  <a:cubicBezTo>
                    <a:pt x="717" y="4510"/>
                    <a:pt x="707" y="4533"/>
                    <a:pt x="674" y="4524"/>
                  </a:cubicBezTo>
                  <a:cubicBezTo>
                    <a:pt x="687" y="4495"/>
                    <a:pt x="680" y="4495"/>
                    <a:pt x="658" y="4481"/>
                  </a:cubicBezTo>
                  <a:cubicBezTo>
                    <a:pt x="667" y="4467"/>
                    <a:pt x="660" y="4429"/>
                    <a:pt x="680" y="4429"/>
                  </a:cubicBezTo>
                  <a:lnTo>
                    <a:pt x="694" y="4506"/>
                  </a:lnTo>
                  <a:cubicBezTo>
                    <a:pt x="710" y="4508"/>
                    <a:pt x="703" y="4481"/>
                    <a:pt x="701" y="4456"/>
                  </a:cubicBezTo>
                  <a:cubicBezTo>
                    <a:pt x="723" y="4445"/>
                    <a:pt x="717" y="4533"/>
                    <a:pt x="741" y="4513"/>
                  </a:cubicBezTo>
                  <a:close/>
                  <a:moveTo>
                    <a:pt x="911" y="5439"/>
                  </a:moveTo>
                  <a:cubicBezTo>
                    <a:pt x="893" y="5448"/>
                    <a:pt x="881" y="5423"/>
                    <a:pt x="877" y="5382"/>
                  </a:cubicBezTo>
                  <a:cubicBezTo>
                    <a:pt x="897" y="5393"/>
                    <a:pt x="908" y="5416"/>
                    <a:pt x="911" y="5439"/>
                  </a:cubicBezTo>
                  <a:close/>
                  <a:moveTo>
                    <a:pt x="583" y="3788"/>
                  </a:moveTo>
                  <a:cubicBezTo>
                    <a:pt x="622" y="3887"/>
                    <a:pt x="606" y="4013"/>
                    <a:pt x="626" y="4126"/>
                  </a:cubicBezTo>
                  <a:cubicBezTo>
                    <a:pt x="592" y="4086"/>
                    <a:pt x="601" y="3995"/>
                    <a:pt x="581" y="3946"/>
                  </a:cubicBezTo>
                  <a:cubicBezTo>
                    <a:pt x="574" y="3921"/>
                    <a:pt x="549" y="3977"/>
                    <a:pt x="545" y="3905"/>
                  </a:cubicBezTo>
                  <a:cubicBezTo>
                    <a:pt x="563" y="3910"/>
                    <a:pt x="588" y="3896"/>
                    <a:pt x="595" y="3943"/>
                  </a:cubicBezTo>
                  <a:cubicBezTo>
                    <a:pt x="615" y="3876"/>
                    <a:pt x="561" y="3869"/>
                    <a:pt x="543" y="3858"/>
                  </a:cubicBezTo>
                  <a:cubicBezTo>
                    <a:pt x="554" y="3826"/>
                    <a:pt x="558" y="3767"/>
                    <a:pt x="581" y="3851"/>
                  </a:cubicBezTo>
                  <a:cubicBezTo>
                    <a:pt x="588" y="3831"/>
                    <a:pt x="590" y="3808"/>
                    <a:pt x="583" y="3788"/>
                  </a:cubicBezTo>
                  <a:close/>
                  <a:moveTo>
                    <a:pt x="766" y="4790"/>
                  </a:moveTo>
                  <a:cubicBezTo>
                    <a:pt x="757" y="4786"/>
                    <a:pt x="748" y="4775"/>
                    <a:pt x="744" y="4748"/>
                  </a:cubicBezTo>
                  <a:cubicBezTo>
                    <a:pt x="759" y="4738"/>
                    <a:pt x="762" y="4766"/>
                    <a:pt x="768" y="4790"/>
                  </a:cubicBezTo>
                  <a:close/>
                  <a:moveTo>
                    <a:pt x="226" y="1635"/>
                  </a:moveTo>
                  <a:cubicBezTo>
                    <a:pt x="229" y="1620"/>
                    <a:pt x="231" y="1604"/>
                    <a:pt x="229" y="1588"/>
                  </a:cubicBezTo>
                  <a:cubicBezTo>
                    <a:pt x="244" y="1595"/>
                    <a:pt x="229" y="1620"/>
                    <a:pt x="238" y="1649"/>
                  </a:cubicBezTo>
                  <a:cubicBezTo>
                    <a:pt x="226" y="1665"/>
                    <a:pt x="220" y="1626"/>
                    <a:pt x="211" y="1620"/>
                  </a:cubicBezTo>
                  <a:cubicBezTo>
                    <a:pt x="206" y="1590"/>
                    <a:pt x="226" y="1622"/>
                    <a:pt x="229" y="1635"/>
                  </a:cubicBezTo>
                  <a:close/>
                  <a:moveTo>
                    <a:pt x="768" y="4930"/>
                  </a:moveTo>
                  <a:cubicBezTo>
                    <a:pt x="739" y="4901"/>
                    <a:pt x="784" y="4865"/>
                    <a:pt x="768" y="4930"/>
                  </a:cubicBezTo>
                  <a:close/>
                  <a:moveTo>
                    <a:pt x="104" y="743"/>
                  </a:moveTo>
                  <a:cubicBezTo>
                    <a:pt x="109" y="770"/>
                    <a:pt x="107" y="773"/>
                    <a:pt x="104" y="775"/>
                  </a:cubicBezTo>
                  <a:cubicBezTo>
                    <a:pt x="104" y="761"/>
                    <a:pt x="100" y="759"/>
                    <a:pt x="100" y="759"/>
                  </a:cubicBezTo>
                  <a:cubicBezTo>
                    <a:pt x="95" y="743"/>
                    <a:pt x="100" y="748"/>
                    <a:pt x="104" y="743"/>
                  </a:cubicBezTo>
                  <a:close/>
                  <a:moveTo>
                    <a:pt x="281" y="1985"/>
                  </a:moveTo>
                  <a:cubicBezTo>
                    <a:pt x="258" y="1951"/>
                    <a:pt x="285" y="1911"/>
                    <a:pt x="281" y="1985"/>
                  </a:cubicBezTo>
                  <a:close/>
                  <a:moveTo>
                    <a:pt x="335" y="2306"/>
                  </a:moveTo>
                  <a:cubicBezTo>
                    <a:pt x="328" y="2363"/>
                    <a:pt x="310" y="2229"/>
                    <a:pt x="335" y="2306"/>
                  </a:cubicBezTo>
                  <a:close/>
                  <a:moveTo>
                    <a:pt x="705" y="4565"/>
                  </a:moveTo>
                  <a:cubicBezTo>
                    <a:pt x="714" y="4619"/>
                    <a:pt x="685" y="4567"/>
                    <a:pt x="689" y="4598"/>
                  </a:cubicBezTo>
                  <a:cubicBezTo>
                    <a:pt x="669" y="4598"/>
                    <a:pt x="689" y="4531"/>
                    <a:pt x="705" y="4567"/>
                  </a:cubicBezTo>
                  <a:close/>
                  <a:moveTo>
                    <a:pt x="755" y="4838"/>
                  </a:moveTo>
                  <a:lnTo>
                    <a:pt x="762" y="4869"/>
                  </a:lnTo>
                  <a:cubicBezTo>
                    <a:pt x="753" y="4867"/>
                    <a:pt x="755" y="4876"/>
                    <a:pt x="755" y="4885"/>
                  </a:cubicBezTo>
                  <a:cubicBezTo>
                    <a:pt x="735" y="4869"/>
                    <a:pt x="721" y="4822"/>
                    <a:pt x="707" y="4786"/>
                  </a:cubicBezTo>
                  <a:lnTo>
                    <a:pt x="730" y="4781"/>
                  </a:lnTo>
                  <a:cubicBezTo>
                    <a:pt x="750" y="4797"/>
                    <a:pt x="721" y="4849"/>
                    <a:pt x="753" y="4840"/>
                  </a:cubicBezTo>
                  <a:close/>
                  <a:moveTo>
                    <a:pt x="777" y="4960"/>
                  </a:moveTo>
                  <a:cubicBezTo>
                    <a:pt x="784" y="4985"/>
                    <a:pt x="775" y="4989"/>
                    <a:pt x="777" y="5007"/>
                  </a:cubicBezTo>
                  <a:cubicBezTo>
                    <a:pt x="766" y="5005"/>
                    <a:pt x="766" y="4962"/>
                    <a:pt x="755" y="4964"/>
                  </a:cubicBezTo>
                  <a:cubicBezTo>
                    <a:pt x="753" y="4942"/>
                    <a:pt x="764" y="4971"/>
                    <a:pt x="775" y="4962"/>
                  </a:cubicBezTo>
                  <a:close/>
                  <a:moveTo>
                    <a:pt x="414" y="2875"/>
                  </a:moveTo>
                  <a:cubicBezTo>
                    <a:pt x="416" y="2893"/>
                    <a:pt x="405" y="2889"/>
                    <a:pt x="398" y="2893"/>
                  </a:cubicBezTo>
                  <a:lnTo>
                    <a:pt x="387" y="2832"/>
                  </a:lnTo>
                  <a:cubicBezTo>
                    <a:pt x="396" y="2832"/>
                    <a:pt x="398" y="2859"/>
                    <a:pt x="400" y="2877"/>
                  </a:cubicBezTo>
                  <a:close/>
                  <a:moveTo>
                    <a:pt x="147" y="1190"/>
                  </a:moveTo>
                  <a:cubicBezTo>
                    <a:pt x="147" y="1145"/>
                    <a:pt x="134" y="1100"/>
                    <a:pt x="125" y="1021"/>
                  </a:cubicBezTo>
                  <a:cubicBezTo>
                    <a:pt x="116" y="974"/>
                    <a:pt x="107" y="1028"/>
                    <a:pt x="98" y="946"/>
                  </a:cubicBezTo>
                  <a:cubicBezTo>
                    <a:pt x="125" y="960"/>
                    <a:pt x="91" y="836"/>
                    <a:pt x="102" y="822"/>
                  </a:cubicBezTo>
                  <a:cubicBezTo>
                    <a:pt x="109" y="858"/>
                    <a:pt x="116" y="895"/>
                    <a:pt x="127" y="960"/>
                  </a:cubicBezTo>
                  <a:cubicBezTo>
                    <a:pt x="102" y="958"/>
                    <a:pt x="170" y="1150"/>
                    <a:pt x="147" y="1190"/>
                  </a:cubicBezTo>
                  <a:close/>
                  <a:moveTo>
                    <a:pt x="382" y="2708"/>
                  </a:moveTo>
                  <a:cubicBezTo>
                    <a:pt x="389" y="2737"/>
                    <a:pt x="364" y="2774"/>
                    <a:pt x="389" y="2801"/>
                  </a:cubicBezTo>
                  <a:cubicBezTo>
                    <a:pt x="382" y="2821"/>
                    <a:pt x="364" y="2837"/>
                    <a:pt x="342" y="2841"/>
                  </a:cubicBezTo>
                  <a:cubicBezTo>
                    <a:pt x="355" y="2783"/>
                    <a:pt x="362" y="2686"/>
                    <a:pt x="330" y="2622"/>
                  </a:cubicBezTo>
                  <a:cubicBezTo>
                    <a:pt x="344" y="2600"/>
                    <a:pt x="351" y="2627"/>
                    <a:pt x="353" y="2602"/>
                  </a:cubicBezTo>
                  <a:cubicBezTo>
                    <a:pt x="375" y="2638"/>
                    <a:pt x="344" y="2683"/>
                    <a:pt x="382" y="2708"/>
                  </a:cubicBezTo>
                  <a:close/>
                  <a:moveTo>
                    <a:pt x="202" y="1653"/>
                  </a:moveTo>
                  <a:cubicBezTo>
                    <a:pt x="202" y="1635"/>
                    <a:pt x="181" y="1604"/>
                    <a:pt x="186" y="1640"/>
                  </a:cubicBezTo>
                  <a:cubicBezTo>
                    <a:pt x="154" y="1572"/>
                    <a:pt x="170" y="1484"/>
                    <a:pt x="152" y="1378"/>
                  </a:cubicBezTo>
                  <a:cubicBezTo>
                    <a:pt x="163" y="1387"/>
                    <a:pt x="177" y="1502"/>
                    <a:pt x="174" y="1423"/>
                  </a:cubicBezTo>
                  <a:cubicBezTo>
                    <a:pt x="190" y="1473"/>
                    <a:pt x="193" y="1525"/>
                    <a:pt x="186" y="1577"/>
                  </a:cubicBezTo>
                  <a:cubicBezTo>
                    <a:pt x="193" y="1601"/>
                    <a:pt x="190" y="1577"/>
                    <a:pt x="188" y="1561"/>
                  </a:cubicBezTo>
                  <a:cubicBezTo>
                    <a:pt x="215" y="1656"/>
                    <a:pt x="233" y="1753"/>
                    <a:pt x="244" y="1852"/>
                  </a:cubicBezTo>
                  <a:cubicBezTo>
                    <a:pt x="235" y="1841"/>
                    <a:pt x="220" y="1732"/>
                    <a:pt x="215" y="1793"/>
                  </a:cubicBezTo>
                  <a:cubicBezTo>
                    <a:pt x="206" y="1746"/>
                    <a:pt x="202" y="1701"/>
                    <a:pt x="202" y="1653"/>
                  </a:cubicBezTo>
                  <a:close/>
                  <a:moveTo>
                    <a:pt x="452" y="3198"/>
                  </a:moveTo>
                  <a:cubicBezTo>
                    <a:pt x="452" y="3216"/>
                    <a:pt x="445" y="3207"/>
                    <a:pt x="445" y="3198"/>
                  </a:cubicBezTo>
                  <a:cubicBezTo>
                    <a:pt x="436" y="3203"/>
                    <a:pt x="443" y="3230"/>
                    <a:pt x="450" y="3230"/>
                  </a:cubicBezTo>
                  <a:cubicBezTo>
                    <a:pt x="450" y="3252"/>
                    <a:pt x="436" y="3219"/>
                    <a:pt x="439" y="3248"/>
                  </a:cubicBezTo>
                  <a:cubicBezTo>
                    <a:pt x="425" y="3243"/>
                    <a:pt x="423" y="3189"/>
                    <a:pt x="405" y="3205"/>
                  </a:cubicBezTo>
                  <a:cubicBezTo>
                    <a:pt x="405" y="3187"/>
                    <a:pt x="407" y="3162"/>
                    <a:pt x="409" y="3142"/>
                  </a:cubicBezTo>
                  <a:lnTo>
                    <a:pt x="430" y="3137"/>
                  </a:lnTo>
                  <a:cubicBezTo>
                    <a:pt x="432" y="3092"/>
                    <a:pt x="439" y="3173"/>
                    <a:pt x="418" y="3155"/>
                  </a:cubicBezTo>
                  <a:cubicBezTo>
                    <a:pt x="434" y="3205"/>
                    <a:pt x="436" y="3153"/>
                    <a:pt x="452" y="3200"/>
                  </a:cubicBezTo>
                  <a:close/>
                  <a:moveTo>
                    <a:pt x="606" y="4224"/>
                  </a:moveTo>
                  <a:cubicBezTo>
                    <a:pt x="617" y="4187"/>
                    <a:pt x="588" y="4163"/>
                    <a:pt x="586" y="4102"/>
                  </a:cubicBezTo>
                  <a:cubicBezTo>
                    <a:pt x="599" y="4104"/>
                    <a:pt x="637" y="4221"/>
                    <a:pt x="606" y="4224"/>
                  </a:cubicBezTo>
                  <a:close/>
                  <a:moveTo>
                    <a:pt x="626" y="4251"/>
                  </a:moveTo>
                  <a:cubicBezTo>
                    <a:pt x="619" y="4266"/>
                    <a:pt x="633" y="4307"/>
                    <a:pt x="610" y="4303"/>
                  </a:cubicBezTo>
                  <a:cubicBezTo>
                    <a:pt x="617" y="4285"/>
                    <a:pt x="604" y="4244"/>
                    <a:pt x="626" y="4251"/>
                  </a:cubicBezTo>
                  <a:close/>
                  <a:moveTo>
                    <a:pt x="46" y="377"/>
                  </a:moveTo>
                  <a:cubicBezTo>
                    <a:pt x="55" y="452"/>
                    <a:pt x="30" y="334"/>
                    <a:pt x="43" y="438"/>
                  </a:cubicBezTo>
                  <a:cubicBezTo>
                    <a:pt x="41" y="432"/>
                    <a:pt x="39" y="409"/>
                    <a:pt x="34" y="407"/>
                  </a:cubicBezTo>
                  <a:cubicBezTo>
                    <a:pt x="32" y="355"/>
                    <a:pt x="41" y="393"/>
                    <a:pt x="34" y="346"/>
                  </a:cubicBezTo>
                  <a:cubicBezTo>
                    <a:pt x="39" y="343"/>
                    <a:pt x="41" y="386"/>
                    <a:pt x="46" y="377"/>
                  </a:cubicBezTo>
                  <a:close/>
                  <a:moveTo>
                    <a:pt x="100" y="822"/>
                  </a:moveTo>
                  <a:cubicBezTo>
                    <a:pt x="89" y="777"/>
                    <a:pt x="82" y="732"/>
                    <a:pt x="77" y="684"/>
                  </a:cubicBezTo>
                  <a:cubicBezTo>
                    <a:pt x="91" y="705"/>
                    <a:pt x="89" y="748"/>
                    <a:pt x="100" y="822"/>
                  </a:cubicBezTo>
                  <a:close/>
                  <a:moveTo>
                    <a:pt x="622" y="4364"/>
                  </a:moveTo>
                  <a:cubicBezTo>
                    <a:pt x="642" y="4361"/>
                    <a:pt x="656" y="4425"/>
                    <a:pt x="622" y="4411"/>
                  </a:cubicBezTo>
                  <a:lnTo>
                    <a:pt x="628" y="4440"/>
                  </a:lnTo>
                  <a:cubicBezTo>
                    <a:pt x="613" y="4470"/>
                    <a:pt x="626" y="4386"/>
                    <a:pt x="622" y="4361"/>
                  </a:cubicBezTo>
                  <a:close/>
                  <a:moveTo>
                    <a:pt x="163" y="1301"/>
                  </a:moveTo>
                  <a:cubicBezTo>
                    <a:pt x="168" y="1330"/>
                    <a:pt x="172" y="1362"/>
                    <a:pt x="170" y="1394"/>
                  </a:cubicBezTo>
                  <a:cubicBezTo>
                    <a:pt x="163" y="1371"/>
                    <a:pt x="141" y="1281"/>
                    <a:pt x="163" y="1299"/>
                  </a:cubicBezTo>
                  <a:close/>
                  <a:moveTo>
                    <a:pt x="497" y="3663"/>
                  </a:moveTo>
                  <a:cubicBezTo>
                    <a:pt x="509" y="3666"/>
                    <a:pt x="509" y="3700"/>
                    <a:pt x="516" y="3722"/>
                  </a:cubicBezTo>
                  <a:cubicBezTo>
                    <a:pt x="495" y="3724"/>
                    <a:pt x="504" y="3752"/>
                    <a:pt x="486" y="3729"/>
                  </a:cubicBezTo>
                  <a:cubicBezTo>
                    <a:pt x="470" y="3679"/>
                    <a:pt x="506" y="3702"/>
                    <a:pt x="497" y="3661"/>
                  </a:cubicBezTo>
                  <a:close/>
                  <a:moveTo>
                    <a:pt x="113" y="1039"/>
                  </a:moveTo>
                  <a:cubicBezTo>
                    <a:pt x="123" y="1044"/>
                    <a:pt x="125" y="1114"/>
                    <a:pt x="113" y="1102"/>
                  </a:cubicBezTo>
                  <a:cubicBezTo>
                    <a:pt x="107" y="1059"/>
                    <a:pt x="118" y="1068"/>
                    <a:pt x="113" y="1039"/>
                  </a:cubicBezTo>
                  <a:close/>
                  <a:moveTo>
                    <a:pt x="138" y="1240"/>
                  </a:moveTo>
                  <a:cubicBezTo>
                    <a:pt x="134" y="1233"/>
                    <a:pt x="132" y="1224"/>
                    <a:pt x="125" y="1227"/>
                  </a:cubicBezTo>
                  <a:cubicBezTo>
                    <a:pt x="127" y="1211"/>
                    <a:pt x="120" y="1170"/>
                    <a:pt x="132" y="1179"/>
                  </a:cubicBezTo>
                  <a:cubicBezTo>
                    <a:pt x="136" y="1220"/>
                    <a:pt x="141" y="1208"/>
                    <a:pt x="138" y="1240"/>
                  </a:cubicBezTo>
                  <a:close/>
                  <a:moveTo>
                    <a:pt x="95" y="885"/>
                  </a:moveTo>
                  <a:lnTo>
                    <a:pt x="100" y="915"/>
                  </a:lnTo>
                  <a:lnTo>
                    <a:pt x="93" y="915"/>
                  </a:lnTo>
                  <a:lnTo>
                    <a:pt x="91" y="885"/>
                  </a:lnTo>
                  <a:close/>
                  <a:moveTo>
                    <a:pt x="330" y="2749"/>
                  </a:moveTo>
                  <a:cubicBezTo>
                    <a:pt x="321" y="2742"/>
                    <a:pt x="315" y="2731"/>
                    <a:pt x="310" y="2704"/>
                  </a:cubicBezTo>
                  <a:cubicBezTo>
                    <a:pt x="324" y="2695"/>
                    <a:pt x="326" y="2724"/>
                    <a:pt x="330" y="274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6193450" y="2934925"/>
              <a:ext cx="625" cy="2900"/>
            </a:xfrm>
            <a:custGeom>
              <a:rect b="b" l="l" r="r" t="t"/>
              <a:pathLst>
                <a:path extrusionOk="0" h="116" w="25">
                  <a:moveTo>
                    <a:pt x="14" y="41"/>
                  </a:moveTo>
                  <a:cubicBezTo>
                    <a:pt x="18" y="0"/>
                    <a:pt x="25" y="99"/>
                    <a:pt x="25" y="115"/>
                  </a:cubicBezTo>
                  <a:cubicBezTo>
                    <a:pt x="0" y="102"/>
                    <a:pt x="16" y="59"/>
                    <a:pt x="14" y="4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6193775" y="2965750"/>
              <a:ext cx="750" cy="1925"/>
            </a:xfrm>
            <a:custGeom>
              <a:rect b="b" l="l" r="r" t="t"/>
              <a:pathLst>
                <a:path extrusionOk="0" h="77" w="30">
                  <a:moveTo>
                    <a:pt x="16" y="27"/>
                  </a:moveTo>
                  <a:cubicBezTo>
                    <a:pt x="25" y="30"/>
                    <a:pt x="23" y="43"/>
                    <a:pt x="19" y="43"/>
                  </a:cubicBezTo>
                  <a:cubicBezTo>
                    <a:pt x="19" y="57"/>
                    <a:pt x="25" y="57"/>
                    <a:pt x="30" y="57"/>
                  </a:cubicBezTo>
                  <a:cubicBezTo>
                    <a:pt x="30" y="77"/>
                    <a:pt x="14" y="72"/>
                    <a:pt x="3" y="77"/>
                  </a:cubicBezTo>
                  <a:cubicBezTo>
                    <a:pt x="5" y="70"/>
                    <a:pt x="1" y="0"/>
                    <a:pt x="12" y="43"/>
                  </a:cubicBezTo>
                  <a:cubicBezTo>
                    <a:pt x="19" y="45"/>
                    <a:pt x="19" y="36"/>
                    <a:pt x="16" y="2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6043425" y="2943275"/>
              <a:ext cx="68050" cy="231750"/>
            </a:xfrm>
            <a:custGeom>
              <a:rect b="b" l="l" r="r" t="t"/>
              <a:pathLst>
                <a:path extrusionOk="0" h="9270" w="2722">
                  <a:moveTo>
                    <a:pt x="0" y="0"/>
                  </a:moveTo>
                  <a:lnTo>
                    <a:pt x="2722" y="9269"/>
                  </a:lnTo>
                </a:path>
              </a:pathLst>
            </a:custGeom>
            <a:solidFill>
              <a:srgbClr val="57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6077400" y="3037450"/>
              <a:ext cx="600" cy="875"/>
            </a:xfrm>
            <a:custGeom>
              <a:rect b="b" l="l" r="r" t="t"/>
              <a:pathLst>
                <a:path extrusionOk="0" h="35" w="24">
                  <a:moveTo>
                    <a:pt x="14" y="0"/>
                  </a:moveTo>
                  <a:lnTo>
                    <a:pt x="23" y="30"/>
                  </a:lnTo>
                  <a:lnTo>
                    <a:pt x="10" y="34"/>
                  </a:lnTo>
                  <a:lnTo>
                    <a:pt x="1" y="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6074800" y="3030725"/>
              <a:ext cx="1225" cy="1450"/>
            </a:xfrm>
            <a:custGeom>
              <a:rect b="b" l="l" r="r" t="t"/>
              <a:pathLst>
                <a:path extrusionOk="0" h="58" w="49">
                  <a:moveTo>
                    <a:pt x="42" y="57"/>
                  </a:moveTo>
                  <a:cubicBezTo>
                    <a:pt x="1" y="19"/>
                    <a:pt x="48" y="1"/>
                    <a:pt x="42" y="5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6073750" y="3026375"/>
              <a:ext cx="575" cy="925"/>
            </a:xfrm>
            <a:custGeom>
              <a:rect b="b" l="l" r="r" t="t"/>
              <a:pathLst>
                <a:path extrusionOk="0" h="37" w="23">
                  <a:moveTo>
                    <a:pt x="14" y="1"/>
                  </a:moveTo>
                  <a:lnTo>
                    <a:pt x="23" y="32"/>
                  </a:lnTo>
                  <a:lnTo>
                    <a:pt x="9" y="37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6072375" y="3023725"/>
              <a:ext cx="1000" cy="2275"/>
            </a:xfrm>
            <a:custGeom>
              <a:rect b="b" l="l" r="r" t="t"/>
              <a:pathLst>
                <a:path extrusionOk="0" h="91" w="40">
                  <a:moveTo>
                    <a:pt x="28" y="19"/>
                  </a:moveTo>
                  <a:cubicBezTo>
                    <a:pt x="37" y="48"/>
                    <a:pt x="28" y="53"/>
                    <a:pt x="39" y="82"/>
                  </a:cubicBezTo>
                  <a:cubicBezTo>
                    <a:pt x="28" y="91"/>
                    <a:pt x="1" y="1"/>
                    <a:pt x="28" y="1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6066575" y="3008600"/>
              <a:ext cx="1475" cy="3575"/>
            </a:xfrm>
            <a:custGeom>
              <a:rect b="b" l="l" r="r" t="t"/>
              <a:pathLst>
                <a:path extrusionOk="0" h="143" w="59">
                  <a:moveTo>
                    <a:pt x="59" y="113"/>
                  </a:moveTo>
                  <a:cubicBezTo>
                    <a:pt x="34" y="143"/>
                    <a:pt x="21" y="41"/>
                    <a:pt x="0" y="14"/>
                  </a:cubicBezTo>
                  <a:cubicBezTo>
                    <a:pt x="25" y="0"/>
                    <a:pt x="39" y="82"/>
                    <a:pt x="59" y="11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6069225" y="3017175"/>
              <a:ext cx="1375" cy="3125"/>
            </a:xfrm>
            <a:custGeom>
              <a:rect b="b" l="l" r="r" t="t"/>
              <a:pathLst>
                <a:path extrusionOk="0" h="125" w="55">
                  <a:moveTo>
                    <a:pt x="23" y="1"/>
                  </a:moveTo>
                  <a:cubicBezTo>
                    <a:pt x="46" y="57"/>
                    <a:pt x="32" y="71"/>
                    <a:pt x="55" y="125"/>
                  </a:cubicBezTo>
                  <a:cubicBezTo>
                    <a:pt x="32" y="102"/>
                    <a:pt x="0" y="16"/>
                    <a:pt x="23" y="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6046300" y="2950150"/>
              <a:ext cx="525" cy="1275"/>
            </a:xfrm>
            <a:custGeom>
              <a:rect b="b" l="l" r="r" t="t"/>
              <a:pathLst>
                <a:path extrusionOk="0" h="51" w="21">
                  <a:moveTo>
                    <a:pt x="9" y="21"/>
                  </a:moveTo>
                  <a:lnTo>
                    <a:pt x="21" y="50"/>
                  </a:lnTo>
                  <a:lnTo>
                    <a:pt x="16" y="50"/>
                  </a:lnTo>
                  <a:lnTo>
                    <a:pt x="0" y="5"/>
                  </a:lnTo>
                  <a:cubicBezTo>
                    <a:pt x="0" y="1"/>
                    <a:pt x="7" y="19"/>
                    <a:pt x="9" y="2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6063225" y="2999800"/>
              <a:ext cx="825" cy="1925"/>
            </a:xfrm>
            <a:custGeom>
              <a:rect b="b" l="l" r="r" t="t"/>
              <a:pathLst>
                <a:path extrusionOk="0" h="77" w="33">
                  <a:moveTo>
                    <a:pt x="33" y="77"/>
                  </a:moveTo>
                  <a:cubicBezTo>
                    <a:pt x="1" y="45"/>
                    <a:pt x="26" y="0"/>
                    <a:pt x="33" y="7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6104175" y="3156125"/>
              <a:ext cx="875" cy="2300"/>
            </a:xfrm>
            <a:custGeom>
              <a:rect b="b" l="l" r="r" t="t"/>
              <a:pathLst>
                <a:path extrusionOk="0" h="92" w="35">
                  <a:moveTo>
                    <a:pt x="12" y="14"/>
                  </a:moveTo>
                  <a:cubicBezTo>
                    <a:pt x="32" y="44"/>
                    <a:pt x="23" y="64"/>
                    <a:pt x="34" y="91"/>
                  </a:cubicBezTo>
                  <a:cubicBezTo>
                    <a:pt x="21" y="80"/>
                    <a:pt x="9" y="28"/>
                    <a:pt x="0" y="1"/>
                  </a:cubicBezTo>
                  <a:cubicBezTo>
                    <a:pt x="7" y="8"/>
                    <a:pt x="21" y="41"/>
                    <a:pt x="12" y="1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6081650" y="3091425"/>
              <a:ext cx="700" cy="1325"/>
            </a:xfrm>
            <a:custGeom>
              <a:rect b="b" l="l" r="r" t="t"/>
              <a:pathLst>
                <a:path extrusionOk="0" h="53" w="28">
                  <a:moveTo>
                    <a:pt x="23" y="23"/>
                  </a:moveTo>
                  <a:cubicBezTo>
                    <a:pt x="27" y="52"/>
                    <a:pt x="12" y="30"/>
                    <a:pt x="3" y="30"/>
                  </a:cubicBezTo>
                  <a:cubicBezTo>
                    <a:pt x="0" y="1"/>
                    <a:pt x="14" y="23"/>
                    <a:pt x="23" y="2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6062775" y="3030725"/>
              <a:ext cx="1275" cy="2625"/>
            </a:xfrm>
            <a:custGeom>
              <a:rect b="b" l="l" r="r" t="t"/>
              <a:pathLst>
                <a:path extrusionOk="0" h="105" w="51">
                  <a:moveTo>
                    <a:pt x="51" y="105"/>
                  </a:moveTo>
                  <a:cubicBezTo>
                    <a:pt x="30" y="93"/>
                    <a:pt x="14" y="57"/>
                    <a:pt x="1" y="1"/>
                  </a:cubicBezTo>
                  <a:cubicBezTo>
                    <a:pt x="21" y="7"/>
                    <a:pt x="37" y="44"/>
                    <a:pt x="51" y="10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6063850" y="3035250"/>
              <a:ext cx="825" cy="1950"/>
            </a:xfrm>
            <a:custGeom>
              <a:rect b="b" l="l" r="r" t="t"/>
              <a:pathLst>
                <a:path extrusionOk="0" h="78" w="33">
                  <a:moveTo>
                    <a:pt x="23" y="18"/>
                  </a:moveTo>
                  <a:cubicBezTo>
                    <a:pt x="32" y="43"/>
                    <a:pt x="23" y="48"/>
                    <a:pt x="28" y="68"/>
                  </a:cubicBezTo>
                  <a:cubicBezTo>
                    <a:pt x="17" y="77"/>
                    <a:pt x="1" y="0"/>
                    <a:pt x="23" y="1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6046400" y="2960775"/>
              <a:ext cx="500" cy="1500"/>
            </a:xfrm>
            <a:custGeom>
              <a:rect b="b" l="l" r="r" t="t"/>
              <a:pathLst>
                <a:path extrusionOk="0" h="60" w="20">
                  <a:moveTo>
                    <a:pt x="10" y="3"/>
                  </a:moveTo>
                  <a:lnTo>
                    <a:pt x="19" y="50"/>
                  </a:lnTo>
                  <a:cubicBezTo>
                    <a:pt x="15" y="59"/>
                    <a:pt x="10" y="21"/>
                    <a:pt x="5" y="18"/>
                  </a:cubicBezTo>
                  <a:cubicBezTo>
                    <a:pt x="1" y="0"/>
                    <a:pt x="5" y="5"/>
                    <a:pt x="10" y="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6043425" y="2943225"/>
              <a:ext cx="68400" cy="232025"/>
            </a:xfrm>
            <a:custGeom>
              <a:rect b="b" l="l" r="r" t="t"/>
              <a:pathLst>
                <a:path extrusionOk="0" h="9281" w="2736">
                  <a:moveTo>
                    <a:pt x="2659" y="8860"/>
                  </a:moveTo>
                  <a:cubicBezTo>
                    <a:pt x="2645" y="8810"/>
                    <a:pt x="2665" y="8921"/>
                    <a:pt x="2659" y="8907"/>
                  </a:cubicBezTo>
                  <a:cubicBezTo>
                    <a:pt x="2649" y="8876"/>
                    <a:pt x="2647" y="8844"/>
                    <a:pt x="2647" y="8813"/>
                  </a:cubicBezTo>
                  <a:cubicBezTo>
                    <a:pt x="2618" y="8682"/>
                    <a:pt x="2618" y="8679"/>
                    <a:pt x="2593" y="8560"/>
                  </a:cubicBezTo>
                  <a:cubicBezTo>
                    <a:pt x="2595" y="8560"/>
                    <a:pt x="2600" y="8566"/>
                    <a:pt x="2602" y="8573"/>
                  </a:cubicBezTo>
                  <a:cubicBezTo>
                    <a:pt x="2586" y="8435"/>
                    <a:pt x="2550" y="8273"/>
                    <a:pt x="2512" y="8194"/>
                  </a:cubicBezTo>
                  <a:cubicBezTo>
                    <a:pt x="2500" y="8119"/>
                    <a:pt x="2480" y="8002"/>
                    <a:pt x="2462" y="7891"/>
                  </a:cubicBezTo>
                  <a:cubicBezTo>
                    <a:pt x="2417" y="7762"/>
                    <a:pt x="2374" y="7598"/>
                    <a:pt x="2372" y="7464"/>
                  </a:cubicBezTo>
                  <a:cubicBezTo>
                    <a:pt x="2351" y="7442"/>
                    <a:pt x="2374" y="7546"/>
                    <a:pt x="2358" y="7500"/>
                  </a:cubicBezTo>
                  <a:cubicBezTo>
                    <a:pt x="2360" y="7442"/>
                    <a:pt x="2351" y="7381"/>
                    <a:pt x="2331" y="7324"/>
                  </a:cubicBezTo>
                  <a:cubicBezTo>
                    <a:pt x="2354" y="7308"/>
                    <a:pt x="2308" y="7238"/>
                    <a:pt x="2313" y="7196"/>
                  </a:cubicBezTo>
                  <a:cubicBezTo>
                    <a:pt x="2290" y="7168"/>
                    <a:pt x="2263" y="7076"/>
                    <a:pt x="2261" y="7010"/>
                  </a:cubicBezTo>
                  <a:cubicBezTo>
                    <a:pt x="2247" y="6972"/>
                    <a:pt x="2205" y="6961"/>
                    <a:pt x="2211" y="6906"/>
                  </a:cubicBezTo>
                  <a:cubicBezTo>
                    <a:pt x="2225" y="6916"/>
                    <a:pt x="2227" y="6952"/>
                    <a:pt x="2234" y="6918"/>
                  </a:cubicBezTo>
                  <a:cubicBezTo>
                    <a:pt x="2216" y="6836"/>
                    <a:pt x="2214" y="6920"/>
                    <a:pt x="2196" y="6861"/>
                  </a:cubicBezTo>
                  <a:cubicBezTo>
                    <a:pt x="2196" y="6827"/>
                    <a:pt x="2196" y="6796"/>
                    <a:pt x="2191" y="6762"/>
                  </a:cubicBezTo>
                  <a:cubicBezTo>
                    <a:pt x="2159" y="6717"/>
                    <a:pt x="2112" y="6561"/>
                    <a:pt x="2105" y="6484"/>
                  </a:cubicBezTo>
                  <a:cubicBezTo>
                    <a:pt x="2112" y="6509"/>
                    <a:pt x="2119" y="6541"/>
                    <a:pt x="2130" y="6529"/>
                  </a:cubicBezTo>
                  <a:cubicBezTo>
                    <a:pt x="2126" y="6459"/>
                    <a:pt x="2121" y="6403"/>
                    <a:pt x="2085" y="6373"/>
                  </a:cubicBezTo>
                  <a:cubicBezTo>
                    <a:pt x="2092" y="6369"/>
                    <a:pt x="2105" y="6371"/>
                    <a:pt x="2101" y="6353"/>
                  </a:cubicBezTo>
                  <a:cubicBezTo>
                    <a:pt x="2087" y="6322"/>
                    <a:pt x="2067" y="6333"/>
                    <a:pt x="2055" y="6281"/>
                  </a:cubicBezTo>
                  <a:cubicBezTo>
                    <a:pt x="2049" y="6252"/>
                    <a:pt x="2076" y="6265"/>
                    <a:pt x="2065" y="6229"/>
                  </a:cubicBezTo>
                  <a:cubicBezTo>
                    <a:pt x="2044" y="6202"/>
                    <a:pt x="2008" y="6021"/>
                    <a:pt x="2008" y="6111"/>
                  </a:cubicBezTo>
                  <a:cubicBezTo>
                    <a:pt x="2004" y="6096"/>
                    <a:pt x="1997" y="6080"/>
                    <a:pt x="1990" y="6066"/>
                  </a:cubicBezTo>
                  <a:cubicBezTo>
                    <a:pt x="2001" y="6053"/>
                    <a:pt x="2004" y="6028"/>
                    <a:pt x="2010" y="6010"/>
                  </a:cubicBezTo>
                  <a:cubicBezTo>
                    <a:pt x="1970" y="5908"/>
                    <a:pt x="1965" y="5822"/>
                    <a:pt x="1913" y="5770"/>
                  </a:cubicBezTo>
                  <a:cubicBezTo>
                    <a:pt x="1954" y="5777"/>
                    <a:pt x="1913" y="5703"/>
                    <a:pt x="1904" y="5673"/>
                  </a:cubicBezTo>
                  <a:cubicBezTo>
                    <a:pt x="1913" y="5664"/>
                    <a:pt x="1911" y="5646"/>
                    <a:pt x="1929" y="5648"/>
                  </a:cubicBezTo>
                  <a:cubicBezTo>
                    <a:pt x="1873" y="5468"/>
                    <a:pt x="1821" y="5382"/>
                    <a:pt x="1775" y="5174"/>
                  </a:cubicBezTo>
                  <a:cubicBezTo>
                    <a:pt x="1757" y="5183"/>
                    <a:pt x="1739" y="5188"/>
                    <a:pt x="1730" y="5154"/>
                  </a:cubicBezTo>
                  <a:cubicBezTo>
                    <a:pt x="1742" y="5149"/>
                    <a:pt x="1755" y="5152"/>
                    <a:pt x="1762" y="5161"/>
                  </a:cubicBezTo>
                  <a:cubicBezTo>
                    <a:pt x="1751" y="5068"/>
                    <a:pt x="1735" y="5082"/>
                    <a:pt x="1721" y="5091"/>
                  </a:cubicBezTo>
                  <a:lnTo>
                    <a:pt x="1703" y="5027"/>
                  </a:lnTo>
                  <a:cubicBezTo>
                    <a:pt x="1728" y="5034"/>
                    <a:pt x="1717" y="5000"/>
                    <a:pt x="1737" y="5003"/>
                  </a:cubicBezTo>
                  <a:cubicBezTo>
                    <a:pt x="1714" y="4926"/>
                    <a:pt x="1690" y="4924"/>
                    <a:pt x="1694" y="4847"/>
                  </a:cubicBezTo>
                  <a:cubicBezTo>
                    <a:pt x="1663" y="4854"/>
                    <a:pt x="1653" y="4709"/>
                    <a:pt x="1635" y="4747"/>
                  </a:cubicBezTo>
                  <a:cubicBezTo>
                    <a:pt x="1638" y="4713"/>
                    <a:pt x="1635" y="4680"/>
                    <a:pt x="1624" y="4650"/>
                  </a:cubicBezTo>
                  <a:cubicBezTo>
                    <a:pt x="1604" y="4614"/>
                    <a:pt x="1608" y="4643"/>
                    <a:pt x="1595" y="4625"/>
                  </a:cubicBezTo>
                  <a:cubicBezTo>
                    <a:pt x="1581" y="4589"/>
                    <a:pt x="1561" y="4562"/>
                    <a:pt x="1581" y="4546"/>
                  </a:cubicBezTo>
                  <a:cubicBezTo>
                    <a:pt x="1583" y="4571"/>
                    <a:pt x="1622" y="4589"/>
                    <a:pt x="1613" y="4553"/>
                  </a:cubicBezTo>
                  <a:cubicBezTo>
                    <a:pt x="1574" y="4558"/>
                    <a:pt x="1604" y="4503"/>
                    <a:pt x="1592" y="4474"/>
                  </a:cubicBezTo>
                  <a:cubicBezTo>
                    <a:pt x="1568" y="4461"/>
                    <a:pt x="1565" y="4519"/>
                    <a:pt x="1556" y="4485"/>
                  </a:cubicBezTo>
                  <a:cubicBezTo>
                    <a:pt x="1534" y="4377"/>
                    <a:pt x="1602" y="4395"/>
                    <a:pt x="1534" y="4291"/>
                  </a:cubicBezTo>
                  <a:cubicBezTo>
                    <a:pt x="1538" y="4316"/>
                    <a:pt x="1552" y="4348"/>
                    <a:pt x="1543" y="4357"/>
                  </a:cubicBezTo>
                  <a:cubicBezTo>
                    <a:pt x="1525" y="4305"/>
                    <a:pt x="1513" y="4250"/>
                    <a:pt x="1516" y="4196"/>
                  </a:cubicBezTo>
                  <a:cubicBezTo>
                    <a:pt x="1464" y="4147"/>
                    <a:pt x="1450" y="4063"/>
                    <a:pt x="1423" y="3957"/>
                  </a:cubicBezTo>
                  <a:cubicBezTo>
                    <a:pt x="1378" y="3948"/>
                    <a:pt x="1394" y="3812"/>
                    <a:pt x="1349" y="3810"/>
                  </a:cubicBezTo>
                  <a:cubicBezTo>
                    <a:pt x="1355" y="3839"/>
                    <a:pt x="1367" y="3842"/>
                    <a:pt x="1373" y="3871"/>
                  </a:cubicBezTo>
                  <a:cubicBezTo>
                    <a:pt x="1349" y="3864"/>
                    <a:pt x="1351" y="3894"/>
                    <a:pt x="1335" y="3898"/>
                  </a:cubicBezTo>
                  <a:cubicBezTo>
                    <a:pt x="1335" y="3871"/>
                    <a:pt x="1331" y="3844"/>
                    <a:pt x="1319" y="3819"/>
                  </a:cubicBezTo>
                  <a:lnTo>
                    <a:pt x="1342" y="3812"/>
                  </a:lnTo>
                  <a:cubicBezTo>
                    <a:pt x="1292" y="3756"/>
                    <a:pt x="1279" y="3688"/>
                    <a:pt x="1247" y="3573"/>
                  </a:cubicBezTo>
                  <a:cubicBezTo>
                    <a:pt x="1215" y="3557"/>
                    <a:pt x="1267" y="3643"/>
                    <a:pt x="1233" y="3627"/>
                  </a:cubicBezTo>
                  <a:cubicBezTo>
                    <a:pt x="1254" y="3614"/>
                    <a:pt x="1213" y="3593"/>
                    <a:pt x="1209" y="3566"/>
                  </a:cubicBezTo>
                  <a:cubicBezTo>
                    <a:pt x="1206" y="3553"/>
                    <a:pt x="1227" y="3571"/>
                    <a:pt x="1213" y="3532"/>
                  </a:cubicBezTo>
                  <a:cubicBezTo>
                    <a:pt x="1200" y="3492"/>
                    <a:pt x="1184" y="3451"/>
                    <a:pt x="1163" y="3413"/>
                  </a:cubicBezTo>
                  <a:cubicBezTo>
                    <a:pt x="1152" y="3399"/>
                    <a:pt x="1150" y="3426"/>
                    <a:pt x="1139" y="3404"/>
                  </a:cubicBezTo>
                  <a:cubicBezTo>
                    <a:pt x="1127" y="3381"/>
                    <a:pt x="1114" y="3352"/>
                    <a:pt x="1127" y="3340"/>
                  </a:cubicBezTo>
                  <a:cubicBezTo>
                    <a:pt x="1190" y="3435"/>
                    <a:pt x="1245" y="3537"/>
                    <a:pt x="1292" y="3643"/>
                  </a:cubicBezTo>
                  <a:cubicBezTo>
                    <a:pt x="1297" y="3591"/>
                    <a:pt x="1315" y="3706"/>
                    <a:pt x="1349" y="3679"/>
                  </a:cubicBezTo>
                  <a:cubicBezTo>
                    <a:pt x="1328" y="3634"/>
                    <a:pt x="1301" y="3625"/>
                    <a:pt x="1281" y="3580"/>
                  </a:cubicBezTo>
                  <a:cubicBezTo>
                    <a:pt x="1258" y="3501"/>
                    <a:pt x="1260" y="3476"/>
                    <a:pt x="1231" y="3410"/>
                  </a:cubicBezTo>
                  <a:cubicBezTo>
                    <a:pt x="1240" y="3410"/>
                    <a:pt x="1251" y="3431"/>
                    <a:pt x="1240" y="3392"/>
                  </a:cubicBezTo>
                  <a:cubicBezTo>
                    <a:pt x="1206" y="3374"/>
                    <a:pt x="1238" y="3435"/>
                    <a:pt x="1227" y="3446"/>
                  </a:cubicBezTo>
                  <a:cubicBezTo>
                    <a:pt x="1213" y="3440"/>
                    <a:pt x="1204" y="3431"/>
                    <a:pt x="1195" y="3422"/>
                  </a:cubicBezTo>
                  <a:cubicBezTo>
                    <a:pt x="1190" y="3376"/>
                    <a:pt x="1170" y="3336"/>
                    <a:pt x="1139" y="3304"/>
                  </a:cubicBezTo>
                  <a:cubicBezTo>
                    <a:pt x="1141" y="3288"/>
                    <a:pt x="1154" y="3277"/>
                    <a:pt x="1170" y="3279"/>
                  </a:cubicBezTo>
                  <a:cubicBezTo>
                    <a:pt x="1148" y="3218"/>
                    <a:pt x="1127" y="3216"/>
                    <a:pt x="1125" y="3257"/>
                  </a:cubicBezTo>
                  <a:cubicBezTo>
                    <a:pt x="1075" y="3173"/>
                    <a:pt x="1057" y="3013"/>
                    <a:pt x="992" y="2877"/>
                  </a:cubicBezTo>
                  <a:cubicBezTo>
                    <a:pt x="1019" y="2834"/>
                    <a:pt x="951" y="2719"/>
                    <a:pt x="922" y="2697"/>
                  </a:cubicBezTo>
                  <a:cubicBezTo>
                    <a:pt x="917" y="2591"/>
                    <a:pt x="843" y="2520"/>
                    <a:pt x="820" y="2358"/>
                  </a:cubicBezTo>
                  <a:cubicBezTo>
                    <a:pt x="809" y="2353"/>
                    <a:pt x="798" y="2344"/>
                    <a:pt x="791" y="2333"/>
                  </a:cubicBezTo>
                  <a:cubicBezTo>
                    <a:pt x="816" y="2331"/>
                    <a:pt x="788" y="2319"/>
                    <a:pt x="782" y="2286"/>
                  </a:cubicBezTo>
                  <a:cubicBezTo>
                    <a:pt x="811" y="2319"/>
                    <a:pt x="779" y="2220"/>
                    <a:pt x="766" y="2175"/>
                  </a:cubicBezTo>
                  <a:cubicBezTo>
                    <a:pt x="802" y="2216"/>
                    <a:pt x="755" y="2091"/>
                    <a:pt x="755" y="2062"/>
                  </a:cubicBezTo>
                  <a:cubicBezTo>
                    <a:pt x="732" y="2044"/>
                    <a:pt x="721" y="2053"/>
                    <a:pt x="694" y="1994"/>
                  </a:cubicBezTo>
                  <a:cubicBezTo>
                    <a:pt x="707" y="2010"/>
                    <a:pt x="712" y="2008"/>
                    <a:pt x="714" y="1990"/>
                  </a:cubicBezTo>
                  <a:cubicBezTo>
                    <a:pt x="698" y="1938"/>
                    <a:pt x="680" y="1954"/>
                    <a:pt x="664" y="1920"/>
                  </a:cubicBezTo>
                  <a:cubicBezTo>
                    <a:pt x="673" y="1886"/>
                    <a:pt x="635" y="1807"/>
                    <a:pt x="630" y="1777"/>
                  </a:cubicBezTo>
                  <a:cubicBezTo>
                    <a:pt x="648" y="1786"/>
                    <a:pt x="635" y="1753"/>
                    <a:pt x="651" y="1757"/>
                  </a:cubicBezTo>
                  <a:cubicBezTo>
                    <a:pt x="619" y="1687"/>
                    <a:pt x="596" y="1617"/>
                    <a:pt x="578" y="1545"/>
                  </a:cubicBezTo>
                  <a:cubicBezTo>
                    <a:pt x="565" y="1531"/>
                    <a:pt x="578" y="1592"/>
                    <a:pt x="560" y="1549"/>
                  </a:cubicBezTo>
                  <a:cubicBezTo>
                    <a:pt x="531" y="1464"/>
                    <a:pt x="524" y="1380"/>
                    <a:pt x="486" y="1337"/>
                  </a:cubicBezTo>
                  <a:cubicBezTo>
                    <a:pt x="499" y="1346"/>
                    <a:pt x="484" y="1305"/>
                    <a:pt x="490" y="1303"/>
                  </a:cubicBezTo>
                  <a:cubicBezTo>
                    <a:pt x="511" y="1339"/>
                    <a:pt x="542" y="1454"/>
                    <a:pt x="551" y="1452"/>
                  </a:cubicBezTo>
                  <a:cubicBezTo>
                    <a:pt x="531" y="1405"/>
                    <a:pt x="542" y="1403"/>
                    <a:pt x="545" y="1389"/>
                  </a:cubicBezTo>
                  <a:cubicBezTo>
                    <a:pt x="531" y="1339"/>
                    <a:pt x="520" y="1344"/>
                    <a:pt x="508" y="1314"/>
                  </a:cubicBezTo>
                  <a:cubicBezTo>
                    <a:pt x="513" y="1294"/>
                    <a:pt x="545" y="1357"/>
                    <a:pt x="520" y="1296"/>
                  </a:cubicBezTo>
                  <a:cubicBezTo>
                    <a:pt x="497" y="1274"/>
                    <a:pt x="506" y="1317"/>
                    <a:pt x="481" y="1224"/>
                  </a:cubicBezTo>
                  <a:cubicBezTo>
                    <a:pt x="466" y="1213"/>
                    <a:pt x="479" y="1247"/>
                    <a:pt x="466" y="1242"/>
                  </a:cubicBezTo>
                  <a:cubicBezTo>
                    <a:pt x="459" y="1224"/>
                    <a:pt x="452" y="1204"/>
                    <a:pt x="450" y="1181"/>
                  </a:cubicBezTo>
                  <a:cubicBezTo>
                    <a:pt x="456" y="1161"/>
                    <a:pt x="468" y="1204"/>
                    <a:pt x="475" y="1211"/>
                  </a:cubicBezTo>
                  <a:cubicBezTo>
                    <a:pt x="475" y="1154"/>
                    <a:pt x="407" y="1039"/>
                    <a:pt x="400" y="998"/>
                  </a:cubicBezTo>
                  <a:cubicBezTo>
                    <a:pt x="389" y="978"/>
                    <a:pt x="384" y="998"/>
                    <a:pt x="375" y="971"/>
                  </a:cubicBezTo>
                  <a:cubicBezTo>
                    <a:pt x="371" y="935"/>
                    <a:pt x="341" y="892"/>
                    <a:pt x="335" y="849"/>
                  </a:cubicBezTo>
                  <a:cubicBezTo>
                    <a:pt x="316" y="847"/>
                    <a:pt x="371" y="944"/>
                    <a:pt x="357" y="958"/>
                  </a:cubicBezTo>
                  <a:cubicBezTo>
                    <a:pt x="332" y="903"/>
                    <a:pt x="346" y="901"/>
                    <a:pt x="316" y="854"/>
                  </a:cubicBezTo>
                  <a:cubicBezTo>
                    <a:pt x="316" y="818"/>
                    <a:pt x="258" y="655"/>
                    <a:pt x="289" y="761"/>
                  </a:cubicBezTo>
                  <a:cubicBezTo>
                    <a:pt x="251" y="689"/>
                    <a:pt x="235" y="574"/>
                    <a:pt x="192" y="490"/>
                  </a:cubicBezTo>
                  <a:cubicBezTo>
                    <a:pt x="201" y="504"/>
                    <a:pt x="217" y="540"/>
                    <a:pt x="201" y="490"/>
                  </a:cubicBezTo>
                  <a:cubicBezTo>
                    <a:pt x="190" y="486"/>
                    <a:pt x="197" y="472"/>
                    <a:pt x="192" y="461"/>
                  </a:cubicBezTo>
                  <a:cubicBezTo>
                    <a:pt x="174" y="427"/>
                    <a:pt x="158" y="393"/>
                    <a:pt x="147" y="357"/>
                  </a:cubicBezTo>
                  <a:cubicBezTo>
                    <a:pt x="158" y="416"/>
                    <a:pt x="97" y="260"/>
                    <a:pt x="73" y="192"/>
                  </a:cubicBezTo>
                  <a:cubicBezTo>
                    <a:pt x="70" y="185"/>
                    <a:pt x="79" y="210"/>
                    <a:pt x="82" y="219"/>
                  </a:cubicBezTo>
                  <a:lnTo>
                    <a:pt x="50" y="129"/>
                  </a:lnTo>
                  <a:cubicBezTo>
                    <a:pt x="45" y="122"/>
                    <a:pt x="57" y="158"/>
                    <a:pt x="50" y="142"/>
                  </a:cubicBezTo>
                  <a:cubicBezTo>
                    <a:pt x="39" y="106"/>
                    <a:pt x="30" y="84"/>
                    <a:pt x="16" y="50"/>
                  </a:cubicBezTo>
                  <a:cubicBezTo>
                    <a:pt x="21" y="63"/>
                    <a:pt x="25" y="77"/>
                    <a:pt x="30" y="95"/>
                  </a:cubicBezTo>
                  <a:lnTo>
                    <a:pt x="16" y="50"/>
                  </a:lnTo>
                  <a:cubicBezTo>
                    <a:pt x="30" y="95"/>
                    <a:pt x="7" y="27"/>
                    <a:pt x="25" y="90"/>
                  </a:cubicBezTo>
                  <a:cubicBezTo>
                    <a:pt x="14" y="61"/>
                    <a:pt x="5" y="32"/>
                    <a:pt x="0" y="0"/>
                  </a:cubicBezTo>
                  <a:cubicBezTo>
                    <a:pt x="7" y="43"/>
                    <a:pt x="5" y="29"/>
                    <a:pt x="16" y="97"/>
                  </a:cubicBezTo>
                  <a:cubicBezTo>
                    <a:pt x="18" y="120"/>
                    <a:pt x="43" y="257"/>
                    <a:pt x="54" y="305"/>
                  </a:cubicBezTo>
                  <a:cubicBezTo>
                    <a:pt x="68" y="375"/>
                    <a:pt x="66" y="382"/>
                    <a:pt x="75" y="447"/>
                  </a:cubicBezTo>
                  <a:cubicBezTo>
                    <a:pt x="79" y="438"/>
                    <a:pt x="88" y="461"/>
                    <a:pt x="100" y="495"/>
                  </a:cubicBezTo>
                  <a:cubicBezTo>
                    <a:pt x="86" y="470"/>
                    <a:pt x="104" y="535"/>
                    <a:pt x="102" y="542"/>
                  </a:cubicBezTo>
                  <a:cubicBezTo>
                    <a:pt x="93" y="501"/>
                    <a:pt x="86" y="486"/>
                    <a:pt x="82" y="463"/>
                  </a:cubicBezTo>
                  <a:cubicBezTo>
                    <a:pt x="86" y="490"/>
                    <a:pt x="91" y="517"/>
                    <a:pt x="93" y="544"/>
                  </a:cubicBezTo>
                  <a:cubicBezTo>
                    <a:pt x="106" y="574"/>
                    <a:pt x="115" y="605"/>
                    <a:pt x="122" y="639"/>
                  </a:cubicBezTo>
                  <a:cubicBezTo>
                    <a:pt x="113" y="648"/>
                    <a:pt x="165" y="833"/>
                    <a:pt x="143" y="797"/>
                  </a:cubicBezTo>
                  <a:cubicBezTo>
                    <a:pt x="165" y="865"/>
                    <a:pt x="188" y="1043"/>
                    <a:pt x="208" y="1132"/>
                  </a:cubicBezTo>
                  <a:cubicBezTo>
                    <a:pt x="222" y="1152"/>
                    <a:pt x="213" y="1089"/>
                    <a:pt x="222" y="1129"/>
                  </a:cubicBezTo>
                  <a:cubicBezTo>
                    <a:pt x="224" y="1195"/>
                    <a:pt x="233" y="1258"/>
                    <a:pt x="246" y="1323"/>
                  </a:cubicBezTo>
                  <a:cubicBezTo>
                    <a:pt x="276" y="1342"/>
                    <a:pt x="283" y="1518"/>
                    <a:pt x="319" y="1556"/>
                  </a:cubicBezTo>
                  <a:cubicBezTo>
                    <a:pt x="307" y="1646"/>
                    <a:pt x="364" y="1766"/>
                    <a:pt x="382" y="1888"/>
                  </a:cubicBezTo>
                  <a:cubicBezTo>
                    <a:pt x="393" y="1911"/>
                    <a:pt x="407" y="1908"/>
                    <a:pt x="418" y="1929"/>
                  </a:cubicBezTo>
                  <a:cubicBezTo>
                    <a:pt x="411" y="1933"/>
                    <a:pt x="418" y="1956"/>
                    <a:pt x="423" y="1978"/>
                  </a:cubicBezTo>
                  <a:cubicBezTo>
                    <a:pt x="411" y="1963"/>
                    <a:pt x="407" y="1965"/>
                    <a:pt x="411" y="1997"/>
                  </a:cubicBezTo>
                  <a:cubicBezTo>
                    <a:pt x="416" y="1999"/>
                    <a:pt x="420" y="2010"/>
                    <a:pt x="423" y="2028"/>
                  </a:cubicBezTo>
                  <a:cubicBezTo>
                    <a:pt x="434" y="2030"/>
                    <a:pt x="432" y="2001"/>
                    <a:pt x="438" y="2024"/>
                  </a:cubicBezTo>
                  <a:cubicBezTo>
                    <a:pt x="443" y="2060"/>
                    <a:pt x="432" y="2071"/>
                    <a:pt x="445" y="2121"/>
                  </a:cubicBezTo>
                  <a:cubicBezTo>
                    <a:pt x="466" y="2137"/>
                    <a:pt x="447" y="2042"/>
                    <a:pt x="466" y="2085"/>
                  </a:cubicBezTo>
                  <a:cubicBezTo>
                    <a:pt x="470" y="2112"/>
                    <a:pt x="470" y="2139"/>
                    <a:pt x="468" y="2166"/>
                  </a:cubicBezTo>
                  <a:cubicBezTo>
                    <a:pt x="456" y="2166"/>
                    <a:pt x="452" y="2116"/>
                    <a:pt x="438" y="2123"/>
                  </a:cubicBezTo>
                  <a:cubicBezTo>
                    <a:pt x="454" y="2186"/>
                    <a:pt x="468" y="2249"/>
                    <a:pt x="477" y="2313"/>
                  </a:cubicBezTo>
                  <a:cubicBezTo>
                    <a:pt x="488" y="2324"/>
                    <a:pt x="499" y="2340"/>
                    <a:pt x="504" y="2356"/>
                  </a:cubicBezTo>
                  <a:cubicBezTo>
                    <a:pt x="502" y="2437"/>
                    <a:pt x="522" y="2518"/>
                    <a:pt x="560" y="2591"/>
                  </a:cubicBezTo>
                  <a:cubicBezTo>
                    <a:pt x="520" y="2593"/>
                    <a:pt x="590" y="2792"/>
                    <a:pt x="606" y="2895"/>
                  </a:cubicBezTo>
                  <a:cubicBezTo>
                    <a:pt x="624" y="2893"/>
                    <a:pt x="630" y="2954"/>
                    <a:pt x="646" y="2952"/>
                  </a:cubicBezTo>
                  <a:cubicBezTo>
                    <a:pt x="628" y="2902"/>
                    <a:pt x="682" y="2929"/>
                    <a:pt x="689" y="2956"/>
                  </a:cubicBezTo>
                  <a:cubicBezTo>
                    <a:pt x="682" y="2961"/>
                    <a:pt x="689" y="2986"/>
                    <a:pt x="685" y="2993"/>
                  </a:cubicBezTo>
                  <a:cubicBezTo>
                    <a:pt x="673" y="2979"/>
                    <a:pt x="669" y="2936"/>
                    <a:pt x="653" y="2950"/>
                  </a:cubicBezTo>
                  <a:cubicBezTo>
                    <a:pt x="687" y="3015"/>
                    <a:pt x="660" y="2993"/>
                    <a:pt x="655" y="3017"/>
                  </a:cubicBezTo>
                  <a:cubicBezTo>
                    <a:pt x="653" y="3035"/>
                    <a:pt x="685" y="3130"/>
                    <a:pt x="655" y="3067"/>
                  </a:cubicBezTo>
                  <a:cubicBezTo>
                    <a:pt x="660" y="3099"/>
                    <a:pt x="694" y="3128"/>
                    <a:pt x="664" y="3130"/>
                  </a:cubicBezTo>
                  <a:cubicBezTo>
                    <a:pt x="696" y="3216"/>
                    <a:pt x="718" y="3306"/>
                    <a:pt x="737" y="3395"/>
                  </a:cubicBezTo>
                  <a:cubicBezTo>
                    <a:pt x="757" y="3422"/>
                    <a:pt x="759" y="3372"/>
                    <a:pt x="779" y="3367"/>
                  </a:cubicBezTo>
                  <a:cubicBezTo>
                    <a:pt x="779" y="3406"/>
                    <a:pt x="795" y="3453"/>
                    <a:pt x="768" y="3404"/>
                  </a:cubicBezTo>
                  <a:cubicBezTo>
                    <a:pt x="779" y="3492"/>
                    <a:pt x="838" y="3489"/>
                    <a:pt x="870" y="3510"/>
                  </a:cubicBezTo>
                  <a:cubicBezTo>
                    <a:pt x="836" y="3523"/>
                    <a:pt x="883" y="3566"/>
                    <a:pt x="892" y="3571"/>
                  </a:cubicBezTo>
                  <a:cubicBezTo>
                    <a:pt x="897" y="3589"/>
                    <a:pt x="906" y="3614"/>
                    <a:pt x="897" y="3618"/>
                  </a:cubicBezTo>
                  <a:cubicBezTo>
                    <a:pt x="858" y="3598"/>
                    <a:pt x="865" y="3541"/>
                    <a:pt x="831" y="3537"/>
                  </a:cubicBezTo>
                  <a:cubicBezTo>
                    <a:pt x="890" y="3738"/>
                    <a:pt x="820" y="3819"/>
                    <a:pt x="913" y="3998"/>
                  </a:cubicBezTo>
                  <a:cubicBezTo>
                    <a:pt x="933" y="4149"/>
                    <a:pt x="999" y="4289"/>
                    <a:pt x="1050" y="4393"/>
                  </a:cubicBezTo>
                  <a:lnTo>
                    <a:pt x="1028" y="4400"/>
                  </a:lnTo>
                  <a:cubicBezTo>
                    <a:pt x="1080" y="4535"/>
                    <a:pt x="1084" y="4675"/>
                    <a:pt x="1152" y="4765"/>
                  </a:cubicBezTo>
                  <a:cubicBezTo>
                    <a:pt x="1170" y="4919"/>
                    <a:pt x="1227" y="5052"/>
                    <a:pt x="1270" y="5181"/>
                  </a:cubicBezTo>
                  <a:cubicBezTo>
                    <a:pt x="1294" y="5262"/>
                    <a:pt x="1328" y="5326"/>
                    <a:pt x="1344" y="5362"/>
                  </a:cubicBezTo>
                  <a:cubicBezTo>
                    <a:pt x="1360" y="5402"/>
                    <a:pt x="1364" y="5477"/>
                    <a:pt x="1380" y="5518"/>
                  </a:cubicBezTo>
                  <a:cubicBezTo>
                    <a:pt x="1389" y="5538"/>
                    <a:pt x="1405" y="5551"/>
                    <a:pt x="1414" y="5574"/>
                  </a:cubicBezTo>
                  <a:cubicBezTo>
                    <a:pt x="1439" y="5648"/>
                    <a:pt x="1448" y="5737"/>
                    <a:pt x="1495" y="5800"/>
                  </a:cubicBezTo>
                  <a:cubicBezTo>
                    <a:pt x="1495" y="5827"/>
                    <a:pt x="1500" y="5854"/>
                    <a:pt x="1511" y="5879"/>
                  </a:cubicBezTo>
                  <a:cubicBezTo>
                    <a:pt x="1527" y="5920"/>
                    <a:pt x="1552" y="5908"/>
                    <a:pt x="1568" y="5962"/>
                  </a:cubicBezTo>
                  <a:cubicBezTo>
                    <a:pt x="1583" y="6017"/>
                    <a:pt x="1579" y="6051"/>
                    <a:pt x="1563" y="6048"/>
                  </a:cubicBezTo>
                  <a:cubicBezTo>
                    <a:pt x="1624" y="6109"/>
                    <a:pt x="1647" y="6349"/>
                    <a:pt x="1703" y="6342"/>
                  </a:cubicBezTo>
                  <a:cubicBezTo>
                    <a:pt x="1696" y="6342"/>
                    <a:pt x="1692" y="6324"/>
                    <a:pt x="1705" y="6324"/>
                  </a:cubicBezTo>
                  <a:cubicBezTo>
                    <a:pt x="1717" y="6383"/>
                    <a:pt x="1735" y="6371"/>
                    <a:pt x="1748" y="6396"/>
                  </a:cubicBezTo>
                  <a:cubicBezTo>
                    <a:pt x="1742" y="6407"/>
                    <a:pt x="1766" y="6455"/>
                    <a:pt x="1755" y="6462"/>
                  </a:cubicBezTo>
                  <a:cubicBezTo>
                    <a:pt x="1744" y="6448"/>
                    <a:pt x="1735" y="6405"/>
                    <a:pt x="1721" y="6421"/>
                  </a:cubicBezTo>
                  <a:cubicBezTo>
                    <a:pt x="1735" y="6502"/>
                    <a:pt x="1764" y="6455"/>
                    <a:pt x="1780" y="6504"/>
                  </a:cubicBezTo>
                  <a:cubicBezTo>
                    <a:pt x="1778" y="6529"/>
                    <a:pt x="1809" y="6604"/>
                    <a:pt x="1812" y="6629"/>
                  </a:cubicBezTo>
                  <a:cubicBezTo>
                    <a:pt x="1791" y="6593"/>
                    <a:pt x="1771" y="6536"/>
                    <a:pt x="1746" y="6529"/>
                  </a:cubicBezTo>
                  <a:cubicBezTo>
                    <a:pt x="1766" y="6574"/>
                    <a:pt x="1789" y="6617"/>
                    <a:pt x="1814" y="6660"/>
                  </a:cubicBezTo>
                  <a:cubicBezTo>
                    <a:pt x="1805" y="6667"/>
                    <a:pt x="1796" y="6647"/>
                    <a:pt x="1784" y="6651"/>
                  </a:cubicBezTo>
                  <a:cubicBezTo>
                    <a:pt x="1821" y="6757"/>
                    <a:pt x="1814" y="6642"/>
                    <a:pt x="1841" y="6703"/>
                  </a:cubicBezTo>
                  <a:cubicBezTo>
                    <a:pt x="1823" y="6721"/>
                    <a:pt x="1834" y="6782"/>
                    <a:pt x="1861" y="6830"/>
                  </a:cubicBezTo>
                  <a:cubicBezTo>
                    <a:pt x="1852" y="6839"/>
                    <a:pt x="1839" y="6812"/>
                    <a:pt x="1843" y="6834"/>
                  </a:cubicBezTo>
                  <a:cubicBezTo>
                    <a:pt x="1864" y="6845"/>
                    <a:pt x="1877" y="6947"/>
                    <a:pt x="1902" y="6920"/>
                  </a:cubicBezTo>
                  <a:cubicBezTo>
                    <a:pt x="1879" y="6877"/>
                    <a:pt x="1866" y="6827"/>
                    <a:pt x="1879" y="6809"/>
                  </a:cubicBezTo>
                  <a:cubicBezTo>
                    <a:pt x="1888" y="6870"/>
                    <a:pt x="1909" y="6805"/>
                    <a:pt x="1918" y="6866"/>
                  </a:cubicBezTo>
                  <a:cubicBezTo>
                    <a:pt x="1884" y="6850"/>
                    <a:pt x="1922" y="6929"/>
                    <a:pt x="1918" y="6949"/>
                  </a:cubicBezTo>
                  <a:cubicBezTo>
                    <a:pt x="1936" y="6983"/>
                    <a:pt x="1927" y="6916"/>
                    <a:pt x="1945" y="6958"/>
                  </a:cubicBezTo>
                  <a:cubicBezTo>
                    <a:pt x="1938" y="6976"/>
                    <a:pt x="1965" y="7037"/>
                    <a:pt x="1945" y="7040"/>
                  </a:cubicBezTo>
                  <a:cubicBezTo>
                    <a:pt x="1934" y="6992"/>
                    <a:pt x="1918" y="6990"/>
                    <a:pt x="1906" y="6936"/>
                  </a:cubicBezTo>
                  <a:cubicBezTo>
                    <a:pt x="1895" y="6947"/>
                    <a:pt x="1895" y="6976"/>
                    <a:pt x="1895" y="7004"/>
                  </a:cubicBezTo>
                  <a:cubicBezTo>
                    <a:pt x="1918" y="7053"/>
                    <a:pt x="1943" y="7069"/>
                    <a:pt x="1965" y="7101"/>
                  </a:cubicBezTo>
                  <a:cubicBezTo>
                    <a:pt x="1945" y="7094"/>
                    <a:pt x="1992" y="7173"/>
                    <a:pt x="1972" y="7166"/>
                  </a:cubicBezTo>
                  <a:cubicBezTo>
                    <a:pt x="1963" y="7132"/>
                    <a:pt x="1952" y="7119"/>
                    <a:pt x="1940" y="7123"/>
                  </a:cubicBezTo>
                  <a:cubicBezTo>
                    <a:pt x="1961" y="7168"/>
                    <a:pt x="1981" y="7214"/>
                    <a:pt x="2008" y="7257"/>
                  </a:cubicBezTo>
                  <a:cubicBezTo>
                    <a:pt x="2004" y="7272"/>
                    <a:pt x="2017" y="7308"/>
                    <a:pt x="2010" y="7322"/>
                  </a:cubicBezTo>
                  <a:cubicBezTo>
                    <a:pt x="2028" y="7322"/>
                    <a:pt x="2049" y="7424"/>
                    <a:pt x="2046" y="7444"/>
                  </a:cubicBezTo>
                  <a:cubicBezTo>
                    <a:pt x="2069" y="7478"/>
                    <a:pt x="2094" y="7609"/>
                    <a:pt x="2137" y="7668"/>
                  </a:cubicBezTo>
                  <a:cubicBezTo>
                    <a:pt x="2132" y="7672"/>
                    <a:pt x="2123" y="7668"/>
                    <a:pt x="2128" y="7688"/>
                  </a:cubicBezTo>
                  <a:cubicBezTo>
                    <a:pt x="2155" y="7683"/>
                    <a:pt x="2180" y="7783"/>
                    <a:pt x="2196" y="7769"/>
                  </a:cubicBezTo>
                  <a:cubicBezTo>
                    <a:pt x="2196" y="7790"/>
                    <a:pt x="2207" y="7830"/>
                    <a:pt x="2207" y="7848"/>
                  </a:cubicBezTo>
                  <a:cubicBezTo>
                    <a:pt x="2211" y="7848"/>
                    <a:pt x="2218" y="7851"/>
                    <a:pt x="2225" y="7878"/>
                  </a:cubicBezTo>
                  <a:cubicBezTo>
                    <a:pt x="2247" y="7887"/>
                    <a:pt x="2229" y="7832"/>
                    <a:pt x="2232" y="7810"/>
                  </a:cubicBezTo>
                  <a:cubicBezTo>
                    <a:pt x="2250" y="7880"/>
                    <a:pt x="2256" y="7878"/>
                    <a:pt x="2263" y="7884"/>
                  </a:cubicBezTo>
                  <a:cubicBezTo>
                    <a:pt x="2270" y="7907"/>
                    <a:pt x="2261" y="7905"/>
                    <a:pt x="2261" y="7918"/>
                  </a:cubicBezTo>
                  <a:cubicBezTo>
                    <a:pt x="2236" y="7826"/>
                    <a:pt x="2241" y="7927"/>
                    <a:pt x="2211" y="7864"/>
                  </a:cubicBezTo>
                  <a:lnTo>
                    <a:pt x="2236" y="7939"/>
                  </a:lnTo>
                  <a:cubicBezTo>
                    <a:pt x="2254" y="7972"/>
                    <a:pt x="2241" y="7918"/>
                    <a:pt x="2254" y="7952"/>
                  </a:cubicBezTo>
                  <a:cubicBezTo>
                    <a:pt x="2250" y="7984"/>
                    <a:pt x="2277" y="8029"/>
                    <a:pt x="2297" y="8090"/>
                  </a:cubicBezTo>
                  <a:cubicBezTo>
                    <a:pt x="2306" y="8097"/>
                    <a:pt x="2313" y="8067"/>
                    <a:pt x="2324" y="8099"/>
                  </a:cubicBezTo>
                  <a:cubicBezTo>
                    <a:pt x="2302" y="8088"/>
                    <a:pt x="2338" y="8167"/>
                    <a:pt x="2322" y="8164"/>
                  </a:cubicBezTo>
                  <a:cubicBezTo>
                    <a:pt x="2304" y="8126"/>
                    <a:pt x="2290" y="8085"/>
                    <a:pt x="2277" y="8045"/>
                  </a:cubicBezTo>
                  <a:cubicBezTo>
                    <a:pt x="2279" y="8081"/>
                    <a:pt x="2288" y="8119"/>
                    <a:pt x="2299" y="8153"/>
                  </a:cubicBezTo>
                  <a:cubicBezTo>
                    <a:pt x="2311" y="8167"/>
                    <a:pt x="2320" y="8183"/>
                    <a:pt x="2327" y="8196"/>
                  </a:cubicBezTo>
                  <a:cubicBezTo>
                    <a:pt x="2327" y="8207"/>
                    <a:pt x="2329" y="8219"/>
                    <a:pt x="2331" y="8228"/>
                  </a:cubicBezTo>
                  <a:cubicBezTo>
                    <a:pt x="2340" y="8241"/>
                    <a:pt x="2347" y="8257"/>
                    <a:pt x="2354" y="8273"/>
                  </a:cubicBezTo>
                  <a:cubicBezTo>
                    <a:pt x="2374" y="8334"/>
                    <a:pt x="2378" y="8363"/>
                    <a:pt x="2394" y="8377"/>
                  </a:cubicBezTo>
                  <a:cubicBezTo>
                    <a:pt x="2401" y="8417"/>
                    <a:pt x="2392" y="8390"/>
                    <a:pt x="2392" y="8411"/>
                  </a:cubicBezTo>
                  <a:lnTo>
                    <a:pt x="2421" y="8485"/>
                  </a:lnTo>
                  <a:cubicBezTo>
                    <a:pt x="2424" y="8487"/>
                    <a:pt x="2426" y="8485"/>
                    <a:pt x="2430" y="8499"/>
                  </a:cubicBezTo>
                  <a:cubicBezTo>
                    <a:pt x="2446" y="8512"/>
                    <a:pt x="2419" y="8424"/>
                    <a:pt x="2442" y="8465"/>
                  </a:cubicBezTo>
                  <a:cubicBezTo>
                    <a:pt x="2446" y="8485"/>
                    <a:pt x="2442" y="8476"/>
                    <a:pt x="2435" y="8465"/>
                  </a:cubicBezTo>
                  <a:cubicBezTo>
                    <a:pt x="2448" y="8508"/>
                    <a:pt x="2464" y="8546"/>
                    <a:pt x="2482" y="8587"/>
                  </a:cubicBezTo>
                  <a:cubicBezTo>
                    <a:pt x="2498" y="8648"/>
                    <a:pt x="2516" y="8709"/>
                    <a:pt x="2539" y="8767"/>
                  </a:cubicBezTo>
                  <a:cubicBezTo>
                    <a:pt x="2528" y="8745"/>
                    <a:pt x="2512" y="8702"/>
                    <a:pt x="2507" y="8709"/>
                  </a:cubicBezTo>
                  <a:cubicBezTo>
                    <a:pt x="2525" y="8752"/>
                    <a:pt x="2534" y="8772"/>
                    <a:pt x="2548" y="8813"/>
                  </a:cubicBezTo>
                  <a:cubicBezTo>
                    <a:pt x="2550" y="8806"/>
                    <a:pt x="2546" y="8788"/>
                    <a:pt x="2566" y="8842"/>
                  </a:cubicBezTo>
                  <a:cubicBezTo>
                    <a:pt x="2564" y="8842"/>
                    <a:pt x="2557" y="8822"/>
                    <a:pt x="2555" y="8826"/>
                  </a:cubicBezTo>
                  <a:cubicBezTo>
                    <a:pt x="2573" y="8880"/>
                    <a:pt x="2566" y="8835"/>
                    <a:pt x="2577" y="8871"/>
                  </a:cubicBezTo>
                  <a:cubicBezTo>
                    <a:pt x="2611" y="8982"/>
                    <a:pt x="2659" y="9093"/>
                    <a:pt x="2713" y="9228"/>
                  </a:cubicBezTo>
                  <a:cubicBezTo>
                    <a:pt x="2713" y="9224"/>
                    <a:pt x="2735" y="9280"/>
                    <a:pt x="2722" y="9246"/>
                  </a:cubicBezTo>
                  <a:cubicBezTo>
                    <a:pt x="2701" y="9194"/>
                    <a:pt x="2692" y="9172"/>
                    <a:pt x="2659" y="9081"/>
                  </a:cubicBezTo>
                  <a:cubicBezTo>
                    <a:pt x="2681" y="9142"/>
                    <a:pt x="2686" y="9151"/>
                    <a:pt x="2672" y="9113"/>
                  </a:cubicBezTo>
                  <a:lnTo>
                    <a:pt x="2717" y="9233"/>
                  </a:lnTo>
                  <a:cubicBezTo>
                    <a:pt x="2695" y="9174"/>
                    <a:pt x="2690" y="9156"/>
                    <a:pt x="2681" y="9129"/>
                  </a:cubicBezTo>
                  <a:lnTo>
                    <a:pt x="2731" y="9267"/>
                  </a:lnTo>
                  <a:cubicBezTo>
                    <a:pt x="2706" y="9197"/>
                    <a:pt x="2704" y="9188"/>
                    <a:pt x="2690" y="9147"/>
                  </a:cubicBezTo>
                  <a:cubicBezTo>
                    <a:pt x="2695" y="9163"/>
                    <a:pt x="2699" y="9179"/>
                    <a:pt x="2708" y="9194"/>
                  </a:cubicBezTo>
                  <a:cubicBezTo>
                    <a:pt x="2695" y="9158"/>
                    <a:pt x="2686" y="9124"/>
                    <a:pt x="2677" y="9088"/>
                  </a:cubicBezTo>
                  <a:cubicBezTo>
                    <a:pt x="2704" y="9179"/>
                    <a:pt x="2670" y="9052"/>
                    <a:pt x="2670" y="9043"/>
                  </a:cubicBezTo>
                  <a:cubicBezTo>
                    <a:pt x="2677" y="9061"/>
                    <a:pt x="2679" y="9077"/>
                    <a:pt x="2686" y="9104"/>
                  </a:cubicBezTo>
                  <a:cubicBezTo>
                    <a:pt x="2692" y="9118"/>
                    <a:pt x="2665" y="9023"/>
                    <a:pt x="2674" y="9043"/>
                  </a:cubicBezTo>
                  <a:cubicBezTo>
                    <a:pt x="2652" y="8959"/>
                    <a:pt x="2643" y="8894"/>
                    <a:pt x="2631" y="8871"/>
                  </a:cubicBezTo>
                  <a:cubicBezTo>
                    <a:pt x="2654" y="8957"/>
                    <a:pt x="2643" y="8937"/>
                    <a:pt x="2656" y="8996"/>
                  </a:cubicBezTo>
                  <a:cubicBezTo>
                    <a:pt x="2643" y="8937"/>
                    <a:pt x="2636" y="8910"/>
                    <a:pt x="2618" y="8840"/>
                  </a:cubicBezTo>
                  <a:cubicBezTo>
                    <a:pt x="2618" y="8840"/>
                    <a:pt x="2625" y="8862"/>
                    <a:pt x="2620" y="8840"/>
                  </a:cubicBezTo>
                  <a:cubicBezTo>
                    <a:pt x="2609" y="8810"/>
                    <a:pt x="2588" y="8702"/>
                    <a:pt x="2570" y="8670"/>
                  </a:cubicBezTo>
                  <a:cubicBezTo>
                    <a:pt x="2570" y="8643"/>
                    <a:pt x="2566" y="8618"/>
                    <a:pt x="2559" y="8591"/>
                  </a:cubicBezTo>
                  <a:cubicBezTo>
                    <a:pt x="2552" y="8566"/>
                    <a:pt x="2550" y="8585"/>
                    <a:pt x="2543" y="8562"/>
                  </a:cubicBezTo>
                  <a:cubicBezTo>
                    <a:pt x="2525" y="8494"/>
                    <a:pt x="2546" y="8542"/>
                    <a:pt x="2539" y="8515"/>
                  </a:cubicBezTo>
                  <a:cubicBezTo>
                    <a:pt x="2523" y="8492"/>
                    <a:pt x="2539" y="8490"/>
                    <a:pt x="2525" y="8451"/>
                  </a:cubicBezTo>
                  <a:cubicBezTo>
                    <a:pt x="2518" y="8445"/>
                    <a:pt x="2512" y="8445"/>
                    <a:pt x="2505" y="8424"/>
                  </a:cubicBezTo>
                  <a:cubicBezTo>
                    <a:pt x="2509" y="8408"/>
                    <a:pt x="2482" y="8368"/>
                    <a:pt x="2494" y="8361"/>
                  </a:cubicBezTo>
                  <a:cubicBezTo>
                    <a:pt x="2498" y="8379"/>
                    <a:pt x="2505" y="8397"/>
                    <a:pt x="2507" y="8390"/>
                  </a:cubicBezTo>
                  <a:cubicBezTo>
                    <a:pt x="2469" y="8280"/>
                    <a:pt x="2439" y="8164"/>
                    <a:pt x="2421" y="8047"/>
                  </a:cubicBezTo>
                  <a:cubicBezTo>
                    <a:pt x="2406" y="8011"/>
                    <a:pt x="2417" y="8076"/>
                    <a:pt x="2401" y="8036"/>
                  </a:cubicBezTo>
                  <a:cubicBezTo>
                    <a:pt x="2387" y="7993"/>
                    <a:pt x="2381" y="7950"/>
                    <a:pt x="2381" y="7907"/>
                  </a:cubicBezTo>
                  <a:cubicBezTo>
                    <a:pt x="2356" y="7830"/>
                    <a:pt x="2336" y="7753"/>
                    <a:pt x="2320" y="7674"/>
                  </a:cubicBezTo>
                  <a:cubicBezTo>
                    <a:pt x="2304" y="7670"/>
                    <a:pt x="2331" y="7753"/>
                    <a:pt x="2306" y="7710"/>
                  </a:cubicBezTo>
                  <a:cubicBezTo>
                    <a:pt x="2322" y="7805"/>
                    <a:pt x="2363" y="7898"/>
                    <a:pt x="2356" y="7945"/>
                  </a:cubicBezTo>
                  <a:lnTo>
                    <a:pt x="2331" y="7887"/>
                  </a:lnTo>
                  <a:cubicBezTo>
                    <a:pt x="2333" y="7864"/>
                    <a:pt x="2349" y="7900"/>
                    <a:pt x="2327" y="7821"/>
                  </a:cubicBezTo>
                  <a:cubicBezTo>
                    <a:pt x="2317" y="7817"/>
                    <a:pt x="2322" y="7846"/>
                    <a:pt x="2313" y="7823"/>
                  </a:cubicBezTo>
                  <a:cubicBezTo>
                    <a:pt x="2313" y="7756"/>
                    <a:pt x="2288" y="7627"/>
                    <a:pt x="2256" y="7607"/>
                  </a:cubicBezTo>
                  <a:cubicBezTo>
                    <a:pt x="2279" y="7634"/>
                    <a:pt x="2254" y="7570"/>
                    <a:pt x="2281" y="7600"/>
                  </a:cubicBezTo>
                  <a:cubicBezTo>
                    <a:pt x="2263" y="7539"/>
                    <a:pt x="2263" y="7537"/>
                    <a:pt x="2284" y="7550"/>
                  </a:cubicBezTo>
                  <a:cubicBezTo>
                    <a:pt x="2272" y="7507"/>
                    <a:pt x="2268" y="7523"/>
                    <a:pt x="2268" y="7489"/>
                  </a:cubicBezTo>
                  <a:cubicBezTo>
                    <a:pt x="2245" y="7473"/>
                    <a:pt x="2277" y="7539"/>
                    <a:pt x="2256" y="7525"/>
                  </a:cubicBezTo>
                  <a:cubicBezTo>
                    <a:pt x="2256" y="7482"/>
                    <a:pt x="2229" y="7476"/>
                    <a:pt x="2216" y="7419"/>
                  </a:cubicBezTo>
                  <a:cubicBezTo>
                    <a:pt x="2236" y="7410"/>
                    <a:pt x="2200" y="7363"/>
                    <a:pt x="2202" y="7322"/>
                  </a:cubicBezTo>
                  <a:cubicBezTo>
                    <a:pt x="2182" y="7315"/>
                    <a:pt x="2180" y="7329"/>
                    <a:pt x="2171" y="7313"/>
                  </a:cubicBezTo>
                  <a:cubicBezTo>
                    <a:pt x="2168" y="7284"/>
                    <a:pt x="2157" y="7236"/>
                    <a:pt x="2180" y="7245"/>
                  </a:cubicBezTo>
                  <a:cubicBezTo>
                    <a:pt x="2196" y="7304"/>
                    <a:pt x="2223" y="7358"/>
                    <a:pt x="2256" y="7408"/>
                  </a:cubicBezTo>
                  <a:cubicBezTo>
                    <a:pt x="2254" y="7397"/>
                    <a:pt x="2250" y="7376"/>
                    <a:pt x="2254" y="7376"/>
                  </a:cubicBezTo>
                  <a:cubicBezTo>
                    <a:pt x="2243" y="7320"/>
                    <a:pt x="2225" y="7342"/>
                    <a:pt x="2214" y="7286"/>
                  </a:cubicBezTo>
                  <a:cubicBezTo>
                    <a:pt x="2223" y="7290"/>
                    <a:pt x="2227" y="7302"/>
                    <a:pt x="2229" y="7281"/>
                  </a:cubicBezTo>
                  <a:cubicBezTo>
                    <a:pt x="2207" y="7229"/>
                    <a:pt x="2177" y="7150"/>
                    <a:pt x="2191" y="7110"/>
                  </a:cubicBezTo>
                  <a:cubicBezTo>
                    <a:pt x="2223" y="7171"/>
                    <a:pt x="2252" y="7205"/>
                    <a:pt x="2263" y="7306"/>
                  </a:cubicBezTo>
                  <a:cubicBezTo>
                    <a:pt x="2256" y="7306"/>
                    <a:pt x="2250" y="7268"/>
                    <a:pt x="2241" y="7279"/>
                  </a:cubicBezTo>
                  <a:cubicBezTo>
                    <a:pt x="2270" y="7363"/>
                    <a:pt x="2245" y="7383"/>
                    <a:pt x="2277" y="7403"/>
                  </a:cubicBezTo>
                  <a:lnTo>
                    <a:pt x="2256" y="7408"/>
                  </a:lnTo>
                  <a:cubicBezTo>
                    <a:pt x="2279" y="7455"/>
                    <a:pt x="2295" y="7507"/>
                    <a:pt x="2306" y="7561"/>
                  </a:cubicBezTo>
                  <a:cubicBezTo>
                    <a:pt x="2293" y="7557"/>
                    <a:pt x="2304" y="7591"/>
                    <a:pt x="2286" y="7582"/>
                  </a:cubicBezTo>
                  <a:cubicBezTo>
                    <a:pt x="2293" y="7638"/>
                    <a:pt x="2304" y="7589"/>
                    <a:pt x="2313" y="7625"/>
                  </a:cubicBezTo>
                  <a:cubicBezTo>
                    <a:pt x="2329" y="7692"/>
                    <a:pt x="2347" y="7767"/>
                    <a:pt x="2365" y="7812"/>
                  </a:cubicBezTo>
                  <a:cubicBezTo>
                    <a:pt x="2374" y="7814"/>
                    <a:pt x="2367" y="7790"/>
                    <a:pt x="2369" y="7778"/>
                  </a:cubicBezTo>
                  <a:cubicBezTo>
                    <a:pt x="2385" y="7812"/>
                    <a:pt x="2392" y="7851"/>
                    <a:pt x="2392" y="7887"/>
                  </a:cubicBezTo>
                  <a:cubicBezTo>
                    <a:pt x="2410" y="7902"/>
                    <a:pt x="2467" y="8131"/>
                    <a:pt x="2455" y="8137"/>
                  </a:cubicBezTo>
                  <a:cubicBezTo>
                    <a:pt x="2439" y="8090"/>
                    <a:pt x="2448" y="8072"/>
                    <a:pt x="2430" y="8061"/>
                  </a:cubicBezTo>
                  <a:cubicBezTo>
                    <a:pt x="2439" y="8103"/>
                    <a:pt x="2448" y="8144"/>
                    <a:pt x="2460" y="8187"/>
                  </a:cubicBezTo>
                  <a:cubicBezTo>
                    <a:pt x="2464" y="8185"/>
                    <a:pt x="2471" y="8196"/>
                    <a:pt x="2478" y="8214"/>
                  </a:cubicBezTo>
                  <a:cubicBezTo>
                    <a:pt x="2462" y="8216"/>
                    <a:pt x="2498" y="8280"/>
                    <a:pt x="2487" y="8293"/>
                  </a:cubicBezTo>
                  <a:cubicBezTo>
                    <a:pt x="2503" y="8309"/>
                    <a:pt x="2512" y="8336"/>
                    <a:pt x="2523" y="8402"/>
                  </a:cubicBezTo>
                  <a:cubicBezTo>
                    <a:pt x="2537" y="8417"/>
                    <a:pt x="2552" y="8474"/>
                    <a:pt x="2555" y="8463"/>
                  </a:cubicBezTo>
                  <a:cubicBezTo>
                    <a:pt x="2561" y="8512"/>
                    <a:pt x="2548" y="8472"/>
                    <a:pt x="2561" y="8542"/>
                  </a:cubicBezTo>
                  <a:cubicBezTo>
                    <a:pt x="2557" y="8517"/>
                    <a:pt x="2548" y="8501"/>
                    <a:pt x="2555" y="8528"/>
                  </a:cubicBezTo>
                  <a:cubicBezTo>
                    <a:pt x="2586" y="8636"/>
                    <a:pt x="2629" y="8847"/>
                    <a:pt x="2663" y="8966"/>
                  </a:cubicBezTo>
                  <a:cubicBezTo>
                    <a:pt x="2661" y="8959"/>
                    <a:pt x="2659" y="8948"/>
                    <a:pt x="2661" y="8966"/>
                  </a:cubicBezTo>
                  <a:cubicBezTo>
                    <a:pt x="2672" y="9011"/>
                    <a:pt x="2686" y="9059"/>
                    <a:pt x="2690" y="9093"/>
                  </a:cubicBezTo>
                  <a:cubicBezTo>
                    <a:pt x="2688" y="9090"/>
                    <a:pt x="2681" y="9052"/>
                    <a:pt x="2681" y="9061"/>
                  </a:cubicBezTo>
                  <a:cubicBezTo>
                    <a:pt x="2699" y="9136"/>
                    <a:pt x="2690" y="9090"/>
                    <a:pt x="2690" y="9077"/>
                  </a:cubicBezTo>
                  <a:cubicBezTo>
                    <a:pt x="2699" y="9120"/>
                    <a:pt x="2695" y="9108"/>
                    <a:pt x="2704" y="9154"/>
                  </a:cubicBezTo>
                  <a:cubicBezTo>
                    <a:pt x="2713" y="9181"/>
                    <a:pt x="2710" y="9167"/>
                    <a:pt x="2699" y="9111"/>
                  </a:cubicBezTo>
                  <a:cubicBezTo>
                    <a:pt x="2699" y="9104"/>
                    <a:pt x="2713" y="9183"/>
                    <a:pt x="2710" y="9158"/>
                  </a:cubicBezTo>
                  <a:cubicBezTo>
                    <a:pt x="2695" y="9075"/>
                    <a:pt x="2710" y="9147"/>
                    <a:pt x="2713" y="9158"/>
                  </a:cubicBezTo>
                  <a:cubicBezTo>
                    <a:pt x="2710" y="9140"/>
                    <a:pt x="2688" y="9016"/>
                    <a:pt x="2704" y="9095"/>
                  </a:cubicBezTo>
                  <a:cubicBezTo>
                    <a:pt x="2697" y="9045"/>
                    <a:pt x="2679" y="8935"/>
                    <a:pt x="2665" y="8871"/>
                  </a:cubicBezTo>
                  <a:cubicBezTo>
                    <a:pt x="2659" y="8874"/>
                    <a:pt x="2661" y="8876"/>
                    <a:pt x="2659" y="8860"/>
                  </a:cubicBezTo>
                  <a:close/>
                  <a:moveTo>
                    <a:pt x="538" y="2532"/>
                  </a:moveTo>
                  <a:cubicBezTo>
                    <a:pt x="515" y="2496"/>
                    <a:pt x="538" y="2471"/>
                    <a:pt x="524" y="2419"/>
                  </a:cubicBezTo>
                  <a:cubicBezTo>
                    <a:pt x="538" y="2412"/>
                    <a:pt x="540" y="2473"/>
                    <a:pt x="549" y="2496"/>
                  </a:cubicBezTo>
                  <a:cubicBezTo>
                    <a:pt x="558" y="2462"/>
                    <a:pt x="499" y="2326"/>
                    <a:pt x="545" y="2347"/>
                  </a:cubicBezTo>
                  <a:cubicBezTo>
                    <a:pt x="554" y="2387"/>
                    <a:pt x="545" y="2367"/>
                    <a:pt x="536" y="2365"/>
                  </a:cubicBezTo>
                  <a:cubicBezTo>
                    <a:pt x="547" y="2378"/>
                    <a:pt x="554" y="2421"/>
                    <a:pt x="565" y="2408"/>
                  </a:cubicBezTo>
                  <a:cubicBezTo>
                    <a:pt x="585" y="2475"/>
                    <a:pt x="545" y="2450"/>
                    <a:pt x="567" y="2523"/>
                  </a:cubicBezTo>
                  <a:cubicBezTo>
                    <a:pt x="549" y="2498"/>
                    <a:pt x="560" y="2536"/>
                    <a:pt x="538" y="2532"/>
                  </a:cubicBezTo>
                  <a:close/>
                  <a:moveTo>
                    <a:pt x="2250" y="7013"/>
                  </a:moveTo>
                  <a:cubicBezTo>
                    <a:pt x="2256" y="7053"/>
                    <a:pt x="2229" y="7019"/>
                    <a:pt x="2225" y="6986"/>
                  </a:cubicBezTo>
                  <a:cubicBezTo>
                    <a:pt x="2234" y="6988"/>
                    <a:pt x="2241" y="7010"/>
                    <a:pt x="2250" y="7013"/>
                  </a:cubicBezTo>
                  <a:close/>
                  <a:moveTo>
                    <a:pt x="2566" y="8465"/>
                  </a:moveTo>
                  <a:cubicBezTo>
                    <a:pt x="2577" y="8521"/>
                    <a:pt x="2564" y="8469"/>
                    <a:pt x="2564" y="8496"/>
                  </a:cubicBezTo>
                  <a:lnTo>
                    <a:pt x="2552" y="8449"/>
                  </a:lnTo>
                  <a:cubicBezTo>
                    <a:pt x="2557" y="8460"/>
                    <a:pt x="2561" y="8465"/>
                    <a:pt x="2566" y="8465"/>
                  </a:cubicBezTo>
                  <a:close/>
                  <a:moveTo>
                    <a:pt x="1974" y="5951"/>
                  </a:moveTo>
                  <a:cubicBezTo>
                    <a:pt x="1985" y="5942"/>
                    <a:pt x="2001" y="6021"/>
                    <a:pt x="1979" y="6001"/>
                  </a:cubicBezTo>
                  <a:lnTo>
                    <a:pt x="1972" y="5969"/>
                  </a:lnTo>
                  <a:cubicBezTo>
                    <a:pt x="1979" y="5971"/>
                    <a:pt x="1976" y="5962"/>
                    <a:pt x="1974" y="5953"/>
                  </a:cubicBezTo>
                  <a:close/>
                  <a:moveTo>
                    <a:pt x="1854" y="5484"/>
                  </a:moveTo>
                  <a:cubicBezTo>
                    <a:pt x="1850" y="5533"/>
                    <a:pt x="1814" y="5441"/>
                    <a:pt x="1805" y="5382"/>
                  </a:cubicBezTo>
                  <a:cubicBezTo>
                    <a:pt x="1827" y="5382"/>
                    <a:pt x="1834" y="5472"/>
                    <a:pt x="1854" y="5486"/>
                  </a:cubicBezTo>
                  <a:close/>
                  <a:moveTo>
                    <a:pt x="1473" y="4223"/>
                  </a:moveTo>
                  <a:cubicBezTo>
                    <a:pt x="1489" y="4239"/>
                    <a:pt x="1500" y="4260"/>
                    <a:pt x="1504" y="4282"/>
                  </a:cubicBezTo>
                  <a:cubicBezTo>
                    <a:pt x="1504" y="4321"/>
                    <a:pt x="1473" y="4271"/>
                    <a:pt x="1480" y="4305"/>
                  </a:cubicBezTo>
                  <a:cubicBezTo>
                    <a:pt x="1462" y="4298"/>
                    <a:pt x="1477" y="4248"/>
                    <a:pt x="1473" y="4223"/>
                  </a:cubicBezTo>
                  <a:close/>
                  <a:moveTo>
                    <a:pt x="2338" y="7537"/>
                  </a:moveTo>
                  <a:cubicBezTo>
                    <a:pt x="2340" y="7570"/>
                    <a:pt x="2345" y="7602"/>
                    <a:pt x="2356" y="7634"/>
                  </a:cubicBezTo>
                  <a:cubicBezTo>
                    <a:pt x="2363" y="7683"/>
                    <a:pt x="2342" y="7607"/>
                    <a:pt x="2340" y="7586"/>
                  </a:cubicBezTo>
                  <a:cubicBezTo>
                    <a:pt x="2336" y="7584"/>
                    <a:pt x="2336" y="7593"/>
                    <a:pt x="2340" y="7604"/>
                  </a:cubicBezTo>
                  <a:cubicBezTo>
                    <a:pt x="2320" y="7584"/>
                    <a:pt x="2327" y="7534"/>
                    <a:pt x="2338" y="7539"/>
                  </a:cubicBezTo>
                  <a:close/>
                  <a:moveTo>
                    <a:pt x="2433" y="7979"/>
                  </a:moveTo>
                  <a:cubicBezTo>
                    <a:pt x="2433" y="8011"/>
                    <a:pt x="2437" y="8000"/>
                    <a:pt x="2446" y="8042"/>
                  </a:cubicBezTo>
                  <a:cubicBezTo>
                    <a:pt x="2442" y="8052"/>
                    <a:pt x="2415" y="7968"/>
                    <a:pt x="2433" y="7979"/>
                  </a:cubicBezTo>
                  <a:close/>
                  <a:moveTo>
                    <a:pt x="2528" y="8402"/>
                  </a:moveTo>
                  <a:cubicBezTo>
                    <a:pt x="2516" y="8377"/>
                    <a:pt x="2507" y="8352"/>
                    <a:pt x="2505" y="8325"/>
                  </a:cubicBezTo>
                  <a:cubicBezTo>
                    <a:pt x="2518" y="8350"/>
                    <a:pt x="2525" y="8377"/>
                    <a:pt x="2528" y="8404"/>
                  </a:cubicBezTo>
                  <a:close/>
                  <a:moveTo>
                    <a:pt x="2579" y="8623"/>
                  </a:moveTo>
                  <a:cubicBezTo>
                    <a:pt x="2586" y="8677"/>
                    <a:pt x="2557" y="8542"/>
                    <a:pt x="2579" y="8623"/>
                  </a:cubicBezTo>
                  <a:close/>
                  <a:moveTo>
                    <a:pt x="1491" y="4318"/>
                  </a:moveTo>
                  <a:lnTo>
                    <a:pt x="1500" y="4348"/>
                  </a:lnTo>
                  <a:lnTo>
                    <a:pt x="1486" y="4352"/>
                  </a:lnTo>
                  <a:lnTo>
                    <a:pt x="1477" y="4321"/>
                  </a:lnTo>
                  <a:close/>
                  <a:moveTo>
                    <a:pt x="1812" y="5529"/>
                  </a:moveTo>
                  <a:cubicBezTo>
                    <a:pt x="1780" y="5497"/>
                    <a:pt x="1821" y="5459"/>
                    <a:pt x="1812" y="5529"/>
                  </a:cubicBezTo>
                  <a:close/>
                  <a:moveTo>
                    <a:pt x="1744" y="5265"/>
                  </a:moveTo>
                  <a:cubicBezTo>
                    <a:pt x="1753" y="5305"/>
                    <a:pt x="1769" y="5353"/>
                    <a:pt x="1764" y="5375"/>
                  </a:cubicBezTo>
                  <a:cubicBezTo>
                    <a:pt x="1753" y="5375"/>
                    <a:pt x="1714" y="5253"/>
                    <a:pt x="1744" y="5267"/>
                  </a:cubicBezTo>
                  <a:close/>
                  <a:moveTo>
                    <a:pt x="2308" y="7494"/>
                  </a:moveTo>
                  <a:cubicBezTo>
                    <a:pt x="2295" y="7482"/>
                    <a:pt x="2288" y="7467"/>
                    <a:pt x="2286" y="7451"/>
                  </a:cubicBezTo>
                  <a:cubicBezTo>
                    <a:pt x="2295" y="7458"/>
                    <a:pt x="2302" y="7469"/>
                    <a:pt x="2308" y="7496"/>
                  </a:cubicBezTo>
                  <a:close/>
                  <a:moveTo>
                    <a:pt x="1541" y="4573"/>
                  </a:moveTo>
                  <a:cubicBezTo>
                    <a:pt x="1500" y="4533"/>
                    <a:pt x="1547" y="4515"/>
                    <a:pt x="1541" y="4573"/>
                  </a:cubicBezTo>
                  <a:close/>
                  <a:moveTo>
                    <a:pt x="1712" y="5174"/>
                  </a:moveTo>
                  <a:cubicBezTo>
                    <a:pt x="1721" y="5199"/>
                    <a:pt x="1712" y="5204"/>
                    <a:pt x="1717" y="5224"/>
                  </a:cubicBezTo>
                  <a:cubicBezTo>
                    <a:pt x="1710" y="5224"/>
                    <a:pt x="1705" y="5210"/>
                    <a:pt x="1699" y="5213"/>
                  </a:cubicBezTo>
                  <a:lnTo>
                    <a:pt x="1690" y="5181"/>
                  </a:lnTo>
                  <a:close/>
                  <a:moveTo>
                    <a:pt x="2031" y="6421"/>
                  </a:moveTo>
                  <a:cubicBezTo>
                    <a:pt x="2037" y="6421"/>
                    <a:pt x="2037" y="6437"/>
                    <a:pt x="2035" y="6437"/>
                  </a:cubicBezTo>
                  <a:cubicBezTo>
                    <a:pt x="2042" y="6493"/>
                    <a:pt x="2062" y="6500"/>
                    <a:pt x="2058" y="6529"/>
                  </a:cubicBezTo>
                  <a:cubicBezTo>
                    <a:pt x="2044" y="6529"/>
                    <a:pt x="2040" y="6462"/>
                    <a:pt x="2024" y="6473"/>
                  </a:cubicBezTo>
                  <a:cubicBezTo>
                    <a:pt x="2010" y="6437"/>
                    <a:pt x="2035" y="6450"/>
                    <a:pt x="2028" y="6421"/>
                  </a:cubicBezTo>
                  <a:close/>
                  <a:moveTo>
                    <a:pt x="2137" y="6843"/>
                  </a:moveTo>
                  <a:cubicBezTo>
                    <a:pt x="2155" y="6873"/>
                    <a:pt x="2119" y="6875"/>
                    <a:pt x="2141" y="6958"/>
                  </a:cubicBezTo>
                  <a:cubicBezTo>
                    <a:pt x="2135" y="6947"/>
                    <a:pt x="2123" y="6943"/>
                    <a:pt x="2112" y="6947"/>
                  </a:cubicBezTo>
                  <a:cubicBezTo>
                    <a:pt x="2105" y="6927"/>
                    <a:pt x="2103" y="6906"/>
                    <a:pt x="2103" y="6884"/>
                  </a:cubicBezTo>
                  <a:cubicBezTo>
                    <a:pt x="2126" y="6936"/>
                    <a:pt x="2139" y="6902"/>
                    <a:pt x="2114" y="6832"/>
                  </a:cubicBezTo>
                  <a:cubicBezTo>
                    <a:pt x="2121" y="6821"/>
                    <a:pt x="2144" y="6888"/>
                    <a:pt x="2137" y="6843"/>
                  </a:cubicBezTo>
                  <a:close/>
                  <a:moveTo>
                    <a:pt x="2153" y="6904"/>
                  </a:moveTo>
                  <a:cubicBezTo>
                    <a:pt x="2159" y="6904"/>
                    <a:pt x="2164" y="6934"/>
                    <a:pt x="2171" y="6949"/>
                  </a:cubicBezTo>
                  <a:lnTo>
                    <a:pt x="2153" y="6954"/>
                  </a:lnTo>
                  <a:cubicBezTo>
                    <a:pt x="2139" y="6920"/>
                    <a:pt x="2157" y="6929"/>
                    <a:pt x="2150" y="6904"/>
                  </a:cubicBezTo>
                  <a:close/>
                  <a:moveTo>
                    <a:pt x="1452" y="4515"/>
                  </a:moveTo>
                  <a:cubicBezTo>
                    <a:pt x="1466" y="4503"/>
                    <a:pt x="1475" y="4519"/>
                    <a:pt x="1486" y="4522"/>
                  </a:cubicBezTo>
                  <a:cubicBezTo>
                    <a:pt x="1455" y="4467"/>
                    <a:pt x="1486" y="4479"/>
                    <a:pt x="1464" y="4411"/>
                  </a:cubicBezTo>
                  <a:cubicBezTo>
                    <a:pt x="1486" y="4413"/>
                    <a:pt x="1502" y="4451"/>
                    <a:pt x="1520" y="4494"/>
                  </a:cubicBezTo>
                  <a:cubicBezTo>
                    <a:pt x="1475" y="4436"/>
                    <a:pt x="1509" y="4522"/>
                    <a:pt x="1509" y="4567"/>
                  </a:cubicBezTo>
                  <a:cubicBezTo>
                    <a:pt x="1489" y="4585"/>
                    <a:pt x="1484" y="4517"/>
                    <a:pt x="1466" y="4528"/>
                  </a:cubicBezTo>
                  <a:cubicBezTo>
                    <a:pt x="1446" y="4533"/>
                    <a:pt x="1493" y="4564"/>
                    <a:pt x="1459" y="4562"/>
                  </a:cubicBezTo>
                  <a:cubicBezTo>
                    <a:pt x="1448" y="4537"/>
                    <a:pt x="1455" y="4533"/>
                    <a:pt x="1452" y="4515"/>
                  </a:cubicBezTo>
                  <a:close/>
                  <a:moveTo>
                    <a:pt x="1464" y="4327"/>
                  </a:moveTo>
                  <a:cubicBezTo>
                    <a:pt x="1443" y="4336"/>
                    <a:pt x="1428" y="4291"/>
                    <a:pt x="1432" y="4271"/>
                  </a:cubicBezTo>
                  <a:cubicBezTo>
                    <a:pt x="1446" y="4269"/>
                    <a:pt x="1455" y="4291"/>
                    <a:pt x="1464" y="4327"/>
                  </a:cubicBezTo>
                  <a:close/>
                  <a:moveTo>
                    <a:pt x="1552" y="4671"/>
                  </a:moveTo>
                  <a:cubicBezTo>
                    <a:pt x="1561" y="4671"/>
                    <a:pt x="1565" y="4695"/>
                    <a:pt x="1572" y="4713"/>
                  </a:cubicBezTo>
                  <a:cubicBezTo>
                    <a:pt x="1554" y="4725"/>
                    <a:pt x="1547" y="4691"/>
                    <a:pt x="1529" y="4709"/>
                  </a:cubicBezTo>
                  <a:cubicBezTo>
                    <a:pt x="1538" y="4673"/>
                    <a:pt x="1498" y="4639"/>
                    <a:pt x="1507" y="4598"/>
                  </a:cubicBezTo>
                  <a:cubicBezTo>
                    <a:pt x="1522" y="4601"/>
                    <a:pt x="1547" y="4729"/>
                    <a:pt x="1550" y="4671"/>
                  </a:cubicBezTo>
                  <a:close/>
                  <a:moveTo>
                    <a:pt x="1976" y="6270"/>
                  </a:moveTo>
                  <a:cubicBezTo>
                    <a:pt x="2013" y="6310"/>
                    <a:pt x="1972" y="6326"/>
                    <a:pt x="1976" y="6270"/>
                  </a:cubicBezTo>
                  <a:close/>
                  <a:moveTo>
                    <a:pt x="1983" y="6317"/>
                  </a:moveTo>
                  <a:cubicBezTo>
                    <a:pt x="1995" y="6367"/>
                    <a:pt x="2015" y="6355"/>
                    <a:pt x="2024" y="6423"/>
                  </a:cubicBezTo>
                  <a:cubicBezTo>
                    <a:pt x="1992" y="6403"/>
                    <a:pt x="1972" y="6373"/>
                    <a:pt x="1961" y="6340"/>
                  </a:cubicBezTo>
                  <a:cubicBezTo>
                    <a:pt x="1949" y="6349"/>
                    <a:pt x="1961" y="6387"/>
                    <a:pt x="1936" y="6380"/>
                  </a:cubicBezTo>
                  <a:cubicBezTo>
                    <a:pt x="1958" y="6410"/>
                    <a:pt x="1979" y="6441"/>
                    <a:pt x="2004" y="6428"/>
                  </a:cubicBezTo>
                  <a:cubicBezTo>
                    <a:pt x="2013" y="6482"/>
                    <a:pt x="2033" y="6491"/>
                    <a:pt x="2028" y="6520"/>
                  </a:cubicBezTo>
                  <a:cubicBezTo>
                    <a:pt x="2015" y="6527"/>
                    <a:pt x="2006" y="6513"/>
                    <a:pt x="1997" y="6480"/>
                  </a:cubicBezTo>
                  <a:cubicBezTo>
                    <a:pt x="2004" y="6477"/>
                    <a:pt x="2008" y="6498"/>
                    <a:pt x="2013" y="6509"/>
                  </a:cubicBezTo>
                  <a:cubicBezTo>
                    <a:pt x="2019" y="6504"/>
                    <a:pt x="2010" y="6477"/>
                    <a:pt x="2006" y="6459"/>
                  </a:cubicBezTo>
                  <a:cubicBezTo>
                    <a:pt x="1974" y="6489"/>
                    <a:pt x="1988" y="6516"/>
                    <a:pt x="1995" y="6595"/>
                  </a:cubicBezTo>
                  <a:cubicBezTo>
                    <a:pt x="1985" y="6597"/>
                    <a:pt x="1949" y="6559"/>
                    <a:pt x="1972" y="6635"/>
                  </a:cubicBezTo>
                  <a:cubicBezTo>
                    <a:pt x="1947" y="6631"/>
                    <a:pt x="1936" y="6538"/>
                    <a:pt x="1958" y="6538"/>
                  </a:cubicBezTo>
                  <a:cubicBezTo>
                    <a:pt x="1911" y="6383"/>
                    <a:pt x="1873" y="6267"/>
                    <a:pt x="1834" y="6107"/>
                  </a:cubicBezTo>
                  <a:cubicBezTo>
                    <a:pt x="1873" y="6093"/>
                    <a:pt x="1891" y="6303"/>
                    <a:pt x="1920" y="6283"/>
                  </a:cubicBezTo>
                  <a:cubicBezTo>
                    <a:pt x="1934" y="6292"/>
                    <a:pt x="1927" y="6312"/>
                    <a:pt x="1931" y="6331"/>
                  </a:cubicBezTo>
                  <a:cubicBezTo>
                    <a:pt x="1947" y="6344"/>
                    <a:pt x="1963" y="6333"/>
                    <a:pt x="1981" y="6317"/>
                  </a:cubicBezTo>
                  <a:close/>
                  <a:moveTo>
                    <a:pt x="1818" y="6078"/>
                  </a:moveTo>
                  <a:cubicBezTo>
                    <a:pt x="1796" y="6019"/>
                    <a:pt x="1827" y="6026"/>
                    <a:pt x="1803" y="5965"/>
                  </a:cubicBezTo>
                  <a:cubicBezTo>
                    <a:pt x="1830" y="6003"/>
                    <a:pt x="1814" y="5910"/>
                    <a:pt x="1845" y="5953"/>
                  </a:cubicBezTo>
                  <a:cubicBezTo>
                    <a:pt x="1830" y="5992"/>
                    <a:pt x="1816" y="6055"/>
                    <a:pt x="1854" y="6102"/>
                  </a:cubicBezTo>
                  <a:cubicBezTo>
                    <a:pt x="1841" y="6098"/>
                    <a:pt x="1830" y="6084"/>
                    <a:pt x="1818" y="6078"/>
                  </a:cubicBezTo>
                  <a:close/>
                  <a:moveTo>
                    <a:pt x="1947" y="6543"/>
                  </a:moveTo>
                  <a:cubicBezTo>
                    <a:pt x="1920" y="6529"/>
                    <a:pt x="1956" y="6595"/>
                    <a:pt x="1929" y="6581"/>
                  </a:cubicBezTo>
                  <a:cubicBezTo>
                    <a:pt x="1922" y="6559"/>
                    <a:pt x="1936" y="6511"/>
                    <a:pt x="1915" y="6502"/>
                  </a:cubicBezTo>
                  <a:cubicBezTo>
                    <a:pt x="1906" y="6455"/>
                    <a:pt x="1940" y="6516"/>
                    <a:pt x="1945" y="6543"/>
                  </a:cubicBezTo>
                  <a:close/>
                  <a:moveTo>
                    <a:pt x="2065" y="6579"/>
                  </a:moveTo>
                  <a:cubicBezTo>
                    <a:pt x="2060" y="6620"/>
                    <a:pt x="2046" y="6604"/>
                    <a:pt x="2024" y="6606"/>
                  </a:cubicBezTo>
                  <a:cubicBezTo>
                    <a:pt x="2015" y="6579"/>
                    <a:pt x="2024" y="6572"/>
                    <a:pt x="2015" y="6543"/>
                  </a:cubicBezTo>
                  <a:lnTo>
                    <a:pt x="2044" y="6534"/>
                  </a:lnTo>
                  <a:cubicBezTo>
                    <a:pt x="2049" y="6556"/>
                    <a:pt x="2055" y="6579"/>
                    <a:pt x="2062" y="6579"/>
                  </a:cubicBezTo>
                  <a:close/>
                  <a:moveTo>
                    <a:pt x="1586" y="4793"/>
                  </a:moveTo>
                  <a:cubicBezTo>
                    <a:pt x="1565" y="4797"/>
                    <a:pt x="1541" y="4768"/>
                    <a:pt x="1547" y="4736"/>
                  </a:cubicBezTo>
                  <a:cubicBezTo>
                    <a:pt x="1563" y="4727"/>
                    <a:pt x="1574" y="4752"/>
                    <a:pt x="1583" y="4793"/>
                  </a:cubicBezTo>
                  <a:close/>
                  <a:moveTo>
                    <a:pt x="1830" y="5759"/>
                  </a:moveTo>
                  <a:cubicBezTo>
                    <a:pt x="1852" y="5764"/>
                    <a:pt x="1832" y="5795"/>
                    <a:pt x="1845" y="5822"/>
                  </a:cubicBezTo>
                  <a:cubicBezTo>
                    <a:pt x="1827" y="5825"/>
                    <a:pt x="1830" y="5770"/>
                    <a:pt x="1827" y="5759"/>
                  </a:cubicBezTo>
                  <a:close/>
                  <a:moveTo>
                    <a:pt x="2112" y="6866"/>
                  </a:moveTo>
                  <a:lnTo>
                    <a:pt x="2083" y="6873"/>
                  </a:lnTo>
                  <a:cubicBezTo>
                    <a:pt x="2103" y="6816"/>
                    <a:pt x="2055" y="6812"/>
                    <a:pt x="2037" y="6753"/>
                  </a:cubicBezTo>
                  <a:cubicBezTo>
                    <a:pt x="2044" y="6751"/>
                    <a:pt x="2037" y="6733"/>
                    <a:pt x="2035" y="6719"/>
                  </a:cubicBezTo>
                  <a:cubicBezTo>
                    <a:pt x="2062" y="6751"/>
                    <a:pt x="2062" y="6681"/>
                    <a:pt x="2053" y="6633"/>
                  </a:cubicBezTo>
                  <a:cubicBezTo>
                    <a:pt x="2092" y="6715"/>
                    <a:pt x="2087" y="6780"/>
                    <a:pt x="2110" y="6866"/>
                  </a:cubicBezTo>
                  <a:close/>
                  <a:moveTo>
                    <a:pt x="429" y="1122"/>
                  </a:moveTo>
                  <a:cubicBezTo>
                    <a:pt x="423" y="1091"/>
                    <a:pt x="411" y="1062"/>
                    <a:pt x="398" y="1032"/>
                  </a:cubicBezTo>
                  <a:cubicBezTo>
                    <a:pt x="386" y="1007"/>
                    <a:pt x="454" y="1136"/>
                    <a:pt x="427" y="1122"/>
                  </a:cubicBezTo>
                  <a:close/>
                  <a:moveTo>
                    <a:pt x="1251" y="3688"/>
                  </a:moveTo>
                  <a:cubicBezTo>
                    <a:pt x="1270" y="3688"/>
                    <a:pt x="1279" y="3767"/>
                    <a:pt x="1279" y="3778"/>
                  </a:cubicBezTo>
                  <a:cubicBezTo>
                    <a:pt x="1260" y="3745"/>
                    <a:pt x="1222" y="3722"/>
                    <a:pt x="1224" y="3677"/>
                  </a:cubicBezTo>
                  <a:cubicBezTo>
                    <a:pt x="1238" y="3686"/>
                    <a:pt x="1276" y="3783"/>
                    <a:pt x="1249" y="3688"/>
                  </a:cubicBezTo>
                  <a:close/>
                  <a:moveTo>
                    <a:pt x="1929" y="6132"/>
                  </a:moveTo>
                  <a:cubicBezTo>
                    <a:pt x="1938" y="6188"/>
                    <a:pt x="1913" y="6139"/>
                    <a:pt x="1893" y="6159"/>
                  </a:cubicBezTo>
                  <a:cubicBezTo>
                    <a:pt x="1888" y="6127"/>
                    <a:pt x="1924" y="6145"/>
                    <a:pt x="1902" y="6089"/>
                  </a:cubicBezTo>
                  <a:cubicBezTo>
                    <a:pt x="1911" y="6091"/>
                    <a:pt x="1915" y="6136"/>
                    <a:pt x="1927" y="6132"/>
                  </a:cubicBezTo>
                  <a:close/>
                  <a:moveTo>
                    <a:pt x="1387" y="4165"/>
                  </a:moveTo>
                  <a:cubicBezTo>
                    <a:pt x="1385" y="4212"/>
                    <a:pt x="1340" y="4158"/>
                    <a:pt x="1326" y="4115"/>
                  </a:cubicBezTo>
                  <a:cubicBezTo>
                    <a:pt x="1353" y="4081"/>
                    <a:pt x="1358" y="4192"/>
                    <a:pt x="1387" y="4165"/>
                  </a:cubicBezTo>
                  <a:close/>
                  <a:moveTo>
                    <a:pt x="1893" y="6026"/>
                  </a:moveTo>
                  <a:cubicBezTo>
                    <a:pt x="1891" y="6041"/>
                    <a:pt x="1906" y="6082"/>
                    <a:pt x="1886" y="6078"/>
                  </a:cubicBezTo>
                  <a:cubicBezTo>
                    <a:pt x="1891" y="6044"/>
                    <a:pt x="1875" y="6039"/>
                    <a:pt x="1866" y="6001"/>
                  </a:cubicBezTo>
                  <a:cubicBezTo>
                    <a:pt x="1873" y="6003"/>
                    <a:pt x="1879" y="6026"/>
                    <a:pt x="1891" y="6026"/>
                  </a:cubicBezTo>
                  <a:close/>
                  <a:moveTo>
                    <a:pt x="1737" y="5468"/>
                  </a:moveTo>
                  <a:cubicBezTo>
                    <a:pt x="1748" y="5506"/>
                    <a:pt x="1739" y="5520"/>
                    <a:pt x="1744" y="5549"/>
                  </a:cubicBezTo>
                  <a:cubicBezTo>
                    <a:pt x="1726" y="5531"/>
                    <a:pt x="1730" y="5470"/>
                    <a:pt x="1699" y="5463"/>
                  </a:cubicBezTo>
                  <a:cubicBezTo>
                    <a:pt x="1699" y="5438"/>
                    <a:pt x="1714" y="5447"/>
                    <a:pt x="1735" y="5468"/>
                  </a:cubicBezTo>
                  <a:close/>
                  <a:moveTo>
                    <a:pt x="1809" y="5732"/>
                  </a:moveTo>
                  <a:cubicBezTo>
                    <a:pt x="1789" y="5746"/>
                    <a:pt x="1773" y="5728"/>
                    <a:pt x="1764" y="5678"/>
                  </a:cubicBezTo>
                  <a:cubicBezTo>
                    <a:pt x="1737" y="5691"/>
                    <a:pt x="1796" y="5770"/>
                    <a:pt x="1764" y="5793"/>
                  </a:cubicBezTo>
                  <a:cubicBezTo>
                    <a:pt x="1748" y="5698"/>
                    <a:pt x="1717" y="5703"/>
                    <a:pt x="1699" y="5612"/>
                  </a:cubicBezTo>
                  <a:cubicBezTo>
                    <a:pt x="1739" y="5646"/>
                    <a:pt x="1712" y="5545"/>
                    <a:pt x="1760" y="5578"/>
                  </a:cubicBezTo>
                  <a:cubicBezTo>
                    <a:pt x="1784" y="5651"/>
                    <a:pt x="1780" y="5660"/>
                    <a:pt x="1807" y="5732"/>
                  </a:cubicBezTo>
                  <a:close/>
                  <a:moveTo>
                    <a:pt x="1425" y="4354"/>
                  </a:moveTo>
                  <a:cubicBezTo>
                    <a:pt x="1446" y="4431"/>
                    <a:pt x="1446" y="4483"/>
                    <a:pt x="1432" y="4519"/>
                  </a:cubicBezTo>
                  <a:cubicBezTo>
                    <a:pt x="1437" y="4476"/>
                    <a:pt x="1380" y="4357"/>
                    <a:pt x="1423" y="4354"/>
                  </a:cubicBezTo>
                  <a:close/>
                  <a:moveTo>
                    <a:pt x="1516" y="4680"/>
                  </a:moveTo>
                  <a:cubicBezTo>
                    <a:pt x="1504" y="4675"/>
                    <a:pt x="1495" y="4664"/>
                    <a:pt x="1486" y="4637"/>
                  </a:cubicBezTo>
                  <a:cubicBezTo>
                    <a:pt x="1500" y="4625"/>
                    <a:pt x="1507" y="4655"/>
                    <a:pt x="1513" y="4680"/>
                  </a:cubicBezTo>
                  <a:close/>
                  <a:moveTo>
                    <a:pt x="1825" y="5827"/>
                  </a:moveTo>
                  <a:cubicBezTo>
                    <a:pt x="1807" y="5836"/>
                    <a:pt x="1789" y="5770"/>
                    <a:pt x="1791" y="5755"/>
                  </a:cubicBezTo>
                  <a:cubicBezTo>
                    <a:pt x="1805" y="5752"/>
                    <a:pt x="1814" y="5789"/>
                    <a:pt x="1823" y="5827"/>
                  </a:cubicBezTo>
                  <a:close/>
                  <a:moveTo>
                    <a:pt x="1218" y="3647"/>
                  </a:moveTo>
                  <a:cubicBezTo>
                    <a:pt x="1220" y="3666"/>
                    <a:pt x="1209" y="3663"/>
                    <a:pt x="1200" y="3668"/>
                  </a:cubicBezTo>
                  <a:lnTo>
                    <a:pt x="1186" y="3623"/>
                  </a:lnTo>
                  <a:cubicBezTo>
                    <a:pt x="1197" y="3609"/>
                    <a:pt x="1204" y="3647"/>
                    <a:pt x="1215" y="3647"/>
                  </a:cubicBezTo>
                  <a:close/>
                  <a:moveTo>
                    <a:pt x="1407" y="4343"/>
                  </a:moveTo>
                  <a:cubicBezTo>
                    <a:pt x="1398" y="4343"/>
                    <a:pt x="1394" y="4350"/>
                    <a:pt x="1396" y="4363"/>
                  </a:cubicBezTo>
                  <a:cubicBezTo>
                    <a:pt x="1380" y="4357"/>
                    <a:pt x="1382" y="4330"/>
                    <a:pt x="1396" y="4330"/>
                  </a:cubicBezTo>
                  <a:cubicBezTo>
                    <a:pt x="1364" y="4302"/>
                    <a:pt x="1358" y="4237"/>
                    <a:pt x="1358" y="4192"/>
                  </a:cubicBezTo>
                  <a:cubicBezTo>
                    <a:pt x="1387" y="4235"/>
                    <a:pt x="1387" y="4275"/>
                    <a:pt x="1405" y="4343"/>
                  </a:cubicBezTo>
                  <a:close/>
                  <a:moveTo>
                    <a:pt x="2162" y="7150"/>
                  </a:moveTo>
                  <a:cubicBezTo>
                    <a:pt x="2144" y="7107"/>
                    <a:pt x="2126" y="7069"/>
                    <a:pt x="2105" y="7033"/>
                  </a:cubicBezTo>
                  <a:cubicBezTo>
                    <a:pt x="2130" y="7046"/>
                    <a:pt x="2155" y="7098"/>
                    <a:pt x="2162" y="7150"/>
                  </a:cubicBezTo>
                  <a:close/>
                  <a:moveTo>
                    <a:pt x="2518" y="8487"/>
                  </a:moveTo>
                  <a:lnTo>
                    <a:pt x="2528" y="8519"/>
                  </a:lnTo>
                  <a:lnTo>
                    <a:pt x="2521" y="8519"/>
                  </a:lnTo>
                  <a:lnTo>
                    <a:pt x="2514" y="8487"/>
                  </a:lnTo>
                  <a:close/>
                  <a:moveTo>
                    <a:pt x="423" y="1188"/>
                  </a:moveTo>
                  <a:cubicBezTo>
                    <a:pt x="407" y="1172"/>
                    <a:pt x="450" y="1192"/>
                    <a:pt x="463" y="1244"/>
                  </a:cubicBezTo>
                  <a:lnTo>
                    <a:pt x="452" y="1249"/>
                  </a:lnTo>
                  <a:cubicBezTo>
                    <a:pt x="447" y="1251"/>
                    <a:pt x="456" y="1276"/>
                    <a:pt x="463" y="1294"/>
                  </a:cubicBezTo>
                  <a:cubicBezTo>
                    <a:pt x="459" y="1292"/>
                    <a:pt x="454" y="1281"/>
                    <a:pt x="450" y="1281"/>
                  </a:cubicBezTo>
                  <a:lnTo>
                    <a:pt x="441" y="1251"/>
                  </a:lnTo>
                  <a:cubicBezTo>
                    <a:pt x="450" y="1244"/>
                    <a:pt x="434" y="1199"/>
                    <a:pt x="423" y="1188"/>
                  </a:cubicBezTo>
                  <a:close/>
                  <a:moveTo>
                    <a:pt x="1884" y="6096"/>
                  </a:moveTo>
                  <a:lnTo>
                    <a:pt x="1891" y="6125"/>
                  </a:lnTo>
                  <a:lnTo>
                    <a:pt x="1877" y="6130"/>
                  </a:lnTo>
                  <a:lnTo>
                    <a:pt x="1870" y="6098"/>
                  </a:lnTo>
                  <a:close/>
                  <a:moveTo>
                    <a:pt x="2173" y="7232"/>
                  </a:moveTo>
                  <a:cubicBezTo>
                    <a:pt x="2173" y="7198"/>
                    <a:pt x="2166" y="7211"/>
                    <a:pt x="2155" y="7171"/>
                  </a:cubicBezTo>
                  <a:cubicBezTo>
                    <a:pt x="2164" y="7141"/>
                    <a:pt x="2193" y="7252"/>
                    <a:pt x="2171" y="7232"/>
                  </a:cubicBezTo>
                  <a:close/>
                  <a:moveTo>
                    <a:pt x="2336" y="7803"/>
                  </a:moveTo>
                  <a:cubicBezTo>
                    <a:pt x="2313" y="7774"/>
                    <a:pt x="2313" y="7704"/>
                    <a:pt x="2336" y="7803"/>
                  </a:cubicBezTo>
                  <a:close/>
                  <a:moveTo>
                    <a:pt x="2403" y="8067"/>
                  </a:moveTo>
                  <a:cubicBezTo>
                    <a:pt x="2424" y="8167"/>
                    <a:pt x="2338" y="7954"/>
                    <a:pt x="2367" y="7961"/>
                  </a:cubicBezTo>
                  <a:cubicBezTo>
                    <a:pt x="2378" y="8004"/>
                    <a:pt x="2390" y="8067"/>
                    <a:pt x="2403" y="8067"/>
                  </a:cubicBezTo>
                  <a:close/>
                  <a:moveTo>
                    <a:pt x="2609" y="8844"/>
                  </a:moveTo>
                  <a:cubicBezTo>
                    <a:pt x="2622" y="8871"/>
                    <a:pt x="2613" y="8871"/>
                    <a:pt x="2618" y="8892"/>
                  </a:cubicBezTo>
                  <a:cubicBezTo>
                    <a:pt x="2604" y="8865"/>
                    <a:pt x="2613" y="8867"/>
                    <a:pt x="2607" y="8844"/>
                  </a:cubicBezTo>
                  <a:close/>
                  <a:moveTo>
                    <a:pt x="190" y="492"/>
                  </a:moveTo>
                  <a:lnTo>
                    <a:pt x="206" y="538"/>
                  </a:lnTo>
                  <a:cubicBezTo>
                    <a:pt x="201" y="526"/>
                    <a:pt x="197" y="517"/>
                    <a:pt x="192" y="506"/>
                  </a:cubicBezTo>
                  <a:cubicBezTo>
                    <a:pt x="199" y="529"/>
                    <a:pt x="206" y="556"/>
                    <a:pt x="183" y="492"/>
                  </a:cubicBezTo>
                  <a:close/>
                  <a:moveTo>
                    <a:pt x="1211" y="3713"/>
                  </a:moveTo>
                  <a:cubicBezTo>
                    <a:pt x="1220" y="3638"/>
                    <a:pt x="1200" y="3810"/>
                    <a:pt x="1211" y="3713"/>
                  </a:cubicBezTo>
                  <a:close/>
                  <a:moveTo>
                    <a:pt x="520" y="1443"/>
                  </a:moveTo>
                  <a:cubicBezTo>
                    <a:pt x="515" y="1473"/>
                    <a:pt x="540" y="1504"/>
                    <a:pt x="526" y="1509"/>
                  </a:cubicBezTo>
                  <a:cubicBezTo>
                    <a:pt x="517" y="1479"/>
                    <a:pt x="506" y="1443"/>
                    <a:pt x="520" y="1445"/>
                  </a:cubicBezTo>
                  <a:close/>
                  <a:moveTo>
                    <a:pt x="709" y="2055"/>
                  </a:moveTo>
                  <a:lnTo>
                    <a:pt x="721" y="2087"/>
                  </a:lnTo>
                  <a:lnTo>
                    <a:pt x="709" y="2089"/>
                  </a:lnTo>
                  <a:lnTo>
                    <a:pt x="700" y="2057"/>
                  </a:lnTo>
                  <a:close/>
                  <a:moveTo>
                    <a:pt x="734" y="2132"/>
                  </a:moveTo>
                  <a:cubicBezTo>
                    <a:pt x="741" y="2182"/>
                    <a:pt x="750" y="2184"/>
                    <a:pt x="768" y="2238"/>
                  </a:cubicBezTo>
                  <a:cubicBezTo>
                    <a:pt x="755" y="2236"/>
                    <a:pt x="746" y="2182"/>
                    <a:pt x="730" y="2200"/>
                  </a:cubicBezTo>
                  <a:cubicBezTo>
                    <a:pt x="718" y="2161"/>
                    <a:pt x="721" y="2139"/>
                    <a:pt x="734" y="2132"/>
                  </a:cubicBezTo>
                  <a:close/>
                  <a:moveTo>
                    <a:pt x="809" y="2378"/>
                  </a:moveTo>
                  <a:lnTo>
                    <a:pt x="834" y="2453"/>
                  </a:lnTo>
                  <a:cubicBezTo>
                    <a:pt x="818" y="2462"/>
                    <a:pt x="804" y="2430"/>
                    <a:pt x="788" y="2417"/>
                  </a:cubicBezTo>
                  <a:cubicBezTo>
                    <a:pt x="788" y="2392"/>
                    <a:pt x="802" y="2389"/>
                    <a:pt x="809" y="2378"/>
                  </a:cubicBezTo>
                  <a:close/>
                  <a:moveTo>
                    <a:pt x="874" y="2593"/>
                  </a:moveTo>
                  <a:cubicBezTo>
                    <a:pt x="879" y="2606"/>
                    <a:pt x="872" y="2606"/>
                    <a:pt x="868" y="2611"/>
                  </a:cubicBezTo>
                  <a:cubicBezTo>
                    <a:pt x="879" y="2629"/>
                    <a:pt x="888" y="2649"/>
                    <a:pt x="892" y="2670"/>
                  </a:cubicBezTo>
                  <a:cubicBezTo>
                    <a:pt x="883" y="2663"/>
                    <a:pt x="877" y="2656"/>
                    <a:pt x="868" y="2661"/>
                  </a:cubicBezTo>
                  <a:cubicBezTo>
                    <a:pt x="858" y="2620"/>
                    <a:pt x="849" y="2561"/>
                    <a:pt x="874" y="2593"/>
                  </a:cubicBezTo>
                  <a:close/>
                  <a:moveTo>
                    <a:pt x="1136" y="3501"/>
                  </a:moveTo>
                  <a:cubicBezTo>
                    <a:pt x="1096" y="3462"/>
                    <a:pt x="1141" y="3444"/>
                    <a:pt x="1136" y="3501"/>
                  </a:cubicBezTo>
                  <a:close/>
                  <a:moveTo>
                    <a:pt x="2013" y="6692"/>
                  </a:moveTo>
                  <a:cubicBezTo>
                    <a:pt x="2024" y="6694"/>
                    <a:pt x="2015" y="6719"/>
                    <a:pt x="2028" y="6719"/>
                  </a:cubicBezTo>
                  <a:cubicBezTo>
                    <a:pt x="2031" y="6760"/>
                    <a:pt x="1992" y="6712"/>
                    <a:pt x="1985" y="6663"/>
                  </a:cubicBezTo>
                  <a:cubicBezTo>
                    <a:pt x="1997" y="6629"/>
                    <a:pt x="2019" y="6751"/>
                    <a:pt x="2013" y="6692"/>
                  </a:cubicBezTo>
                  <a:close/>
                  <a:moveTo>
                    <a:pt x="2514" y="8519"/>
                  </a:moveTo>
                  <a:cubicBezTo>
                    <a:pt x="2518" y="8539"/>
                    <a:pt x="2516" y="8544"/>
                    <a:pt x="2521" y="8566"/>
                  </a:cubicBezTo>
                  <a:cubicBezTo>
                    <a:pt x="2521" y="8571"/>
                    <a:pt x="2518" y="8562"/>
                    <a:pt x="2514" y="8551"/>
                  </a:cubicBezTo>
                  <a:lnTo>
                    <a:pt x="2505" y="8521"/>
                  </a:lnTo>
                  <a:close/>
                  <a:moveTo>
                    <a:pt x="594" y="1723"/>
                  </a:moveTo>
                  <a:cubicBezTo>
                    <a:pt x="601" y="1716"/>
                    <a:pt x="612" y="1782"/>
                    <a:pt x="599" y="1771"/>
                  </a:cubicBezTo>
                  <a:cubicBezTo>
                    <a:pt x="585" y="1737"/>
                    <a:pt x="601" y="1746"/>
                    <a:pt x="594" y="1723"/>
                  </a:cubicBezTo>
                  <a:close/>
                  <a:moveTo>
                    <a:pt x="940" y="2857"/>
                  </a:moveTo>
                  <a:cubicBezTo>
                    <a:pt x="919" y="2846"/>
                    <a:pt x="901" y="2767"/>
                    <a:pt x="901" y="2751"/>
                  </a:cubicBezTo>
                  <a:cubicBezTo>
                    <a:pt x="901" y="2731"/>
                    <a:pt x="940" y="2828"/>
                    <a:pt x="940" y="2857"/>
                  </a:cubicBezTo>
                  <a:close/>
                  <a:moveTo>
                    <a:pt x="958" y="2918"/>
                  </a:moveTo>
                  <a:cubicBezTo>
                    <a:pt x="969" y="2920"/>
                    <a:pt x="976" y="2956"/>
                    <a:pt x="983" y="2979"/>
                  </a:cubicBezTo>
                  <a:cubicBezTo>
                    <a:pt x="971" y="2974"/>
                    <a:pt x="965" y="2954"/>
                    <a:pt x="956" y="2952"/>
                  </a:cubicBezTo>
                  <a:cubicBezTo>
                    <a:pt x="951" y="2936"/>
                    <a:pt x="965" y="2938"/>
                    <a:pt x="958" y="2920"/>
                  </a:cubicBezTo>
                  <a:close/>
                  <a:moveTo>
                    <a:pt x="967" y="3198"/>
                  </a:moveTo>
                  <a:cubicBezTo>
                    <a:pt x="989" y="3182"/>
                    <a:pt x="1008" y="3194"/>
                    <a:pt x="1021" y="3234"/>
                  </a:cubicBezTo>
                  <a:cubicBezTo>
                    <a:pt x="1037" y="3227"/>
                    <a:pt x="1014" y="3173"/>
                    <a:pt x="1019" y="3151"/>
                  </a:cubicBezTo>
                  <a:cubicBezTo>
                    <a:pt x="1046" y="3166"/>
                    <a:pt x="1066" y="3259"/>
                    <a:pt x="1071" y="3304"/>
                  </a:cubicBezTo>
                  <a:cubicBezTo>
                    <a:pt x="1059" y="3291"/>
                    <a:pt x="1050" y="3277"/>
                    <a:pt x="1041" y="3261"/>
                  </a:cubicBezTo>
                  <a:cubicBezTo>
                    <a:pt x="1035" y="3268"/>
                    <a:pt x="1048" y="3302"/>
                    <a:pt x="1053" y="3325"/>
                  </a:cubicBezTo>
                  <a:cubicBezTo>
                    <a:pt x="1041" y="3320"/>
                    <a:pt x="1032" y="3309"/>
                    <a:pt x="1026" y="3282"/>
                  </a:cubicBezTo>
                  <a:cubicBezTo>
                    <a:pt x="1026" y="3297"/>
                    <a:pt x="999" y="3329"/>
                    <a:pt x="1017" y="3334"/>
                  </a:cubicBezTo>
                  <a:cubicBezTo>
                    <a:pt x="1021" y="3352"/>
                    <a:pt x="1012" y="3345"/>
                    <a:pt x="1010" y="3336"/>
                  </a:cubicBezTo>
                  <a:lnTo>
                    <a:pt x="996" y="3340"/>
                  </a:lnTo>
                  <a:cubicBezTo>
                    <a:pt x="1017" y="3318"/>
                    <a:pt x="985" y="3236"/>
                    <a:pt x="967" y="3198"/>
                  </a:cubicBezTo>
                  <a:close/>
                  <a:moveTo>
                    <a:pt x="2600" y="8844"/>
                  </a:moveTo>
                  <a:cubicBezTo>
                    <a:pt x="2604" y="8860"/>
                    <a:pt x="2600" y="8858"/>
                    <a:pt x="2600" y="8860"/>
                  </a:cubicBezTo>
                  <a:cubicBezTo>
                    <a:pt x="2607" y="8874"/>
                    <a:pt x="2611" y="8896"/>
                    <a:pt x="2620" y="8921"/>
                  </a:cubicBezTo>
                  <a:cubicBezTo>
                    <a:pt x="2604" y="8889"/>
                    <a:pt x="2595" y="8847"/>
                    <a:pt x="2579" y="8799"/>
                  </a:cubicBezTo>
                  <a:cubicBezTo>
                    <a:pt x="2586" y="8813"/>
                    <a:pt x="2595" y="8828"/>
                    <a:pt x="2600" y="8844"/>
                  </a:cubicBezTo>
                  <a:close/>
                  <a:moveTo>
                    <a:pt x="407" y="1159"/>
                  </a:moveTo>
                  <a:cubicBezTo>
                    <a:pt x="402" y="1150"/>
                    <a:pt x="389" y="1138"/>
                    <a:pt x="395" y="1161"/>
                  </a:cubicBezTo>
                  <a:cubicBezTo>
                    <a:pt x="373" y="1143"/>
                    <a:pt x="393" y="1095"/>
                    <a:pt x="407" y="1159"/>
                  </a:cubicBezTo>
                  <a:close/>
                  <a:moveTo>
                    <a:pt x="2173" y="7347"/>
                  </a:moveTo>
                  <a:cubicBezTo>
                    <a:pt x="2182" y="7342"/>
                    <a:pt x="2211" y="7446"/>
                    <a:pt x="2189" y="7426"/>
                  </a:cubicBezTo>
                  <a:cubicBezTo>
                    <a:pt x="2177" y="7390"/>
                    <a:pt x="2189" y="7390"/>
                    <a:pt x="2173" y="7347"/>
                  </a:cubicBezTo>
                  <a:close/>
                  <a:moveTo>
                    <a:pt x="323" y="917"/>
                  </a:moveTo>
                  <a:lnTo>
                    <a:pt x="339" y="962"/>
                  </a:lnTo>
                  <a:lnTo>
                    <a:pt x="332" y="964"/>
                  </a:lnTo>
                  <a:lnTo>
                    <a:pt x="316" y="917"/>
                  </a:lnTo>
                  <a:close/>
                  <a:moveTo>
                    <a:pt x="556" y="1649"/>
                  </a:moveTo>
                  <a:cubicBezTo>
                    <a:pt x="563" y="1642"/>
                    <a:pt x="590" y="1735"/>
                    <a:pt x="569" y="1712"/>
                  </a:cubicBezTo>
                  <a:cubicBezTo>
                    <a:pt x="563" y="1692"/>
                    <a:pt x="558" y="1671"/>
                    <a:pt x="556" y="1649"/>
                  </a:cubicBezTo>
                  <a:close/>
                  <a:moveTo>
                    <a:pt x="890" y="2737"/>
                  </a:moveTo>
                  <a:cubicBezTo>
                    <a:pt x="877" y="2753"/>
                    <a:pt x="870" y="2710"/>
                    <a:pt x="856" y="2712"/>
                  </a:cubicBezTo>
                  <a:cubicBezTo>
                    <a:pt x="849" y="2681"/>
                    <a:pt x="886" y="2701"/>
                    <a:pt x="890" y="2737"/>
                  </a:cubicBezTo>
                  <a:close/>
                  <a:moveTo>
                    <a:pt x="2110" y="7114"/>
                  </a:moveTo>
                  <a:lnTo>
                    <a:pt x="2116" y="7146"/>
                  </a:lnTo>
                  <a:cubicBezTo>
                    <a:pt x="2110" y="7153"/>
                    <a:pt x="2103" y="7135"/>
                    <a:pt x="2096" y="7135"/>
                  </a:cubicBezTo>
                  <a:lnTo>
                    <a:pt x="2087" y="7103"/>
                  </a:lnTo>
                  <a:cubicBezTo>
                    <a:pt x="2096" y="7098"/>
                    <a:pt x="2101" y="7117"/>
                    <a:pt x="2110" y="7114"/>
                  </a:cubicBezTo>
                  <a:close/>
                  <a:moveTo>
                    <a:pt x="924" y="2895"/>
                  </a:moveTo>
                  <a:cubicBezTo>
                    <a:pt x="944" y="2904"/>
                    <a:pt x="928" y="2945"/>
                    <a:pt x="951" y="2988"/>
                  </a:cubicBezTo>
                  <a:cubicBezTo>
                    <a:pt x="933" y="2968"/>
                    <a:pt x="919" y="2941"/>
                    <a:pt x="915" y="2913"/>
                  </a:cubicBezTo>
                  <a:cubicBezTo>
                    <a:pt x="922" y="2913"/>
                    <a:pt x="924" y="2907"/>
                    <a:pt x="924" y="2895"/>
                  </a:cubicBezTo>
                  <a:close/>
                  <a:moveTo>
                    <a:pt x="2392" y="8137"/>
                  </a:moveTo>
                  <a:cubicBezTo>
                    <a:pt x="2399" y="8164"/>
                    <a:pt x="2394" y="8173"/>
                    <a:pt x="2385" y="8169"/>
                  </a:cubicBezTo>
                  <a:cubicBezTo>
                    <a:pt x="2376" y="8142"/>
                    <a:pt x="2381" y="8133"/>
                    <a:pt x="2390" y="8137"/>
                  </a:cubicBezTo>
                  <a:close/>
                  <a:moveTo>
                    <a:pt x="344" y="994"/>
                  </a:moveTo>
                  <a:cubicBezTo>
                    <a:pt x="355" y="1023"/>
                    <a:pt x="335" y="1019"/>
                    <a:pt x="328" y="980"/>
                  </a:cubicBezTo>
                  <a:lnTo>
                    <a:pt x="335" y="980"/>
                  </a:lnTo>
                  <a:cubicBezTo>
                    <a:pt x="337" y="991"/>
                    <a:pt x="339" y="994"/>
                    <a:pt x="341" y="994"/>
                  </a:cubicBezTo>
                  <a:close/>
                  <a:moveTo>
                    <a:pt x="495" y="1484"/>
                  </a:moveTo>
                  <a:cubicBezTo>
                    <a:pt x="508" y="1493"/>
                    <a:pt x="524" y="1567"/>
                    <a:pt x="538" y="1606"/>
                  </a:cubicBezTo>
                  <a:cubicBezTo>
                    <a:pt x="531" y="1597"/>
                    <a:pt x="526" y="1590"/>
                    <a:pt x="520" y="1592"/>
                  </a:cubicBezTo>
                  <a:cubicBezTo>
                    <a:pt x="520" y="1554"/>
                    <a:pt x="495" y="1545"/>
                    <a:pt x="481" y="1486"/>
                  </a:cubicBezTo>
                  <a:cubicBezTo>
                    <a:pt x="488" y="1495"/>
                    <a:pt x="499" y="1509"/>
                    <a:pt x="495" y="1484"/>
                  </a:cubicBezTo>
                  <a:close/>
                  <a:moveTo>
                    <a:pt x="996" y="3142"/>
                  </a:moveTo>
                  <a:cubicBezTo>
                    <a:pt x="985" y="3137"/>
                    <a:pt x="976" y="3126"/>
                    <a:pt x="967" y="3099"/>
                  </a:cubicBezTo>
                  <a:cubicBezTo>
                    <a:pt x="980" y="3090"/>
                    <a:pt x="987" y="3117"/>
                    <a:pt x="994" y="3142"/>
                  </a:cubicBezTo>
                  <a:close/>
                  <a:moveTo>
                    <a:pt x="1744" y="5834"/>
                  </a:moveTo>
                  <a:cubicBezTo>
                    <a:pt x="1755" y="5890"/>
                    <a:pt x="1771" y="5947"/>
                    <a:pt x="1791" y="6003"/>
                  </a:cubicBezTo>
                  <a:cubicBezTo>
                    <a:pt x="1771" y="6008"/>
                    <a:pt x="1757" y="5960"/>
                    <a:pt x="1739" y="5949"/>
                  </a:cubicBezTo>
                  <a:cubicBezTo>
                    <a:pt x="1753" y="5920"/>
                    <a:pt x="1733" y="5908"/>
                    <a:pt x="1728" y="5854"/>
                  </a:cubicBezTo>
                  <a:cubicBezTo>
                    <a:pt x="1699" y="5850"/>
                    <a:pt x="1712" y="5901"/>
                    <a:pt x="1726" y="5953"/>
                  </a:cubicBezTo>
                  <a:cubicBezTo>
                    <a:pt x="1696" y="5910"/>
                    <a:pt x="1669" y="5804"/>
                    <a:pt x="1629" y="5714"/>
                  </a:cubicBezTo>
                  <a:cubicBezTo>
                    <a:pt x="1638" y="5714"/>
                    <a:pt x="1640" y="5707"/>
                    <a:pt x="1640" y="5694"/>
                  </a:cubicBezTo>
                  <a:cubicBezTo>
                    <a:pt x="1663" y="5698"/>
                    <a:pt x="1642" y="5730"/>
                    <a:pt x="1656" y="5757"/>
                  </a:cubicBezTo>
                  <a:cubicBezTo>
                    <a:pt x="1669" y="5791"/>
                    <a:pt x="1663" y="5734"/>
                    <a:pt x="1681" y="5766"/>
                  </a:cubicBezTo>
                  <a:cubicBezTo>
                    <a:pt x="1699" y="5757"/>
                    <a:pt x="1665" y="5741"/>
                    <a:pt x="1665" y="5705"/>
                  </a:cubicBezTo>
                  <a:cubicBezTo>
                    <a:pt x="1687" y="5707"/>
                    <a:pt x="1717" y="5782"/>
                    <a:pt x="1714" y="5807"/>
                  </a:cubicBezTo>
                  <a:cubicBezTo>
                    <a:pt x="1685" y="5761"/>
                    <a:pt x="1710" y="5822"/>
                    <a:pt x="1669" y="5802"/>
                  </a:cubicBezTo>
                  <a:cubicBezTo>
                    <a:pt x="1692" y="5820"/>
                    <a:pt x="1714" y="5852"/>
                    <a:pt x="1744" y="5834"/>
                  </a:cubicBezTo>
                  <a:close/>
                  <a:moveTo>
                    <a:pt x="1827" y="6159"/>
                  </a:moveTo>
                  <a:cubicBezTo>
                    <a:pt x="1839" y="6179"/>
                    <a:pt x="1845" y="6200"/>
                    <a:pt x="1845" y="6222"/>
                  </a:cubicBezTo>
                  <a:cubicBezTo>
                    <a:pt x="1839" y="6220"/>
                    <a:pt x="1834" y="6209"/>
                    <a:pt x="1827" y="6211"/>
                  </a:cubicBezTo>
                  <a:lnTo>
                    <a:pt x="1818" y="6179"/>
                  </a:lnTo>
                  <a:cubicBezTo>
                    <a:pt x="1825" y="6179"/>
                    <a:pt x="1827" y="6172"/>
                    <a:pt x="1825" y="6159"/>
                  </a:cubicBezTo>
                  <a:close/>
                  <a:moveTo>
                    <a:pt x="2207" y="7505"/>
                  </a:moveTo>
                  <a:lnTo>
                    <a:pt x="2220" y="7550"/>
                  </a:lnTo>
                  <a:lnTo>
                    <a:pt x="2211" y="7552"/>
                  </a:lnTo>
                  <a:lnTo>
                    <a:pt x="2198" y="7507"/>
                  </a:lnTo>
                  <a:close/>
                  <a:moveTo>
                    <a:pt x="73" y="206"/>
                  </a:moveTo>
                  <a:cubicBezTo>
                    <a:pt x="66" y="194"/>
                    <a:pt x="63" y="185"/>
                    <a:pt x="59" y="174"/>
                  </a:cubicBezTo>
                  <a:cubicBezTo>
                    <a:pt x="48" y="140"/>
                    <a:pt x="57" y="156"/>
                    <a:pt x="73" y="206"/>
                  </a:cubicBezTo>
                  <a:close/>
                  <a:moveTo>
                    <a:pt x="357" y="1055"/>
                  </a:moveTo>
                  <a:lnTo>
                    <a:pt x="373" y="1102"/>
                  </a:lnTo>
                  <a:lnTo>
                    <a:pt x="366" y="1102"/>
                  </a:lnTo>
                  <a:lnTo>
                    <a:pt x="350" y="1055"/>
                  </a:lnTo>
                  <a:close/>
                  <a:moveTo>
                    <a:pt x="450" y="1346"/>
                  </a:moveTo>
                  <a:cubicBezTo>
                    <a:pt x="454" y="1362"/>
                    <a:pt x="459" y="1375"/>
                    <a:pt x="461" y="1391"/>
                  </a:cubicBezTo>
                  <a:cubicBezTo>
                    <a:pt x="454" y="1384"/>
                    <a:pt x="447" y="1375"/>
                    <a:pt x="452" y="1394"/>
                  </a:cubicBezTo>
                  <a:cubicBezTo>
                    <a:pt x="441" y="1394"/>
                    <a:pt x="436" y="1344"/>
                    <a:pt x="434" y="1333"/>
                  </a:cubicBezTo>
                  <a:cubicBezTo>
                    <a:pt x="438" y="1342"/>
                    <a:pt x="445" y="1348"/>
                    <a:pt x="450" y="1346"/>
                  </a:cubicBezTo>
                  <a:close/>
                  <a:moveTo>
                    <a:pt x="644" y="1990"/>
                  </a:moveTo>
                  <a:cubicBezTo>
                    <a:pt x="630" y="1990"/>
                    <a:pt x="621" y="1927"/>
                    <a:pt x="610" y="1899"/>
                  </a:cubicBezTo>
                  <a:cubicBezTo>
                    <a:pt x="635" y="1922"/>
                    <a:pt x="630" y="1940"/>
                    <a:pt x="644" y="1990"/>
                  </a:cubicBezTo>
                  <a:close/>
                  <a:moveTo>
                    <a:pt x="1882" y="6362"/>
                  </a:moveTo>
                  <a:cubicBezTo>
                    <a:pt x="1864" y="6373"/>
                    <a:pt x="1848" y="6328"/>
                    <a:pt x="1850" y="6303"/>
                  </a:cubicBezTo>
                  <a:cubicBezTo>
                    <a:pt x="1864" y="6303"/>
                    <a:pt x="1873" y="6326"/>
                    <a:pt x="1882" y="6362"/>
                  </a:cubicBezTo>
                  <a:close/>
                  <a:moveTo>
                    <a:pt x="587" y="1823"/>
                  </a:moveTo>
                  <a:cubicBezTo>
                    <a:pt x="612" y="1841"/>
                    <a:pt x="587" y="1854"/>
                    <a:pt x="583" y="1841"/>
                  </a:cubicBezTo>
                  <a:cubicBezTo>
                    <a:pt x="578" y="1832"/>
                    <a:pt x="583" y="1820"/>
                    <a:pt x="587" y="1823"/>
                  </a:cubicBezTo>
                  <a:close/>
                  <a:moveTo>
                    <a:pt x="1814" y="6145"/>
                  </a:moveTo>
                  <a:cubicBezTo>
                    <a:pt x="1794" y="6152"/>
                    <a:pt x="1791" y="6089"/>
                    <a:pt x="1764" y="6044"/>
                  </a:cubicBezTo>
                  <a:cubicBezTo>
                    <a:pt x="1760" y="6060"/>
                    <a:pt x="1753" y="6069"/>
                    <a:pt x="1735" y="6069"/>
                  </a:cubicBezTo>
                  <a:cubicBezTo>
                    <a:pt x="1712" y="6012"/>
                    <a:pt x="1721" y="5992"/>
                    <a:pt x="1739" y="5983"/>
                  </a:cubicBezTo>
                  <a:cubicBezTo>
                    <a:pt x="1726" y="6048"/>
                    <a:pt x="1760" y="6028"/>
                    <a:pt x="1782" y="6055"/>
                  </a:cubicBezTo>
                  <a:cubicBezTo>
                    <a:pt x="1791" y="6105"/>
                    <a:pt x="1805" y="6109"/>
                    <a:pt x="1816" y="6145"/>
                  </a:cubicBezTo>
                  <a:close/>
                  <a:moveTo>
                    <a:pt x="834" y="2685"/>
                  </a:moveTo>
                  <a:cubicBezTo>
                    <a:pt x="807" y="2649"/>
                    <a:pt x="827" y="2591"/>
                    <a:pt x="834" y="2685"/>
                  </a:cubicBezTo>
                  <a:close/>
                  <a:moveTo>
                    <a:pt x="913" y="3031"/>
                  </a:moveTo>
                  <a:lnTo>
                    <a:pt x="890" y="2954"/>
                  </a:lnTo>
                  <a:cubicBezTo>
                    <a:pt x="910" y="2954"/>
                    <a:pt x="944" y="3026"/>
                    <a:pt x="913" y="3033"/>
                  </a:cubicBezTo>
                  <a:close/>
                  <a:moveTo>
                    <a:pt x="1466" y="4944"/>
                  </a:moveTo>
                  <a:cubicBezTo>
                    <a:pt x="1464" y="4987"/>
                    <a:pt x="1468" y="5030"/>
                    <a:pt x="1480" y="5073"/>
                  </a:cubicBezTo>
                  <a:cubicBezTo>
                    <a:pt x="1446" y="5050"/>
                    <a:pt x="1455" y="4978"/>
                    <a:pt x="1430" y="4953"/>
                  </a:cubicBezTo>
                  <a:cubicBezTo>
                    <a:pt x="1423" y="4905"/>
                    <a:pt x="1455" y="4969"/>
                    <a:pt x="1468" y="4944"/>
                  </a:cubicBezTo>
                  <a:close/>
                  <a:moveTo>
                    <a:pt x="1586" y="5375"/>
                  </a:moveTo>
                  <a:cubicBezTo>
                    <a:pt x="1559" y="5362"/>
                    <a:pt x="1511" y="5267"/>
                    <a:pt x="1511" y="5215"/>
                  </a:cubicBezTo>
                  <a:cubicBezTo>
                    <a:pt x="1559" y="5233"/>
                    <a:pt x="1550" y="5332"/>
                    <a:pt x="1588" y="5375"/>
                  </a:cubicBezTo>
                  <a:close/>
                  <a:moveTo>
                    <a:pt x="377" y="1165"/>
                  </a:moveTo>
                  <a:cubicBezTo>
                    <a:pt x="382" y="1183"/>
                    <a:pt x="377" y="1174"/>
                    <a:pt x="373" y="1165"/>
                  </a:cubicBezTo>
                  <a:cubicBezTo>
                    <a:pt x="375" y="1186"/>
                    <a:pt x="380" y="1208"/>
                    <a:pt x="389" y="1226"/>
                  </a:cubicBezTo>
                  <a:cubicBezTo>
                    <a:pt x="373" y="1211"/>
                    <a:pt x="355" y="1154"/>
                    <a:pt x="337" y="1091"/>
                  </a:cubicBezTo>
                  <a:cubicBezTo>
                    <a:pt x="350" y="1122"/>
                    <a:pt x="366" y="1163"/>
                    <a:pt x="377" y="1165"/>
                  </a:cubicBezTo>
                  <a:close/>
                  <a:moveTo>
                    <a:pt x="2060" y="7094"/>
                  </a:moveTo>
                  <a:lnTo>
                    <a:pt x="2069" y="7126"/>
                  </a:lnTo>
                  <a:lnTo>
                    <a:pt x="2058" y="7128"/>
                  </a:lnTo>
                  <a:lnTo>
                    <a:pt x="2049" y="7096"/>
                  </a:lnTo>
                  <a:close/>
                  <a:moveTo>
                    <a:pt x="820" y="2706"/>
                  </a:moveTo>
                  <a:cubicBezTo>
                    <a:pt x="847" y="2726"/>
                    <a:pt x="818" y="2755"/>
                    <a:pt x="804" y="2726"/>
                  </a:cubicBezTo>
                  <a:cubicBezTo>
                    <a:pt x="791" y="2672"/>
                    <a:pt x="836" y="2753"/>
                    <a:pt x="820" y="2706"/>
                  </a:cubicBezTo>
                  <a:close/>
                  <a:moveTo>
                    <a:pt x="2304" y="7957"/>
                  </a:moveTo>
                  <a:cubicBezTo>
                    <a:pt x="2311" y="7961"/>
                    <a:pt x="2320" y="7995"/>
                    <a:pt x="2327" y="8018"/>
                  </a:cubicBezTo>
                  <a:cubicBezTo>
                    <a:pt x="2320" y="8011"/>
                    <a:pt x="2315" y="8004"/>
                    <a:pt x="2311" y="8004"/>
                  </a:cubicBezTo>
                  <a:lnTo>
                    <a:pt x="2299" y="7975"/>
                  </a:lnTo>
                  <a:cubicBezTo>
                    <a:pt x="2306" y="7977"/>
                    <a:pt x="2308" y="7970"/>
                    <a:pt x="2304" y="7959"/>
                  </a:cubicBezTo>
                  <a:close/>
                  <a:moveTo>
                    <a:pt x="1410" y="4824"/>
                  </a:moveTo>
                  <a:cubicBezTo>
                    <a:pt x="1398" y="4824"/>
                    <a:pt x="1396" y="4779"/>
                    <a:pt x="1382" y="4781"/>
                  </a:cubicBezTo>
                  <a:cubicBezTo>
                    <a:pt x="1378" y="4732"/>
                    <a:pt x="1410" y="4793"/>
                    <a:pt x="1412" y="4826"/>
                  </a:cubicBezTo>
                  <a:close/>
                  <a:moveTo>
                    <a:pt x="1629" y="5612"/>
                  </a:moveTo>
                  <a:cubicBezTo>
                    <a:pt x="1649" y="5664"/>
                    <a:pt x="1606" y="5642"/>
                    <a:pt x="1629" y="5696"/>
                  </a:cubicBezTo>
                  <a:cubicBezTo>
                    <a:pt x="1606" y="5682"/>
                    <a:pt x="1606" y="5624"/>
                    <a:pt x="1592" y="5624"/>
                  </a:cubicBezTo>
                  <a:cubicBezTo>
                    <a:pt x="1588" y="5576"/>
                    <a:pt x="1620" y="5628"/>
                    <a:pt x="1631" y="5615"/>
                  </a:cubicBezTo>
                  <a:close/>
                  <a:moveTo>
                    <a:pt x="1771" y="6123"/>
                  </a:moveTo>
                  <a:lnTo>
                    <a:pt x="1780" y="6154"/>
                  </a:lnTo>
                  <a:lnTo>
                    <a:pt x="1766" y="6157"/>
                  </a:lnTo>
                  <a:lnTo>
                    <a:pt x="1757" y="6127"/>
                  </a:lnTo>
                  <a:close/>
                  <a:moveTo>
                    <a:pt x="1098" y="3727"/>
                  </a:moveTo>
                  <a:cubicBezTo>
                    <a:pt x="1087" y="3778"/>
                    <a:pt x="1084" y="3781"/>
                    <a:pt x="1116" y="3873"/>
                  </a:cubicBezTo>
                  <a:cubicBezTo>
                    <a:pt x="1102" y="3871"/>
                    <a:pt x="1107" y="3889"/>
                    <a:pt x="1109" y="3907"/>
                  </a:cubicBezTo>
                  <a:cubicBezTo>
                    <a:pt x="1087" y="3912"/>
                    <a:pt x="1069" y="3880"/>
                    <a:pt x="1044" y="3891"/>
                  </a:cubicBezTo>
                  <a:cubicBezTo>
                    <a:pt x="1064" y="3864"/>
                    <a:pt x="1050" y="3803"/>
                    <a:pt x="1005" y="3754"/>
                  </a:cubicBezTo>
                  <a:cubicBezTo>
                    <a:pt x="1010" y="3708"/>
                    <a:pt x="1050" y="3790"/>
                    <a:pt x="1066" y="3803"/>
                  </a:cubicBezTo>
                  <a:cubicBezTo>
                    <a:pt x="1093" y="3788"/>
                    <a:pt x="1037" y="3731"/>
                    <a:pt x="1050" y="3690"/>
                  </a:cubicBezTo>
                  <a:cubicBezTo>
                    <a:pt x="1071" y="3686"/>
                    <a:pt x="1080" y="3738"/>
                    <a:pt x="1100" y="3729"/>
                  </a:cubicBezTo>
                  <a:close/>
                  <a:moveTo>
                    <a:pt x="2184" y="7573"/>
                  </a:moveTo>
                  <a:cubicBezTo>
                    <a:pt x="2198" y="7629"/>
                    <a:pt x="2182" y="7616"/>
                    <a:pt x="2207" y="7668"/>
                  </a:cubicBezTo>
                  <a:cubicBezTo>
                    <a:pt x="2200" y="7659"/>
                    <a:pt x="2193" y="7650"/>
                    <a:pt x="2198" y="7670"/>
                  </a:cubicBezTo>
                  <a:cubicBezTo>
                    <a:pt x="2175" y="7643"/>
                    <a:pt x="2173" y="7577"/>
                    <a:pt x="2184" y="7575"/>
                  </a:cubicBezTo>
                  <a:close/>
                  <a:moveTo>
                    <a:pt x="773" y="2586"/>
                  </a:moveTo>
                  <a:cubicBezTo>
                    <a:pt x="777" y="2604"/>
                    <a:pt x="766" y="2602"/>
                    <a:pt x="759" y="2604"/>
                  </a:cubicBezTo>
                  <a:lnTo>
                    <a:pt x="746" y="2559"/>
                  </a:lnTo>
                  <a:cubicBezTo>
                    <a:pt x="755" y="2563"/>
                    <a:pt x="764" y="2586"/>
                    <a:pt x="773" y="2586"/>
                  </a:cubicBezTo>
                  <a:close/>
                  <a:moveTo>
                    <a:pt x="2114" y="7360"/>
                  </a:moveTo>
                  <a:cubicBezTo>
                    <a:pt x="2119" y="7388"/>
                    <a:pt x="2105" y="7365"/>
                    <a:pt x="2098" y="7363"/>
                  </a:cubicBezTo>
                  <a:cubicBezTo>
                    <a:pt x="2096" y="7338"/>
                    <a:pt x="2110" y="7360"/>
                    <a:pt x="2116" y="7360"/>
                  </a:cubicBezTo>
                  <a:close/>
                  <a:moveTo>
                    <a:pt x="2144" y="7453"/>
                  </a:moveTo>
                  <a:cubicBezTo>
                    <a:pt x="2139" y="7509"/>
                    <a:pt x="2098" y="7408"/>
                    <a:pt x="2078" y="7367"/>
                  </a:cubicBezTo>
                  <a:cubicBezTo>
                    <a:pt x="2107" y="7365"/>
                    <a:pt x="2128" y="7489"/>
                    <a:pt x="2144" y="7453"/>
                  </a:cubicBezTo>
                  <a:close/>
                  <a:moveTo>
                    <a:pt x="2489" y="8571"/>
                  </a:moveTo>
                  <a:cubicBezTo>
                    <a:pt x="2494" y="8587"/>
                    <a:pt x="2487" y="8580"/>
                    <a:pt x="2494" y="8600"/>
                  </a:cubicBezTo>
                  <a:cubicBezTo>
                    <a:pt x="2482" y="8594"/>
                    <a:pt x="2471" y="8544"/>
                    <a:pt x="2462" y="8510"/>
                  </a:cubicBezTo>
                  <a:cubicBezTo>
                    <a:pt x="2469" y="8515"/>
                    <a:pt x="2485" y="8578"/>
                    <a:pt x="2489" y="8571"/>
                  </a:cubicBezTo>
                  <a:close/>
                  <a:moveTo>
                    <a:pt x="854" y="2995"/>
                  </a:moveTo>
                  <a:cubicBezTo>
                    <a:pt x="849" y="2968"/>
                    <a:pt x="865" y="2981"/>
                    <a:pt x="870" y="3008"/>
                  </a:cubicBezTo>
                  <a:cubicBezTo>
                    <a:pt x="877" y="3008"/>
                    <a:pt x="874" y="2999"/>
                    <a:pt x="872" y="2990"/>
                  </a:cubicBezTo>
                  <a:cubicBezTo>
                    <a:pt x="879" y="2986"/>
                    <a:pt x="881" y="2995"/>
                    <a:pt x="883" y="3004"/>
                  </a:cubicBezTo>
                  <a:lnTo>
                    <a:pt x="892" y="3035"/>
                  </a:lnTo>
                  <a:cubicBezTo>
                    <a:pt x="872" y="3044"/>
                    <a:pt x="856" y="3013"/>
                    <a:pt x="849" y="3031"/>
                  </a:cubicBezTo>
                  <a:cubicBezTo>
                    <a:pt x="807" y="2986"/>
                    <a:pt x="886" y="3024"/>
                    <a:pt x="854" y="2997"/>
                  </a:cubicBezTo>
                  <a:close/>
                  <a:moveTo>
                    <a:pt x="931" y="3173"/>
                  </a:moveTo>
                  <a:cubicBezTo>
                    <a:pt x="917" y="3180"/>
                    <a:pt x="906" y="3166"/>
                    <a:pt x="899" y="3133"/>
                  </a:cubicBezTo>
                  <a:cubicBezTo>
                    <a:pt x="908" y="3148"/>
                    <a:pt x="924" y="3133"/>
                    <a:pt x="931" y="3175"/>
                  </a:cubicBezTo>
                  <a:close/>
                  <a:moveTo>
                    <a:pt x="1012" y="3469"/>
                  </a:moveTo>
                  <a:cubicBezTo>
                    <a:pt x="1005" y="3458"/>
                    <a:pt x="992" y="3456"/>
                    <a:pt x="980" y="3460"/>
                  </a:cubicBezTo>
                  <a:cubicBezTo>
                    <a:pt x="969" y="3422"/>
                    <a:pt x="978" y="3410"/>
                    <a:pt x="974" y="3379"/>
                  </a:cubicBezTo>
                  <a:cubicBezTo>
                    <a:pt x="983" y="3381"/>
                    <a:pt x="989" y="3408"/>
                    <a:pt x="983" y="3410"/>
                  </a:cubicBezTo>
                  <a:cubicBezTo>
                    <a:pt x="992" y="3435"/>
                    <a:pt x="1008" y="3419"/>
                    <a:pt x="1012" y="3469"/>
                  </a:cubicBezTo>
                  <a:close/>
                  <a:moveTo>
                    <a:pt x="1324" y="4616"/>
                  </a:moveTo>
                  <a:cubicBezTo>
                    <a:pt x="1351" y="4641"/>
                    <a:pt x="1294" y="4632"/>
                    <a:pt x="1294" y="4573"/>
                  </a:cubicBezTo>
                  <a:cubicBezTo>
                    <a:pt x="1288" y="4573"/>
                    <a:pt x="1290" y="4580"/>
                    <a:pt x="1292" y="4592"/>
                  </a:cubicBezTo>
                  <a:cubicBezTo>
                    <a:pt x="1288" y="4596"/>
                    <a:pt x="1283" y="4587"/>
                    <a:pt x="1281" y="4578"/>
                  </a:cubicBezTo>
                  <a:lnTo>
                    <a:pt x="1272" y="4546"/>
                  </a:lnTo>
                  <a:cubicBezTo>
                    <a:pt x="1294" y="4522"/>
                    <a:pt x="1306" y="4571"/>
                    <a:pt x="1321" y="4582"/>
                  </a:cubicBezTo>
                  <a:cubicBezTo>
                    <a:pt x="1326" y="4598"/>
                    <a:pt x="1317" y="4596"/>
                    <a:pt x="1310" y="4603"/>
                  </a:cubicBezTo>
                  <a:cubicBezTo>
                    <a:pt x="1312" y="4616"/>
                    <a:pt x="1317" y="4616"/>
                    <a:pt x="1321" y="4616"/>
                  </a:cubicBezTo>
                  <a:close/>
                  <a:moveTo>
                    <a:pt x="1360" y="4723"/>
                  </a:moveTo>
                  <a:lnTo>
                    <a:pt x="1369" y="4752"/>
                  </a:lnTo>
                  <a:lnTo>
                    <a:pt x="1355" y="4756"/>
                  </a:lnTo>
                  <a:lnTo>
                    <a:pt x="1346" y="4725"/>
                  </a:lnTo>
                  <a:close/>
                  <a:moveTo>
                    <a:pt x="2017" y="7037"/>
                  </a:moveTo>
                  <a:lnTo>
                    <a:pt x="2026" y="7069"/>
                  </a:lnTo>
                  <a:cubicBezTo>
                    <a:pt x="2017" y="7069"/>
                    <a:pt x="2017" y="7076"/>
                    <a:pt x="2019" y="7087"/>
                  </a:cubicBezTo>
                  <a:cubicBezTo>
                    <a:pt x="2010" y="7085"/>
                    <a:pt x="2001" y="7051"/>
                    <a:pt x="1995" y="7026"/>
                  </a:cubicBezTo>
                  <a:cubicBezTo>
                    <a:pt x="2001" y="7035"/>
                    <a:pt x="2008" y="7042"/>
                    <a:pt x="2015" y="7042"/>
                  </a:cubicBezTo>
                  <a:close/>
                  <a:moveTo>
                    <a:pt x="551" y="1879"/>
                  </a:moveTo>
                  <a:cubicBezTo>
                    <a:pt x="538" y="1820"/>
                    <a:pt x="583" y="1908"/>
                    <a:pt x="565" y="1911"/>
                  </a:cubicBezTo>
                  <a:cubicBezTo>
                    <a:pt x="565" y="1963"/>
                    <a:pt x="565" y="1875"/>
                    <a:pt x="551" y="1881"/>
                  </a:cubicBezTo>
                  <a:close/>
                  <a:moveTo>
                    <a:pt x="633" y="2125"/>
                  </a:moveTo>
                  <a:cubicBezTo>
                    <a:pt x="646" y="2173"/>
                    <a:pt x="633" y="2182"/>
                    <a:pt x="651" y="2236"/>
                  </a:cubicBezTo>
                  <a:cubicBezTo>
                    <a:pt x="639" y="2236"/>
                    <a:pt x="630" y="2168"/>
                    <a:pt x="617" y="2179"/>
                  </a:cubicBezTo>
                  <a:cubicBezTo>
                    <a:pt x="621" y="2161"/>
                    <a:pt x="608" y="2121"/>
                    <a:pt x="630" y="2125"/>
                  </a:cubicBezTo>
                  <a:close/>
                  <a:moveTo>
                    <a:pt x="809" y="2758"/>
                  </a:moveTo>
                  <a:cubicBezTo>
                    <a:pt x="816" y="2816"/>
                    <a:pt x="827" y="2875"/>
                    <a:pt x="845" y="2932"/>
                  </a:cubicBezTo>
                  <a:cubicBezTo>
                    <a:pt x="829" y="2929"/>
                    <a:pt x="825" y="2941"/>
                    <a:pt x="834" y="2968"/>
                  </a:cubicBezTo>
                  <a:cubicBezTo>
                    <a:pt x="816" y="2923"/>
                    <a:pt x="802" y="2877"/>
                    <a:pt x="788" y="2830"/>
                  </a:cubicBezTo>
                  <a:cubicBezTo>
                    <a:pt x="798" y="2834"/>
                    <a:pt x="807" y="2846"/>
                    <a:pt x="813" y="2873"/>
                  </a:cubicBezTo>
                  <a:cubicBezTo>
                    <a:pt x="834" y="2866"/>
                    <a:pt x="782" y="2760"/>
                    <a:pt x="809" y="2760"/>
                  </a:cubicBezTo>
                  <a:close/>
                  <a:moveTo>
                    <a:pt x="1294" y="4508"/>
                  </a:moveTo>
                  <a:cubicBezTo>
                    <a:pt x="1299" y="4519"/>
                    <a:pt x="1294" y="4522"/>
                    <a:pt x="1290" y="4524"/>
                  </a:cubicBezTo>
                  <a:lnTo>
                    <a:pt x="1276" y="4528"/>
                  </a:lnTo>
                  <a:cubicBezTo>
                    <a:pt x="1270" y="4508"/>
                    <a:pt x="1265" y="4485"/>
                    <a:pt x="1265" y="4465"/>
                  </a:cubicBezTo>
                  <a:cubicBezTo>
                    <a:pt x="1276" y="4467"/>
                    <a:pt x="1281" y="4512"/>
                    <a:pt x="1292" y="4508"/>
                  </a:cubicBezTo>
                  <a:close/>
                  <a:moveTo>
                    <a:pt x="2566" y="8813"/>
                  </a:moveTo>
                  <a:cubicBezTo>
                    <a:pt x="2579" y="8853"/>
                    <a:pt x="2588" y="8878"/>
                    <a:pt x="2582" y="8874"/>
                  </a:cubicBezTo>
                  <a:cubicBezTo>
                    <a:pt x="2573" y="8851"/>
                    <a:pt x="2568" y="8840"/>
                    <a:pt x="2559" y="8815"/>
                  </a:cubicBezTo>
                  <a:close/>
                  <a:moveTo>
                    <a:pt x="782" y="2683"/>
                  </a:moveTo>
                  <a:cubicBezTo>
                    <a:pt x="788" y="2728"/>
                    <a:pt x="777" y="2703"/>
                    <a:pt x="761" y="2706"/>
                  </a:cubicBezTo>
                  <a:cubicBezTo>
                    <a:pt x="743" y="2658"/>
                    <a:pt x="752" y="2647"/>
                    <a:pt x="741" y="2611"/>
                  </a:cubicBezTo>
                  <a:cubicBezTo>
                    <a:pt x="757" y="2604"/>
                    <a:pt x="761" y="2715"/>
                    <a:pt x="782" y="2683"/>
                  </a:cubicBezTo>
                  <a:close/>
                  <a:moveTo>
                    <a:pt x="1206" y="4214"/>
                  </a:moveTo>
                  <a:cubicBezTo>
                    <a:pt x="1204" y="4271"/>
                    <a:pt x="1172" y="4162"/>
                    <a:pt x="1163" y="4144"/>
                  </a:cubicBezTo>
                  <a:cubicBezTo>
                    <a:pt x="1181" y="4131"/>
                    <a:pt x="1186" y="4214"/>
                    <a:pt x="1204" y="4219"/>
                  </a:cubicBezTo>
                  <a:close/>
                  <a:moveTo>
                    <a:pt x="1475" y="5190"/>
                  </a:moveTo>
                  <a:cubicBezTo>
                    <a:pt x="1486" y="5240"/>
                    <a:pt x="1493" y="5287"/>
                    <a:pt x="1475" y="5305"/>
                  </a:cubicBezTo>
                  <a:cubicBezTo>
                    <a:pt x="1452" y="5244"/>
                    <a:pt x="1455" y="5208"/>
                    <a:pt x="1473" y="5192"/>
                  </a:cubicBezTo>
                  <a:close/>
                  <a:moveTo>
                    <a:pt x="1349" y="4759"/>
                  </a:moveTo>
                  <a:cubicBezTo>
                    <a:pt x="1358" y="4797"/>
                    <a:pt x="1324" y="4770"/>
                    <a:pt x="1319" y="4768"/>
                  </a:cubicBezTo>
                  <a:cubicBezTo>
                    <a:pt x="1317" y="4745"/>
                    <a:pt x="1326" y="4738"/>
                    <a:pt x="1321" y="4716"/>
                  </a:cubicBezTo>
                  <a:cubicBezTo>
                    <a:pt x="1331" y="4718"/>
                    <a:pt x="1333" y="4763"/>
                    <a:pt x="1346" y="4761"/>
                  </a:cubicBezTo>
                  <a:close/>
                  <a:moveTo>
                    <a:pt x="1667" y="5904"/>
                  </a:moveTo>
                  <a:cubicBezTo>
                    <a:pt x="1672" y="5922"/>
                    <a:pt x="1667" y="5938"/>
                    <a:pt x="1656" y="5940"/>
                  </a:cubicBezTo>
                  <a:cubicBezTo>
                    <a:pt x="1651" y="5922"/>
                    <a:pt x="1653" y="5906"/>
                    <a:pt x="1667" y="5904"/>
                  </a:cubicBezTo>
                  <a:close/>
                  <a:moveTo>
                    <a:pt x="2417" y="8438"/>
                  </a:moveTo>
                  <a:cubicBezTo>
                    <a:pt x="2408" y="8413"/>
                    <a:pt x="2410" y="8408"/>
                    <a:pt x="2412" y="8406"/>
                  </a:cubicBezTo>
                  <a:cubicBezTo>
                    <a:pt x="2403" y="8377"/>
                    <a:pt x="2399" y="8388"/>
                    <a:pt x="2385" y="8347"/>
                  </a:cubicBezTo>
                  <a:cubicBezTo>
                    <a:pt x="2381" y="8318"/>
                    <a:pt x="2392" y="8343"/>
                    <a:pt x="2401" y="8343"/>
                  </a:cubicBezTo>
                  <a:cubicBezTo>
                    <a:pt x="2390" y="8365"/>
                    <a:pt x="2421" y="8411"/>
                    <a:pt x="2415" y="8440"/>
                  </a:cubicBezTo>
                  <a:close/>
                  <a:moveTo>
                    <a:pt x="1001" y="3555"/>
                  </a:moveTo>
                  <a:cubicBezTo>
                    <a:pt x="999" y="3571"/>
                    <a:pt x="1014" y="3611"/>
                    <a:pt x="992" y="3607"/>
                  </a:cubicBezTo>
                  <a:cubicBezTo>
                    <a:pt x="976" y="3568"/>
                    <a:pt x="978" y="3553"/>
                    <a:pt x="999" y="3557"/>
                  </a:cubicBezTo>
                  <a:close/>
                  <a:moveTo>
                    <a:pt x="1150" y="4097"/>
                  </a:moveTo>
                  <a:cubicBezTo>
                    <a:pt x="1166" y="4192"/>
                    <a:pt x="1100" y="4052"/>
                    <a:pt x="1150" y="4097"/>
                  </a:cubicBezTo>
                  <a:close/>
                  <a:moveTo>
                    <a:pt x="1355" y="4840"/>
                  </a:moveTo>
                  <a:cubicBezTo>
                    <a:pt x="1378" y="4905"/>
                    <a:pt x="1367" y="4930"/>
                    <a:pt x="1389" y="4998"/>
                  </a:cubicBezTo>
                  <a:cubicBezTo>
                    <a:pt x="1344" y="4989"/>
                    <a:pt x="1355" y="4892"/>
                    <a:pt x="1321" y="4833"/>
                  </a:cubicBezTo>
                  <a:cubicBezTo>
                    <a:pt x="1328" y="4842"/>
                    <a:pt x="1342" y="4847"/>
                    <a:pt x="1353" y="4842"/>
                  </a:cubicBezTo>
                  <a:close/>
                  <a:moveTo>
                    <a:pt x="1665" y="5969"/>
                  </a:moveTo>
                  <a:cubicBezTo>
                    <a:pt x="1696" y="5987"/>
                    <a:pt x="1660" y="6003"/>
                    <a:pt x="1656" y="5990"/>
                  </a:cubicBezTo>
                  <a:cubicBezTo>
                    <a:pt x="1649" y="5983"/>
                    <a:pt x="1658" y="5969"/>
                    <a:pt x="1663" y="5971"/>
                  </a:cubicBezTo>
                  <a:close/>
                  <a:moveTo>
                    <a:pt x="2645" y="9054"/>
                  </a:moveTo>
                  <a:cubicBezTo>
                    <a:pt x="2663" y="9104"/>
                    <a:pt x="2638" y="9038"/>
                    <a:pt x="2636" y="9038"/>
                  </a:cubicBezTo>
                  <a:cubicBezTo>
                    <a:pt x="2631" y="9027"/>
                    <a:pt x="2631" y="9025"/>
                    <a:pt x="2631" y="9025"/>
                  </a:cubicBezTo>
                  <a:cubicBezTo>
                    <a:pt x="2618" y="8987"/>
                    <a:pt x="2640" y="9061"/>
                    <a:pt x="2643" y="9057"/>
                  </a:cubicBezTo>
                  <a:close/>
                  <a:moveTo>
                    <a:pt x="563" y="1976"/>
                  </a:moveTo>
                  <a:cubicBezTo>
                    <a:pt x="574" y="2008"/>
                    <a:pt x="563" y="2008"/>
                    <a:pt x="556" y="2010"/>
                  </a:cubicBezTo>
                  <a:lnTo>
                    <a:pt x="542" y="1965"/>
                  </a:lnTo>
                  <a:cubicBezTo>
                    <a:pt x="547" y="1974"/>
                    <a:pt x="551" y="1981"/>
                    <a:pt x="560" y="1978"/>
                  </a:cubicBezTo>
                  <a:close/>
                  <a:moveTo>
                    <a:pt x="657" y="2367"/>
                  </a:moveTo>
                  <a:cubicBezTo>
                    <a:pt x="657" y="2367"/>
                    <a:pt x="676" y="2367"/>
                    <a:pt x="673" y="2378"/>
                  </a:cubicBezTo>
                  <a:cubicBezTo>
                    <a:pt x="664" y="2408"/>
                    <a:pt x="603" y="2283"/>
                    <a:pt x="655" y="2369"/>
                  </a:cubicBezTo>
                  <a:close/>
                  <a:moveTo>
                    <a:pt x="886" y="3184"/>
                  </a:moveTo>
                  <a:cubicBezTo>
                    <a:pt x="904" y="3187"/>
                    <a:pt x="915" y="3266"/>
                    <a:pt x="910" y="3279"/>
                  </a:cubicBezTo>
                  <a:cubicBezTo>
                    <a:pt x="888" y="3273"/>
                    <a:pt x="906" y="3230"/>
                    <a:pt x="883" y="3189"/>
                  </a:cubicBezTo>
                  <a:close/>
                  <a:moveTo>
                    <a:pt x="1920" y="6864"/>
                  </a:moveTo>
                  <a:cubicBezTo>
                    <a:pt x="1938" y="6870"/>
                    <a:pt x="1927" y="6911"/>
                    <a:pt x="1927" y="6927"/>
                  </a:cubicBezTo>
                  <a:cubicBezTo>
                    <a:pt x="1900" y="6913"/>
                    <a:pt x="1922" y="6884"/>
                    <a:pt x="1920" y="6866"/>
                  </a:cubicBezTo>
                  <a:close/>
                  <a:moveTo>
                    <a:pt x="2546" y="8783"/>
                  </a:moveTo>
                  <a:cubicBezTo>
                    <a:pt x="2521" y="8738"/>
                    <a:pt x="2532" y="8731"/>
                    <a:pt x="2546" y="8783"/>
                  </a:cubicBezTo>
                  <a:close/>
                  <a:moveTo>
                    <a:pt x="2060" y="7421"/>
                  </a:moveTo>
                  <a:cubicBezTo>
                    <a:pt x="2065" y="7421"/>
                    <a:pt x="2058" y="7403"/>
                    <a:pt x="2055" y="7390"/>
                  </a:cubicBezTo>
                  <a:cubicBezTo>
                    <a:pt x="2074" y="7430"/>
                    <a:pt x="2096" y="7455"/>
                    <a:pt x="2065" y="7372"/>
                  </a:cubicBezTo>
                  <a:cubicBezTo>
                    <a:pt x="2080" y="7394"/>
                    <a:pt x="2092" y="7419"/>
                    <a:pt x="2101" y="7446"/>
                  </a:cubicBezTo>
                  <a:cubicBezTo>
                    <a:pt x="2089" y="7442"/>
                    <a:pt x="2094" y="7460"/>
                    <a:pt x="2101" y="7478"/>
                  </a:cubicBezTo>
                  <a:cubicBezTo>
                    <a:pt x="2067" y="7446"/>
                    <a:pt x="2092" y="7498"/>
                    <a:pt x="2055" y="7424"/>
                  </a:cubicBezTo>
                  <a:cubicBezTo>
                    <a:pt x="2049" y="7408"/>
                    <a:pt x="2053" y="7417"/>
                    <a:pt x="2058" y="7426"/>
                  </a:cubicBezTo>
                  <a:close/>
                  <a:moveTo>
                    <a:pt x="1701" y="6143"/>
                  </a:moveTo>
                  <a:cubicBezTo>
                    <a:pt x="1694" y="6177"/>
                    <a:pt x="1705" y="6281"/>
                    <a:pt x="1744" y="6312"/>
                  </a:cubicBezTo>
                  <a:cubicBezTo>
                    <a:pt x="1748" y="6367"/>
                    <a:pt x="1717" y="6285"/>
                    <a:pt x="1705" y="6306"/>
                  </a:cubicBezTo>
                  <a:cubicBezTo>
                    <a:pt x="1674" y="6222"/>
                    <a:pt x="1681" y="6177"/>
                    <a:pt x="1699" y="6145"/>
                  </a:cubicBezTo>
                  <a:close/>
                  <a:moveTo>
                    <a:pt x="1877" y="6742"/>
                  </a:moveTo>
                  <a:cubicBezTo>
                    <a:pt x="1879" y="6771"/>
                    <a:pt x="1868" y="6787"/>
                    <a:pt x="1852" y="6766"/>
                  </a:cubicBezTo>
                  <a:cubicBezTo>
                    <a:pt x="1866" y="6737"/>
                    <a:pt x="1861" y="6730"/>
                    <a:pt x="1836" y="6669"/>
                  </a:cubicBezTo>
                  <a:cubicBezTo>
                    <a:pt x="1850" y="6674"/>
                    <a:pt x="1861" y="6737"/>
                    <a:pt x="1875" y="6744"/>
                  </a:cubicBezTo>
                  <a:close/>
                  <a:moveTo>
                    <a:pt x="2153" y="7645"/>
                  </a:moveTo>
                  <a:cubicBezTo>
                    <a:pt x="2132" y="7607"/>
                    <a:pt x="2114" y="7568"/>
                    <a:pt x="2098" y="7528"/>
                  </a:cubicBezTo>
                  <a:cubicBezTo>
                    <a:pt x="2128" y="7561"/>
                    <a:pt x="2146" y="7604"/>
                    <a:pt x="2150" y="7650"/>
                  </a:cubicBezTo>
                  <a:close/>
                  <a:moveTo>
                    <a:pt x="197" y="709"/>
                  </a:moveTo>
                  <a:cubicBezTo>
                    <a:pt x="192" y="714"/>
                    <a:pt x="183" y="687"/>
                    <a:pt x="174" y="646"/>
                  </a:cubicBezTo>
                  <a:cubicBezTo>
                    <a:pt x="183" y="669"/>
                    <a:pt x="190" y="689"/>
                    <a:pt x="197" y="711"/>
                  </a:cubicBezTo>
                  <a:close/>
                  <a:moveTo>
                    <a:pt x="802" y="3008"/>
                  </a:moveTo>
                  <a:cubicBezTo>
                    <a:pt x="777" y="2936"/>
                    <a:pt x="827" y="2972"/>
                    <a:pt x="802" y="3008"/>
                  </a:cubicBezTo>
                  <a:close/>
                  <a:moveTo>
                    <a:pt x="1080" y="4013"/>
                  </a:moveTo>
                  <a:lnTo>
                    <a:pt x="1089" y="4045"/>
                  </a:lnTo>
                  <a:lnTo>
                    <a:pt x="1075" y="4049"/>
                  </a:lnTo>
                  <a:lnTo>
                    <a:pt x="1066" y="4018"/>
                  </a:lnTo>
                  <a:close/>
                  <a:moveTo>
                    <a:pt x="1410" y="5206"/>
                  </a:moveTo>
                  <a:cubicBezTo>
                    <a:pt x="1414" y="5256"/>
                    <a:pt x="1439" y="5328"/>
                    <a:pt x="1410" y="5339"/>
                  </a:cubicBezTo>
                  <a:cubicBezTo>
                    <a:pt x="1401" y="5289"/>
                    <a:pt x="1378" y="5312"/>
                    <a:pt x="1369" y="5251"/>
                  </a:cubicBezTo>
                  <a:cubicBezTo>
                    <a:pt x="1385" y="5226"/>
                    <a:pt x="1373" y="5222"/>
                    <a:pt x="1407" y="5210"/>
                  </a:cubicBezTo>
                  <a:close/>
                  <a:moveTo>
                    <a:pt x="158" y="605"/>
                  </a:moveTo>
                  <a:cubicBezTo>
                    <a:pt x="152" y="585"/>
                    <a:pt x="145" y="562"/>
                    <a:pt x="140" y="542"/>
                  </a:cubicBezTo>
                  <a:cubicBezTo>
                    <a:pt x="152" y="562"/>
                    <a:pt x="156" y="583"/>
                    <a:pt x="158" y="605"/>
                  </a:cubicBezTo>
                  <a:close/>
                  <a:moveTo>
                    <a:pt x="215" y="806"/>
                  </a:moveTo>
                  <a:lnTo>
                    <a:pt x="228" y="851"/>
                  </a:lnTo>
                  <a:lnTo>
                    <a:pt x="222" y="851"/>
                  </a:lnTo>
                  <a:lnTo>
                    <a:pt x="210" y="806"/>
                  </a:lnTo>
                  <a:close/>
                  <a:moveTo>
                    <a:pt x="1139" y="4269"/>
                  </a:moveTo>
                  <a:cubicBezTo>
                    <a:pt x="1148" y="4293"/>
                    <a:pt x="1139" y="4296"/>
                    <a:pt x="1145" y="4316"/>
                  </a:cubicBezTo>
                  <a:cubicBezTo>
                    <a:pt x="1139" y="4316"/>
                    <a:pt x="1134" y="4302"/>
                    <a:pt x="1125" y="4305"/>
                  </a:cubicBezTo>
                  <a:lnTo>
                    <a:pt x="1118" y="4273"/>
                  </a:lnTo>
                  <a:close/>
                  <a:moveTo>
                    <a:pt x="1238" y="4657"/>
                  </a:moveTo>
                  <a:cubicBezTo>
                    <a:pt x="1204" y="4628"/>
                    <a:pt x="1247" y="4587"/>
                    <a:pt x="1238" y="4657"/>
                  </a:cubicBezTo>
                  <a:close/>
                  <a:moveTo>
                    <a:pt x="1480" y="5490"/>
                  </a:moveTo>
                  <a:lnTo>
                    <a:pt x="1489" y="5520"/>
                  </a:lnTo>
                  <a:lnTo>
                    <a:pt x="1473" y="5524"/>
                  </a:lnTo>
                  <a:lnTo>
                    <a:pt x="1464" y="5493"/>
                  </a:lnTo>
                  <a:close/>
                  <a:moveTo>
                    <a:pt x="226" y="870"/>
                  </a:moveTo>
                  <a:cubicBezTo>
                    <a:pt x="235" y="888"/>
                    <a:pt x="242" y="910"/>
                    <a:pt x="246" y="931"/>
                  </a:cubicBezTo>
                  <a:cubicBezTo>
                    <a:pt x="240" y="921"/>
                    <a:pt x="235" y="912"/>
                    <a:pt x="240" y="931"/>
                  </a:cubicBezTo>
                  <a:cubicBezTo>
                    <a:pt x="226" y="917"/>
                    <a:pt x="233" y="890"/>
                    <a:pt x="226" y="870"/>
                  </a:cubicBezTo>
                  <a:close/>
                  <a:moveTo>
                    <a:pt x="1568" y="5847"/>
                  </a:moveTo>
                  <a:cubicBezTo>
                    <a:pt x="1545" y="5811"/>
                    <a:pt x="1532" y="5770"/>
                    <a:pt x="1525" y="5728"/>
                  </a:cubicBezTo>
                  <a:cubicBezTo>
                    <a:pt x="1550" y="5764"/>
                    <a:pt x="1563" y="5804"/>
                    <a:pt x="1568" y="5847"/>
                  </a:cubicBezTo>
                  <a:close/>
                  <a:moveTo>
                    <a:pt x="104" y="418"/>
                  </a:moveTo>
                  <a:cubicBezTo>
                    <a:pt x="104" y="413"/>
                    <a:pt x="129" y="501"/>
                    <a:pt x="115" y="465"/>
                  </a:cubicBezTo>
                  <a:cubicBezTo>
                    <a:pt x="118" y="470"/>
                    <a:pt x="104" y="418"/>
                    <a:pt x="104" y="418"/>
                  </a:cubicBezTo>
                  <a:close/>
                  <a:moveTo>
                    <a:pt x="1206" y="4598"/>
                  </a:moveTo>
                  <a:cubicBezTo>
                    <a:pt x="1218" y="4648"/>
                    <a:pt x="1213" y="4677"/>
                    <a:pt x="1190" y="4686"/>
                  </a:cubicBezTo>
                  <a:cubicBezTo>
                    <a:pt x="1184" y="4601"/>
                    <a:pt x="1175" y="4623"/>
                    <a:pt x="1141" y="4619"/>
                  </a:cubicBezTo>
                  <a:cubicBezTo>
                    <a:pt x="1150" y="4585"/>
                    <a:pt x="1143" y="4587"/>
                    <a:pt x="1120" y="4573"/>
                  </a:cubicBezTo>
                  <a:cubicBezTo>
                    <a:pt x="1127" y="4558"/>
                    <a:pt x="1118" y="4522"/>
                    <a:pt x="1136" y="4519"/>
                  </a:cubicBezTo>
                  <a:lnTo>
                    <a:pt x="1159" y="4596"/>
                  </a:lnTo>
                  <a:cubicBezTo>
                    <a:pt x="1175" y="4598"/>
                    <a:pt x="1166" y="4571"/>
                    <a:pt x="1159" y="4546"/>
                  </a:cubicBezTo>
                  <a:cubicBezTo>
                    <a:pt x="1181" y="4531"/>
                    <a:pt x="1184" y="4621"/>
                    <a:pt x="1206" y="4598"/>
                  </a:cubicBezTo>
                  <a:close/>
                  <a:moveTo>
                    <a:pt x="1471" y="5542"/>
                  </a:moveTo>
                  <a:cubicBezTo>
                    <a:pt x="1452" y="5551"/>
                    <a:pt x="1441" y="5527"/>
                    <a:pt x="1432" y="5486"/>
                  </a:cubicBezTo>
                  <a:cubicBezTo>
                    <a:pt x="1452" y="5497"/>
                    <a:pt x="1468" y="5518"/>
                    <a:pt x="1471" y="5542"/>
                  </a:cubicBezTo>
                  <a:close/>
                  <a:moveTo>
                    <a:pt x="976" y="3864"/>
                  </a:moveTo>
                  <a:cubicBezTo>
                    <a:pt x="1023" y="3964"/>
                    <a:pt x="1021" y="4095"/>
                    <a:pt x="1053" y="4208"/>
                  </a:cubicBezTo>
                  <a:cubicBezTo>
                    <a:pt x="1014" y="4171"/>
                    <a:pt x="1014" y="4077"/>
                    <a:pt x="987" y="4027"/>
                  </a:cubicBezTo>
                  <a:cubicBezTo>
                    <a:pt x="980" y="4002"/>
                    <a:pt x="960" y="4061"/>
                    <a:pt x="947" y="3989"/>
                  </a:cubicBezTo>
                  <a:cubicBezTo>
                    <a:pt x="967" y="3991"/>
                    <a:pt x="989" y="3975"/>
                    <a:pt x="1003" y="4022"/>
                  </a:cubicBezTo>
                  <a:cubicBezTo>
                    <a:pt x="1017" y="3952"/>
                    <a:pt x="962" y="3948"/>
                    <a:pt x="942" y="3939"/>
                  </a:cubicBezTo>
                  <a:cubicBezTo>
                    <a:pt x="951" y="3905"/>
                    <a:pt x="947" y="3844"/>
                    <a:pt x="978" y="3930"/>
                  </a:cubicBezTo>
                  <a:cubicBezTo>
                    <a:pt x="985" y="3907"/>
                    <a:pt x="983" y="3885"/>
                    <a:pt x="976" y="3864"/>
                  </a:cubicBezTo>
                  <a:close/>
                  <a:moveTo>
                    <a:pt x="1260" y="4883"/>
                  </a:moveTo>
                  <a:cubicBezTo>
                    <a:pt x="1251" y="4881"/>
                    <a:pt x="1240" y="4869"/>
                    <a:pt x="1233" y="4842"/>
                  </a:cubicBezTo>
                  <a:cubicBezTo>
                    <a:pt x="1247" y="4831"/>
                    <a:pt x="1254" y="4860"/>
                    <a:pt x="1260" y="4883"/>
                  </a:cubicBezTo>
                  <a:close/>
                  <a:moveTo>
                    <a:pt x="395" y="1671"/>
                  </a:moveTo>
                  <a:cubicBezTo>
                    <a:pt x="398" y="1653"/>
                    <a:pt x="398" y="1637"/>
                    <a:pt x="393" y="1622"/>
                  </a:cubicBezTo>
                  <a:cubicBezTo>
                    <a:pt x="411" y="1628"/>
                    <a:pt x="398" y="1655"/>
                    <a:pt x="409" y="1685"/>
                  </a:cubicBezTo>
                  <a:cubicBezTo>
                    <a:pt x="398" y="1701"/>
                    <a:pt x="389" y="1662"/>
                    <a:pt x="377" y="1658"/>
                  </a:cubicBezTo>
                  <a:cubicBezTo>
                    <a:pt x="368" y="1626"/>
                    <a:pt x="393" y="1658"/>
                    <a:pt x="395" y="1671"/>
                  </a:cubicBezTo>
                  <a:close/>
                  <a:moveTo>
                    <a:pt x="1279" y="5030"/>
                  </a:moveTo>
                  <a:cubicBezTo>
                    <a:pt x="1245" y="5000"/>
                    <a:pt x="1288" y="4960"/>
                    <a:pt x="1279" y="5030"/>
                  </a:cubicBezTo>
                  <a:close/>
                  <a:moveTo>
                    <a:pt x="181" y="763"/>
                  </a:moveTo>
                  <a:cubicBezTo>
                    <a:pt x="188" y="790"/>
                    <a:pt x="185" y="793"/>
                    <a:pt x="183" y="795"/>
                  </a:cubicBezTo>
                  <a:cubicBezTo>
                    <a:pt x="179" y="781"/>
                    <a:pt x="179" y="781"/>
                    <a:pt x="176" y="779"/>
                  </a:cubicBezTo>
                  <a:cubicBezTo>
                    <a:pt x="172" y="761"/>
                    <a:pt x="176" y="766"/>
                    <a:pt x="179" y="761"/>
                  </a:cubicBezTo>
                  <a:close/>
                  <a:moveTo>
                    <a:pt x="484" y="2030"/>
                  </a:moveTo>
                  <a:cubicBezTo>
                    <a:pt x="459" y="1999"/>
                    <a:pt x="481" y="1954"/>
                    <a:pt x="484" y="2030"/>
                  </a:cubicBezTo>
                  <a:close/>
                  <a:moveTo>
                    <a:pt x="572" y="2358"/>
                  </a:moveTo>
                  <a:cubicBezTo>
                    <a:pt x="572" y="2414"/>
                    <a:pt x="538" y="2281"/>
                    <a:pt x="572" y="2358"/>
                  </a:cubicBezTo>
                  <a:close/>
                  <a:moveTo>
                    <a:pt x="1175" y="4659"/>
                  </a:moveTo>
                  <a:cubicBezTo>
                    <a:pt x="1188" y="4713"/>
                    <a:pt x="1154" y="4664"/>
                    <a:pt x="1161" y="4695"/>
                  </a:cubicBezTo>
                  <a:cubicBezTo>
                    <a:pt x="1143" y="4693"/>
                    <a:pt x="1157" y="4623"/>
                    <a:pt x="1175" y="4657"/>
                  </a:cubicBezTo>
                  <a:close/>
                  <a:moveTo>
                    <a:pt x="1251" y="4937"/>
                  </a:moveTo>
                  <a:lnTo>
                    <a:pt x="1260" y="4969"/>
                  </a:lnTo>
                  <a:cubicBezTo>
                    <a:pt x="1254" y="4969"/>
                    <a:pt x="1256" y="4975"/>
                    <a:pt x="1258" y="4987"/>
                  </a:cubicBezTo>
                  <a:cubicBezTo>
                    <a:pt x="1236" y="4971"/>
                    <a:pt x="1218" y="4924"/>
                    <a:pt x="1200" y="4885"/>
                  </a:cubicBezTo>
                  <a:lnTo>
                    <a:pt x="1220" y="4881"/>
                  </a:lnTo>
                  <a:cubicBezTo>
                    <a:pt x="1242" y="4892"/>
                    <a:pt x="1220" y="4948"/>
                    <a:pt x="1251" y="4937"/>
                  </a:cubicBezTo>
                  <a:close/>
                  <a:moveTo>
                    <a:pt x="1288" y="5061"/>
                  </a:moveTo>
                  <a:cubicBezTo>
                    <a:pt x="1297" y="5086"/>
                    <a:pt x="1288" y="5088"/>
                    <a:pt x="1292" y="5109"/>
                  </a:cubicBezTo>
                  <a:cubicBezTo>
                    <a:pt x="1281" y="5109"/>
                    <a:pt x="1279" y="5064"/>
                    <a:pt x="1265" y="5068"/>
                  </a:cubicBezTo>
                  <a:cubicBezTo>
                    <a:pt x="1260" y="5043"/>
                    <a:pt x="1276" y="5070"/>
                    <a:pt x="1285" y="5059"/>
                  </a:cubicBezTo>
                  <a:close/>
                  <a:moveTo>
                    <a:pt x="712" y="2936"/>
                  </a:moveTo>
                  <a:cubicBezTo>
                    <a:pt x="714" y="2956"/>
                    <a:pt x="703" y="2952"/>
                    <a:pt x="696" y="2956"/>
                  </a:cubicBezTo>
                  <a:lnTo>
                    <a:pt x="680" y="2895"/>
                  </a:lnTo>
                  <a:cubicBezTo>
                    <a:pt x="689" y="2895"/>
                    <a:pt x="694" y="2923"/>
                    <a:pt x="698" y="2941"/>
                  </a:cubicBezTo>
                  <a:close/>
                  <a:moveTo>
                    <a:pt x="269" y="1220"/>
                  </a:moveTo>
                  <a:cubicBezTo>
                    <a:pt x="264" y="1172"/>
                    <a:pt x="246" y="1127"/>
                    <a:pt x="231" y="1048"/>
                  </a:cubicBezTo>
                  <a:cubicBezTo>
                    <a:pt x="215" y="998"/>
                    <a:pt x="213" y="1052"/>
                    <a:pt x="194" y="971"/>
                  </a:cubicBezTo>
                  <a:cubicBezTo>
                    <a:pt x="222" y="985"/>
                    <a:pt x="174" y="858"/>
                    <a:pt x="185" y="842"/>
                  </a:cubicBezTo>
                  <a:cubicBezTo>
                    <a:pt x="197" y="881"/>
                    <a:pt x="208" y="917"/>
                    <a:pt x="226" y="982"/>
                  </a:cubicBezTo>
                  <a:cubicBezTo>
                    <a:pt x="199" y="982"/>
                    <a:pt x="287" y="1174"/>
                    <a:pt x="269" y="1220"/>
                  </a:cubicBezTo>
                  <a:close/>
                  <a:moveTo>
                    <a:pt x="660" y="2767"/>
                  </a:moveTo>
                  <a:cubicBezTo>
                    <a:pt x="669" y="2796"/>
                    <a:pt x="648" y="2837"/>
                    <a:pt x="678" y="2862"/>
                  </a:cubicBezTo>
                  <a:cubicBezTo>
                    <a:pt x="673" y="2884"/>
                    <a:pt x="655" y="2900"/>
                    <a:pt x="635" y="2907"/>
                  </a:cubicBezTo>
                  <a:cubicBezTo>
                    <a:pt x="639" y="2843"/>
                    <a:pt x="637" y="2744"/>
                    <a:pt x="599" y="2681"/>
                  </a:cubicBezTo>
                  <a:cubicBezTo>
                    <a:pt x="610" y="2658"/>
                    <a:pt x="621" y="2685"/>
                    <a:pt x="621" y="2661"/>
                  </a:cubicBezTo>
                  <a:cubicBezTo>
                    <a:pt x="646" y="2694"/>
                    <a:pt x="621" y="2744"/>
                    <a:pt x="662" y="2767"/>
                  </a:cubicBezTo>
                  <a:close/>
                  <a:moveTo>
                    <a:pt x="371" y="1694"/>
                  </a:moveTo>
                  <a:cubicBezTo>
                    <a:pt x="368" y="1674"/>
                    <a:pt x="346" y="1642"/>
                    <a:pt x="353" y="1680"/>
                  </a:cubicBezTo>
                  <a:cubicBezTo>
                    <a:pt x="316" y="1613"/>
                    <a:pt x="321" y="1520"/>
                    <a:pt x="294" y="1414"/>
                  </a:cubicBezTo>
                  <a:cubicBezTo>
                    <a:pt x="305" y="1421"/>
                    <a:pt x="330" y="1538"/>
                    <a:pt x="321" y="1457"/>
                  </a:cubicBezTo>
                  <a:cubicBezTo>
                    <a:pt x="341" y="1506"/>
                    <a:pt x="350" y="1561"/>
                    <a:pt x="350" y="1615"/>
                  </a:cubicBezTo>
                  <a:cubicBezTo>
                    <a:pt x="357" y="1640"/>
                    <a:pt x="355" y="1615"/>
                    <a:pt x="350" y="1599"/>
                  </a:cubicBezTo>
                  <a:cubicBezTo>
                    <a:pt x="386" y="1694"/>
                    <a:pt x="414" y="1793"/>
                    <a:pt x="434" y="1893"/>
                  </a:cubicBezTo>
                  <a:cubicBezTo>
                    <a:pt x="425" y="1884"/>
                    <a:pt x="398" y="1773"/>
                    <a:pt x="400" y="1836"/>
                  </a:cubicBezTo>
                  <a:cubicBezTo>
                    <a:pt x="386" y="1789"/>
                    <a:pt x="377" y="1741"/>
                    <a:pt x="371" y="1694"/>
                  </a:cubicBezTo>
                  <a:close/>
                  <a:moveTo>
                    <a:pt x="782" y="3266"/>
                  </a:moveTo>
                  <a:cubicBezTo>
                    <a:pt x="784" y="3284"/>
                    <a:pt x="775" y="3277"/>
                    <a:pt x="775" y="3268"/>
                  </a:cubicBezTo>
                  <a:cubicBezTo>
                    <a:pt x="766" y="3275"/>
                    <a:pt x="775" y="3302"/>
                    <a:pt x="782" y="3300"/>
                  </a:cubicBezTo>
                  <a:cubicBezTo>
                    <a:pt x="786" y="3325"/>
                    <a:pt x="766" y="3288"/>
                    <a:pt x="773" y="3318"/>
                  </a:cubicBezTo>
                  <a:cubicBezTo>
                    <a:pt x="757" y="3315"/>
                    <a:pt x="752" y="3259"/>
                    <a:pt x="734" y="3279"/>
                  </a:cubicBezTo>
                  <a:cubicBezTo>
                    <a:pt x="734" y="3259"/>
                    <a:pt x="732" y="3234"/>
                    <a:pt x="732" y="3214"/>
                  </a:cubicBezTo>
                  <a:lnTo>
                    <a:pt x="750" y="3207"/>
                  </a:lnTo>
                  <a:cubicBezTo>
                    <a:pt x="750" y="3160"/>
                    <a:pt x="766" y="3243"/>
                    <a:pt x="741" y="3227"/>
                  </a:cubicBezTo>
                  <a:cubicBezTo>
                    <a:pt x="764" y="3275"/>
                    <a:pt x="759" y="3221"/>
                    <a:pt x="782" y="3266"/>
                  </a:cubicBezTo>
                  <a:close/>
                  <a:moveTo>
                    <a:pt x="1039" y="4311"/>
                  </a:moveTo>
                  <a:cubicBezTo>
                    <a:pt x="1046" y="4273"/>
                    <a:pt x="1017" y="4250"/>
                    <a:pt x="1008" y="4187"/>
                  </a:cubicBezTo>
                  <a:cubicBezTo>
                    <a:pt x="1021" y="4187"/>
                    <a:pt x="1071" y="4309"/>
                    <a:pt x="1041" y="4311"/>
                  </a:cubicBezTo>
                  <a:close/>
                  <a:moveTo>
                    <a:pt x="1064" y="4339"/>
                  </a:moveTo>
                  <a:cubicBezTo>
                    <a:pt x="1059" y="4357"/>
                    <a:pt x="1075" y="4395"/>
                    <a:pt x="1053" y="4393"/>
                  </a:cubicBezTo>
                  <a:cubicBezTo>
                    <a:pt x="1059" y="4375"/>
                    <a:pt x="1041" y="4334"/>
                    <a:pt x="1064" y="4339"/>
                  </a:cubicBezTo>
                  <a:close/>
                  <a:moveTo>
                    <a:pt x="84" y="386"/>
                  </a:moveTo>
                  <a:cubicBezTo>
                    <a:pt x="100" y="463"/>
                    <a:pt x="63" y="346"/>
                    <a:pt x="88" y="449"/>
                  </a:cubicBezTo>
                  <a:cubicBezTo>
                    <a:pt x="84" y="445"/>
                    <a:pt x="79" y="422"/>
                    <a:pt x="77" y="418"/>
                  </a:cubicBezTo>
                  <a:cubicBezTo>
                    <a:pt x="68" y="366"/>
                    <a:pt x="82" y="404"/>
                    <a:pt x="70" y="355"/>
                  </a:cubicBezTo>
                  <a:cubicBezTo>
                    <a:pt x="75" y="355"/>
                    <a:pt x="82" y="398"/>
                    <a:pt x="84" y="386"/>
                  </a:cubicBezTo>
                  <a:close/>
                  <a:moveTo>
                    <a:pt x="183" y="842"/>
                  </a:moveTo>
                  <a:cubicBezTo>
                    <a:pt x="167" y="797"/>
                    <a:pt x="156" y="750"/>
                    <a:pt x="147" y="702"/>
                  </a:cubicBezTo>
                  <a:cubicBezTo>
                    <a:pt x="163" y="723"/>
                    <a:pt x="167" y="768"/>
                    <a:pt x="185" y="842"/>
                  </a:cubicBezTo>
                  <a:close/>
                  <a:moveTo>
                    <a:pt x="1071" y="4454"/>
                  </a:moveTo>
                  <a:cubicBezTo>
                    <a:pt x="1089" y="4451"/>
                    <a:pt x="1109" y="4515"/>
                    <a:pt x="1075" y="4503"/>
                  </a:cubicBezTo>
                  <a:lnTo>
                    <a:pt x="1084" y="4533"/>
                  </a:lnTo>
                  <a:cubicBezTo>
                    <a:pt x="1073" y="4567"/>
                    <a:pt x="1078" y="4479"/>
                    <a:pt x="1071" y="4454"/>
                  </a:cubicBezTo>
                  <a:close/>
                  <a:moveTo>
                    <a:pt x="296" y="1330"/>
                  </a:moveTo>
                  <a:cubicBezTo>
                    <a:pt x="305" y="1362"/>
                    <a:pt x="310" y="1394"/>
                    <a:pt x="314" y="1425"/>
                  </a:cubicBezTo>
                  <a:cubicBezTo>
                    <a:pt x="305" y="1405"/>
                    <a:pt x="269" y="1312"/>
                    <a:pt x="296" y="1330"/>
                  </a:cubicBezTo>
                  <a:close/>
                  <a:moveTo>
                    <a:pt x="872" y="3742"/>
                  </a:moveTo>
                  <a:cubicBezTo>
                    <a:pt x="883" y="3745"/>
                    <a:pt x="890" y="3778"/>
                    <a:pt x="897" y="3801"/>
                  </a:cubicBezTo>
                  <a:cubicBezTo>
                    <a:pt x="877" y="3806"/>
                    <a:pt x="888" y="3833"/>
                    <a:pt x="868" y="3810"/>
                  </a:cubicBezTo>
                  <a:cubicBezTo>
                    <a:pt x="849" y="3760"/>
                    <a:pt x="888" y="3781"/>
                    <a:pt x="874" y="3740"/>
                  </a:cubicBezTo>
                  <a:close/>
                  <a:moveTo>
                    <a:pt x="219" y="1066"/>
                  </a:moveTo>
                  <a:cubicBezTo>
                    <a:pt x="228" y="1071"/>
                    <a:pt x="237" y="1141"/>
                    <a:pt x="226" y="1129"/>
                  </a:cubicBezTo>
                  <a:cubicBezTo>
                    <a:pt x="217" y="1086"/>
                    <a:pt x="228" y="1098"/>
                    <a:pt x="222" y="1066"/>
                  </a:cubicBezTo>
                  <a:close/>
                  <a:moveTo>
                    <a:pt x="264" y="1272"/>
                  </a:moveTo>
                  <a:cubicBezTo>
                    <a:pt x="260" y="1263"/>
                    <a:pt x="255" y="1256"/>
                    <a:pt x="251" y="1258"/>
                  </a:cubicBezTo>
                  <a:cubicBezTo>
                    <a:pt x="251" y="1242"/>
                    <a:pt x="240" y="1199"/>
                    <a:pt x="251" y="1208"/>
                  </a:cubicBezTo>
                  <a:cubicBezTo>
                    <a:pt x="262" y="1251"/>
                    <a:pt x="267" y="1238"/>
                    <a:pt x="267" y="1269"/>
                  </a:cubicBezTo>
                  <a:close/>
                  <a:moveTo>
                    <a:pt x="185" y="908"/>
                  </a:moveTo>
                  <a:lnTo>
                    <a:pt x="192" y="940"/>
                  </a:lnTo>
                  <a:lnTo>
                    <a:pt x="185" y="940"/>
                  </a:lnTo>
                  <a:lnTo>
                    <a:pt x="179" y="908"/>
                  </a:lnTo>
                  <a:close/>
                  <a:moveTo>
                    <a:pt x="610" y="2812"/>
                  </a:moveTo>
                  <a:cubicBezTo>
                    <a:pt x="601" y="2807"/>
                    <a:pt x="594" y="2796"/>
                    <a:pt x="587" y="2769"/>
                  </a:cubicBezTo>
                  <a:cubicBezTo>
                    <a:pt x="601" y="2758"/>
                    <a:pt x="606" y="2787"/>
                    <a:pt x="612" y="281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6066850" y="3006100"/>
              <a:ext cx="650" cy="3025"/>
            </a:xfrm>
            <a:custGeom>
              <a:rect b="b" l="l" r="r" t="t"/>
              <a:pathLst>
                <a:path extrusionOk="0" h="121" w="26">
                  <a:moveTo>
                    <a:pt x="7" y="42"/>
                  </a:moveTo>
                  <a:cubicBezTo>
                    <a:pt x="7" y="1"/>
                    <a:pt x="25" y="103"/>
                    <a:pt x="25" y="121"/>
                  </a:cubicBezTo>
                  <a:cubicBezTo>
                    <a:pt x="1" y="107"/>
                    <a:pt x="12" y="62"/>
                    <a:pt x="7" y="4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6070075" y="3037950"/>
              <a:ext cx="975" cy="2000"/>
            </a:xfrm>
            <a:custGeom>
              <a:rect b="b" l="l" r="r" t="t"/>
              <a:pathLst>
                <a:path extrusionOk="0" h="80" w="39">
                  <a:moveTo>
                    <a:pt x="18" y="28"/>
                  </a:moveTo>
                  <a:cubicBezTo>
                    <a:pt x="27" y="28"/>
                    <a:pt x="27" y="41"/>
                    <a:pt x="23" y="41"/>
                  </a:cubicBezTo>
                  <a:cubicBezTo>
                    <a:pt x="25" y="55"/>
                    <a:pt x="30" y="57"/>
                    <a:pt x="34" y="55"/>
                  </a:cubicBezTo>
                  <a:cubicBezTo>
                    <a:pt x="39" y="78"/>
                    <a:pt x="21" y="73"/>
                    <a:pt x="9" y="80"/>
                  </a:cubicBezTo>
                  <a:cubicBezTo>
                    <a:pt x="12" y="73"/>
                    <a:pt x="0" y="1"/>
                    <a:pt x="16" y="44"/>
                  </a:cubicBezTo>
                  <a:cubicBezTo>
                    <a:pt x="23" y="46"/>
                    <a:pt x="23" y="37"/>
                    <a:pt x="18" y="2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2"/>
          <p:cNvSpPr/>
          <p:nvPr/>
        </p:nvSpPr>
        <p:spPr>
          <a:xfrm>
            <a:off x="4105000" y="876100"/>
            <a:ext cx="5380500" cy="1540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8" name="Google Shape;898;p42"/>
          <p:cNvSpPr txBox="1"/>
          <p:nvPr>
            <p:ph type="ctrTitle"/>
          </p:nvPr>
        </p:nvSpPr>
        <p:spPr>
          <a:xfrm>
            <a:off x="4105000" y="1051000"/>
            <a:ext cx="4966800" cy="13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PRÊMIO NOBEL DA PAZ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899" name="Google Shape;899;p42"/>
          <p:cNvSpPr txBox="1"/>
          <p:nvPr/>
        </p:nvSpPr>
        <p:spPr>
          <a:xfrm>
            <a:off x="4105000" y="2337375"/>
            <a:ext cx="37050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Reem Kufi Medium"/>
                <a:ea typeface="Reem Kufi Medium"/>
                <a:cs typeface="Reem Kufi Medium"/>
                <a:sym typeface="Reem Kufi Medium"/>
              </a:rPr>
              <a:t>Um prêmio inesquecível.</a:t>
            </a:r>
            <a:endParaRPr sz="2800">
              <a:solidFill>
                <a:schemeClr val="accent3"/>
              </a:solidFill>
              <a:latin typeface="Reem Kufi Medium"/>
              <a:ea typeface="Reem Kufi Medium"/>
              <a:cs typeface="Reem Kufi Medium"/>
              <a:sym typeface="Reem Kufi Medium"/>
            </a:endParaRPr>
          </a:p>
        </p:txBody>
      </p:sp>
      <p:sp>
        <p:nvSpPr>
          <p:cNvPr id="900" name="Google Shape;900;p42"/>
          <p:cNvSpPr txBox="1"/>
          <p:nvPr/>
        </p:nvSpPr>
        <p:spPr>
          <a:xfrm>
            <a:off x="4105000" y="3227475"/>
            <a:ext cx="24306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Nome da pessoa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grpSp>
        <p:nvGrpSpPr>
          <p:cNvPr id="901" name="Google Shape;901;p42"/>
          <p:cNvGrpSpPr/>
          <p:nvPr/>
        </p:nvGrpSpPr>
        <p:grpSpPr>
          <a:xfrm>
            <a:off x="59417" y="1315331"/>
            <a:ext cx="3702371" cy="2934180"/>
            <a:chOff x="763950" y="238075"/>
            <a:chExt cx="6604300" cy="5234000"/>
          </a:xfrm>
        </p:grpSpPr>
        <p:sp>
          <p:nvSpPr>
            <p:cNvPr id="902" name="Google Shape;902;p42"/>
            <p:cNvSpPr/>
            <p:nvPr/>
          </p:nvSpPr>
          <p:spPr>
            <a:xfrm>
              <a:off x="1278125" y="636400"/>
              <a:ext cx="4377400" cy="724575"/>
            </a:xfrm>
            <a:custGeom>
              <a:rect b="b" l="l" r="r" t="t"/>
              <a:pathLst>
                <a:path extrusionOk="0" h="28983" w="175096">
                  <a:moveTo>
                    <a:pt x="156052" y="0"/>
                  </a:moveTo>
                  <a:cubicBezTo>
                    <a:pt x="144122" y="0"/>
                    <a:pt x="125826" y="1578"/>
                    <a:pt x="99092" y="7469"/>
                  </a:cubicBezTo>
                  <a:cubicBezTo>
                    <a:pt x="59464" y="16195"/>
                    <a:pt x="27847" y="17554"/>
                    <a:pt x="11994" y="17554"/>
                  </a:cubicBezTo>
                  <a:cubicBezTo>
                    <a:pt x="4821" y="17554"/>
                    <a:pt x="875" y="17276"/>
                    <a:pt x="875" y="17276"/>
                  </a:cubicBezTo>
                  <a:lnTo>
                    <a:pt x="875" y="17276"/>
                  </a:lnTo>
                  <a:cubicBezTo>
                    <a:pt x="0" y="19424"/>
                    <a:pt x="13385" y="22327"/>
                    <a:pt x="13385" y="22327"/>
                  </a:cubicBezTo>
                  <a:cubicBezTo>
                    <a:pt x="13385" y="22327"/>
                    <a:pt x="1932" y="26563"/>
                    <a:pt x="2253" y="27473"/>
                  </a:cubicBezTo>
                  <a:cubicBezTo>
                    <a:pt x="2389" y="27871"/>
                    <a:pt x="10789" y="28983"/>
                    <a:pt x="23647" y="28983"/>
                  </a:cubicBezTo>
                  <a:cubicBezTo>
                    <a:pt x="40119" y="28983"/>
                    <a:pt x="63909" y="27159"/>
                    <a:pt x="87015" y="19676"/>
                  </a:cubicBezTo>
                  <a:cubicBezTo>
                    <a:pt x="128166" y="6351"/>
                    <a:pt x="175096" y="2098"/>
                    <a:pt x="175096" y="2098"/>
                  </a:cubicBezTo>
                  <a:cubicBezTo>
                    <a:pt x="175096" y="2098"/>
                    <a:pt x="169806" y="0"/>
                    <a:pt x="1560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5632975" y="685800"/>
              <a:ext cx="601025" cy="499250"/>
            </a:xfrm>
            <a:custGeom>
              <a:rect b="b" l="l" r="r" t="t"/>
              <a:pathLst>
                <a:path extrusionOk="0" h="19970" w="24041">
                  <a:moveTo>
                    <a:pt x="572" y="0"/>
                  </a:moveTo>
                  <a:cubicBezTo>
                    <a:pt x="9617" y="7442"/>
                    <a:pt x="1" y="19969"/>
                    <a:pt x="1" y="19969"/>
                  </a:cubicBezTo>
                  <a:cubicBezTo>
                    <a:pt x="24041" y="6273"/>
                    <a:pt x="573" y="0"/>
                    <a:pt x="572" y="0"/>
                  </a:cubicBezTo>
                  <a:close/>
                </a:path>
              </a:pathLst>
            </a:custGeom>
            <a:solidFill>
              <a:srgbClr val="5CB6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4725925" y="1170500"/>
              <a:ext cx="2268925" cy="2517175"/>
            </a:xfrm>
            <a:custGeom>
              <a:rect b="b" l="l" r="r" t="t"/>
              <a:pathLst>
                <a:path extrusionOk="0" h="100687" w="90757">
                  <a:moveTo>
                    <a:pt x="36802" y="1"/>
                  </a:moveTo>
                  <a:lnTo>
                    <a:pt x="36802" y="1"/>
                  </a:lnTo>
                  <a:cubicBezTo>
                    <a:pt x="36801" y="2"/>
                    <a:pt x="1" y="26243"/>
                    <a:pt x="33259" y="59345"/>
                  </a:cubicBezTo>
                  <a:cubicBezTo>
                    <a:pt x="65581" y="91515"/>
                    <a:pt x="53097" y="100203"/>
                    <a:pt x="52368" y="100667"/>
                  </a:cubicBezTo>
                  <a:lnTo>
                    <a:pt x="52368" y="100667"/>
                  </a:lnTo>
                  <a:cubicBezTo>
                    <a:pt x="53622" y="100224"/>
                    <a:pt x="90756" y="86701"/>
                    <a:pt x="71413" y="45969"/>
                  </a:cubicBezTo>
                  <a:cubicBezTo>
                    <a:pt x="56988" y="15595"/>
                    <a:pt x="31500" y="25896"/>
                    <a:pt x="36802" y="1"/>
                  </a:cubicBezTo>
                  <a:close/>
                  <a:moveTo>
                    <a:pt x="52368" y="100667"/>
                  </a:moveTo>
                  <a:lnTo>
                    <a:pt x="52368" y="100667"/>
                  </a:lnTo>
                  <a:cubicBezTo>
                    <a:pt x="52347" y="100674"/>
                    <a:pt x="52336" y="100678"/>
                    <a:pt x="52336" y="100678"/>
                  </a:cubicBezTo>
                  <a:lnTo>
                    <a:pt x="52336" y="100687"/>
                  </a:lnTo>
                  <a:cubicBezTo>
                    <a:pt x="52336" y="100687"/>
                    <a:pt x="52347" y="100680"/>
                    <a:pt x="52368" y="100667"/>
                  </a:cubicBezTo>
                  <a:close/>
                </a:path>
              </a:pathLst>
            </a:custGeom>
            <a:solidFill>
              <a:srgbClr val="5CB6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5482225" y="1130000"/>
              <a:ext cx="255825" cy="230125"/>
            </a:xfrm>
            <a:custGeom>
              <a:rect b="b" l="l" r="r" t="t"/>
              <a:pathLst>
                <a:path extrusionOk="0" h="9205" w="10233">
                  <a:moveTo>
                    <a:pt x="1959" y="1"/>
                  </a:moveTo>
                  <a:cubicBezTo>
                    <a:pt x="1500" y="1"/>
                    <a:pt x="911" y="35"/>
                    <a:pt x="347" y="252"/>
                  </a:cubicBezTo>
                  <a:cubicBezTo>
                    <a:pt x="157" y="330"/>
                    <a:pt x="27" y="503"/>
                    <a:pt x="1" y="711"/>
                  </a:cubicBezTo>
                  <a:cubicBezTo>
                    <a:pt x="10" y="859"/>
                    <a:pt x="61" y="1014"/>
                    <a:pt x="148" y="1144"/>
                  </a:cubicBezTo>
                  <a:cubicBezTo>
                    <a:pt x="252" y="1318"/>
                    <a:pt x="347" y="1508"/>
                    <a:pt x="425" y="1699"/>
                  </a:cubicBezTo>
                  <a:lnTo>
                    <a:pt x="477" y="1811"/>
                  </a:lnTo>
                  <a:cubicBezTo>
                    <a:pt x="469" y="1985"/>
                    <a:pt x="451" y="2132"/>
                    <a:pt x="451" y="2297"/>
                  </a:cubicBezTo>
                  <a:cubicBezTo>
                    <a:pt x="434" y="2842"/>
                    <a:pt x="469" y="3388"/>
                    <a:pt x="555" y="3934"/>
                  </a:cubicBezTo>
                  <a:cubicBezTo>
                    <a:pt x="651" y="4627"/>
                    <a:pt x="824" y="5311"/>
                    <a:pt x="1066" y="5970"/>
                  </a:cubicBezTo>
                  <a:cubicBezTo>
                    <a:pt x="1179" y="6273"/>
                    <a:pt x="1318" y="6568"/>
                    <a:pt x="1465" y="6862"/>
                  </a:cubicBezTo>
                  <a:cubicBezTo>
                    <a:pt x="1569" y="7070"/>
                    <a:pt x="1690" y="7269"/>
                    <a:pt x="1811" y="7469"/>
                  </a:cubicBezTo>
                  <a:lnTo>
                    <a:pt x="1907" y="7633"/>
                  </a:lnTo>
                  <a:lnTo>
                    <a:pt x="1993" y="7789"/>
                  </a:lnTo>
                  <a:cubicBezTo>
                    <a:pt x="2210" y="8153"/>
                    <a:pt x="2427" y="8534"/>
                    <a:pt x="2738" y="8829"/>
                  </a:cubicBezTo>
                  <a:cubicBezTo>
                    <a:pt x="2903" y="8993"/>
                    <a:pt x="3111" y="9115"/>
                    <a:pt x="3345" y="9175"/>
                  </a:cubicBezTo>
                  <a:cubicBezTo>
                    <a:pt x="3431" y="9196"/>
                    <a:pt x="3520" y="9204"/>
                    <a:pt x="3611" y="9204"/>
                  </a:cubicBezTo>
                  <a:cubicBezTo>
                    <a:pt x="3675" y="9204"/>
                    <a:pt x="3739" y="9200"/>
                    <a:pt x="3804" y="9193"/>
                  </a:cubicBezTo>
                  <a:cubicBezTo>
                    <a:pt x="3934" y="9158"/>
                    <a:pt x="4064" y="9089"/>
                    <a:pt x="4168" y="8993"/>
                  </a:cubicBezTo>
                  <a:cubicBezTo>
                    <a:pt x="4220" y="8941"/>
                    <a:pt x="4272" y="8889"/>
                    <a:pt x="4315" y="8837"/>
                  </a:cubicBezTo>
                  <a:lnTo>
                    <a:pt x="4385" y="8768"/>
                  </a:lnTo>
                  <a:cubicBezTo>
                    <a:pt x="4454" y="8690"/>
                    <a:pt x="4523" y="8621"/>
                    <a:pt x="4592" y="8552"/>
                  </a:cubicBezTo>
                  <a:lnTo>
                    <a:pt x="4748" y="8387"/>
                  </a:lnTo>
                  <a:lnTo>
                    <a:pt x="4809" y="8318"/>
                  </a:lnTo>
                  <a:cubicBezTo>
                    <a:pt x="5034" y="8075"/>
                    <a:pt x="5268" y="7833"/>
                    <a:pt x="5485" y="7590"/>
                  </a:cubicBezTo>
                  <a:cubicBezTo>
                    <a:pt x="5788" y="7252"/>
                    <a:pt x="6074" y="6897"/>
                    <a:pt x="6351" y="6550"/>
                  </a:cubicBezTo>
                  <a:cubicBezTo>
                    <a:pt x="6498" y="6368"/>
                    <a:pt x="6646" y="6186"/>
                    <a:pt x="6793" y="6005"/>
                  </a:cubicBezTo>
                  <a:lnTo>
                    <a:pt x="6828" y="5970"/>
                  </a:lnTo>
                  <a:lnTo>
                    <a:pt x="6836" y="5953"/>
                  </a:lnTo>
                  <a:cubicBezTo>
                    <a:pt x="7269" y="5476"/>
                    <a:pt x="7729" y="5017"/>
                    <a:pt x="8214" y="4584"/>
                  </a:cubicBezTo>
                  <a:cubicBezTo>
                    <a:pt x="8751" y="4116"/>
                    <a:pt x="9236" y="3596"/>
                    <a:pt x="9678" y="3033"/>
                  </a:cubicBezTo>
                  <a:cubicBezTo>
                    <a:pt x="9886" y="2773"/>
                    <a:pt x="10050" y="2487"/>
                    <a:pt x="10163" y="2167"/>
                  </a:cubicBezTo>
                  <a:cubicBezTo>
                    <a:pt x="10206" y="2028"/>
                    <a:pt x="10232" y="1881"/>
                    <a:pt x="10232" y="1734"/>
                  </a:cubicBezTo>
                  <a:cubicBezTo>
                    <a:pt x="10232" y="1552"/>
                    <a:pt x="10198" y="1370"/>
                    <a:pt x="10120" y="1196"/>
                  </a:cubicBezTo>
                  <a:cubicBezTo>
                    <a:pt x="10068" y="1075"/>
                    <a:pt x="9990" y="971"/>
                    <a:pt x="9903" y="884"/>
                  </a:cubicBezTo>
                  <a:cubicBezTo>
                    <a:pt x="9816" y="789"/>
                    <a:pt x="9712" y="703"/>
                    <a:pt x="9600" y="633"/>
                  </a:cubicBezTo>
                  <a:cubicBezTo>
                    <a:pt x="9357" y="495"/>
                    <a:pt x="9097" y="399"/>
                    <a:pt x="8820" y="347"/>
                  </a:cubicBezTo>
                  <a:cubicBezTo>
                    <a:pt x="8491" y="278"/>
                    <a:pt x="8162" y="226"/>
                    <a:pt x="7824" y="200"/>
                  </a:cubicBezTo>
                  <a:cubicBezTo>
                    <a:pt x="7460" y="165"/>
                    <a:pt x="7070" y="139"/>
                    <a:pt x="6620" y="113"/>
                  </a:cubicBezTo>
                  <a:cubicBezTo>
                    <a:pt x="6230" y="96"/>
                    <a:pt x="5823" y="87"/>
                    <a:pt x="5286" y="87"/>
                  </a:cubicBezTo>
                  <a:lnTo>
                    <a:pt x="4263" y="87"/>
                  </a:lnTo>
                  <a:cubicBezTo>
                    <a:pt x="3882" y="87"/>
                    <a:pt x="3492" y="70"/>
                    <a:pt x="3120" y="44"/>
                  </a:cubicBezTo>
                  <a:cubicBezTo>
                    <a:pt x="2842" y="27"/>
                    <a:pt x="2557" y="9"/>
                    <a:pt x="2279" y="1"/>
                  </a:cubicBezTo>
                  <a:cubicBezTo>
                    <a:pt x="2245" y="4"/>
                    <a:pt x="2210" y="5"/>
                    <a:pt x="2175" y="5"/>
                  </a:cubicBezTo>
                  <a:cubicBezTo>
                    <a:pt x="2105" y="5"/>
                    <a:pt x="2034" y="1"/>
                    <a:pt x="1959" y="1"/>
                  </a:cubicBezTo>
                  <a:close/>
                </a:path>
              </a:pathLst>
            </a:custGeom>
            <a:solidFill>
              <a:srgbClr val="F56F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1869400" y="238075"/>
              <a:ext cx="2659025" cy="1436225"/>
            </a:xfrm>
            <a:custGeom>
              <a:rect b="b" l="l" r="r" t="t"/>
              <a:pathLst>
                <a:path extrusionOk="0" h="57449" w="106361">
                  <a:moveTo>
                    <a:pt x="4166" y="0"/>
                  </a:moveTo>
                  <a:cubicBezTo>
                    <a:pt x="3818" y="0"/>
                    <a:pt x="3476" y="27"/>
                    <a:pt x="3128" y="80"/>
                  </a:cubicBezTo>
                  <a:lnTo>
                    <a:pt x="3128" y="89"/>
                  </a:lnTo>
                  <a:cubicBezTo>
                    <a:pt x="2452" y="184"/>
                    <a:pt x="1820" y="478"/>
                    <a:pt x="1300" y="929"/>
                  </a:cubicBezTo>
                  <a:cubicBezTo>
                    <a:pt x="693" y="1449"/>
                    <a:pt x="390" y="2298"/>
                    <a:pt x="251" y="2922"/>
                  </a:cubicBezTo>
                  <a:cubicBezTo>
                    <a:pt x="18" y="3909"/>
                    <a:pt x="0" y="4940"/>
                    <a:pt x="9" y="5919"/>
                  </a:cubicBezTo>
                  <a:cubicBezTo>
                    <a:pt x="44" y="8743"/>
                    <a:pt x="442" y="11767"/>
                    <a:pt x="1204" y="14903"/>
                  </a:cubicBezTo>
                  <a:cubicBezTo>
                    <a:pt x="1880" y="17719"/>
                    <a:pt x="2911" y="20656"/>
                    <a:pt x="4349" y="23896"/>
                  </a:cubicBezTo>
                  <a:cubicBezTo>
                    <a:pt x="5631" y="26755"/>
                    <a:pt x="7122" y="29518"/>
                    <a:pt x="8802" y="32169"/>
                  </a:cubicBezTo>
                  <a:cubicBezTo>
                    <a:pt x="10318" y="34586"/>
                    <a:pt x="12129" y="37142"/>
                    <a:pt x="14347" y="39966"/>
                  </a:cubicBezTo>
                  <a:cubicBezTo>
                    <a:pt x="15239" y="41101"/>
                    <a:pt x="16183" y="42262"/>
                    <a:pt x="17249" y="43501"/>
                  </a:cubicBezTo>
                  <a:cubicBezTo>
                    <a:pt x="18115" y="44523"/>
                    <a:pt x="18904" y="45433"/>
                    <a:pt x="19753" y="46299"/>
                  </a:cubicBezTo>
                  <a:cubicBezTo>
                    <a:pt x="21122" y="47685"/>
                    <a:pt x="22707" y="49011"/>
                    <a:pt x="24622" y="50354"/>
                  </a:cubicBezTo>
                  <a:cubicBezTo>
                    <a:pt x="26380" y="51575"/>
                    <a:pt x="28225" y="52658"/>
                    <a:pt x="30149" y="53602"/>
                  </a:cubicBezTo>
                  <a:cubicBezTo>
                    <a:pt x="33372" y="55179"/>
                    <a:pt x="36733" y="56461"/>
                    <a:pt x="40181" y="57449"/>
                  </a:cubicBezTo>
                  <a:cubicBezTo>
                    <a:pt x="40501" y="57059"/>
                    <a:pt x="40848" y="56687"/>
                    <a:pt x="41212" y="56340"/>
                  </a:cubicBezTo>
                  <a:cubicBezTo>
                    <a:pt x="41844" y="55742"/>
                    <a:pt x="42520" y="55196"/>
                    <a:pt x="43230" y="54694"/>
                  </a:cubicBezTo>
                  <a:cubicBezTo>
                    <a:pt x="44625" y="53715"/>
                    <a:pt x="46107" y="52875"/>
                    <a:pt x="47657" y="52164"/>
                  </a:cubicBezTo>
                  <a:cubicBezTo>
                    <a:pt x="48065" y="51974"/>
                    <a:pt x="48480" y="51792"/>
                    <a:pt x="48896" y="51610"/>
                  </a:cubicBezTo>
                  <a:cubicBezTo>
                    <a:pt x="50499" y="50579"/>
                    <a:pt x="52249" y="49557"/>
                    <a:pt x="54086" y="48569"/>
                  </a:cubicBezTo>
                  <a:cubicBezTo>
                    <a:pt x="58911" y="45987"/>
                    <a:pt x="64438" y="43674"/>
                    <a:pt x="71482" y="41283"/>
                  </a:cubicBezTo>
                  <a:cubicBezTo>
                    <a:pt x="78378" y="38944"/>
                    <a:pt x="85282" y="36934"/>
                    <a:pt x="92005" y="35323"/>
                  </a:cubicBezTo>
                  <a:cubicBezTo>
                    <a:pt x="96164" y="34326"/>
                    <a:pt x="100244" y="33469"/>
                    <a:pt x="104151" y="32758"/>
                  </a:cubicBezTo>
                  <a:cubicBezTo>
                    <a:pt x="104896" y="32620"/>
                    <a:pt x="105615" y="32490"/>
                    <a:pt x="106308" y="32377"/>
                  </a:cubicBezTo>
                  <a:cubicBezTo>
                    <a:pt x="106308" y="32325"/>
                    <a:pt x="106308" y="32282"/>
                    <a:pt x="106317" y="32230"/>
                  </a:cubicBezTo>
                  <a:cubicBezTo>
                    <a:pt x="106360" y="30393"/>
                    <a:pt x="106152" y="28548"/>
                    <a:pt x="105676" y="26772"/>
                  </a:cubicBezTo>
                  <a:cubicBezTo>
                    <a:pt x="105217" y="25031"/>
                    <a:pt x="104489" y="23367"/>
                    <a:pt x="103536" y="21834"/>
                  </a:cubicBezTo>
                  <a:cubicBezTo>
                    <a:pt x="102549" y="20274"/>
                    <a:pt x="101379" y="18828"/>
                    <a:pt x="100053" y="17545"/>
                  </a:cubicBezTo>
                  <a:cubicBezTo>
                    <a:pt x="98815" y="16332"/>
                    <a:pt x="97342" y="15137"/>
                    <a:pt x="95557" y="13907"/>
                  </a:cubicBezTo>
                  <a:cubicBezTo>
                    <a:pt x="93972" y="12824"/>
                    <a:pt x="92308" y="11845"/>
                    <a:pt x="90593" y="10970"/>
                  </a:cubicBezTo>
                  <a:cubicBezTo>
                    <a:pt x="87162" y="9203"/>
                    <a:pt x="83316" y="7678"/>
                    <a:pt x="79157" y="6456"/>
                  </a:cubicBezTo>
                  <a:cubicBezTo>
                    <a:pt x="75796" y="5451"/>
                    <a:pt x="72053" y="4628"/>
                    <a:pt x="67722" y="3935"/>
                  </a:cubicBezTo>
                  <a:cubicBezTo>
                    <a:pt x="63988" y="3329"/>
                    <a:pt x="60072" y="2887"/>
                    <a:pt x="56087" y="2610"/>
                  </a:cubicBezTo>
                  <a:cubicBezTo>
                    <a:pt x="49251" y="2142"/>
                    <a:pt x="42511" y="1882"/>
                    <a:pt x="34498" y="1631"/>
                  </a:cubicBezTo>
                  <a:lnTo>
                    <a:pt x="32384" y="1561"/>
                  </a:lnTo>
                  <a:cubicBezTo>
                    <a:pt x="25990" y="1371"/>
                    <a:pt x="19380" y="1163"/>
                    <a:pt x="12891" y="721"/>
                  </a:cubicBezTo>
                  <a:cubicBezTo>
                    <a:pt x="11401" y="617"/>
                    <a:pt x="9807" y="504"/>
                    <a:pt x="8204" y="340"/>
                  </a:cubicBezTo>
                  <a:cubicBezTo>
                    <a:pt x="7910" y="305"/>
                    <a:pt x="7615" y="271"/>
                    <a:pt x="7321" y="245"/>
                  </a:cubicBezTo>
                  <a:cubicBezTo>
                    <a:pt x="6671" y="167"/>
                    <a:pt x="6030" y="97"/>
                    <a:pt x="5380" y="45"/>
                  </a:cubicBezTo>
                  <a:cubicBezTo>
                    <a:pt x="4973" y="11"/>
                    <a:pt x="4626" y="2"/>
                    <a:pt x="4315" y="2"/>
                  </a:cubicBezTo>
                  <a:cubicBezTo>
                    <a:pt x="4265" y="1"/>
                    <a:pt x="4215" y="0"/>
                    <a:pt x="4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1734250" y="966275"/>
              <a:ext cx="3872100" cy="2005375"/>
            </a:xfrm>
            <a:custGeom>
              <a:rect b="b" l="l" r="r" t="t"/>
              <a:pathLst>
                <a:path extrusionOk="0" h="80215" w="154884">
                  <a:moveTo>
                    <a:pt x="136674" y="0"/>
                  </a:moveTo>
                  <a:cubicBezTo>
                    <a:pt x="135937" y="0"/>
                    <a:pt x="135131" y="26"/>
                    <a:pt x="134222" y="70"/>
                  </a:cubicBezTo>
                  <a:cubicBezTo>
                    <a:pt x="132723" y="139"/>
                    <a:pt x="131181" y="278"/>
                    <a:pt x="129518" y="494"/>
                  </a:cubicBezTo>
                  <a:cubicBezTo>
                    <a:pt x="127230" y="789"/>
                    <a:pt x="124952" y="1161"/>
                    <a:pt x="122752" y="1525"/>
                  </a:cubicBezTo>
                  <a:lnTo>
                    <a:pt x="122024" y="1646"/>
                  </a:lnTo>
                  <a:lnTo>
                    <a:pt x="120534" y="1889"/>
                  </a:lnTo>
                  <a:cubicBezTo>
                    <a:pt x="119563" y="2045"/>
                    <a:pt x="118602" y="2183"/>
                    <a:pt x="117623" y="2322"/>
                  </a:cubicBezTo>
                  <a:lnTo>
                    <a:pt x="117493" y="2339"/>
                  </a:lnTo>
                  <a:lnTo>
                    <a:pt x="116904" y="2426"/>
                  </a:lnTo>
                  <a:lnTo>
                    <a:pt x="115691" y="2608"/>
                  </a:lnTo>
                  <a:cubicBezTo>
                    <a:pt x="113820" y="2885"/>
                    <a:pt x="111810" y="3223"/>
                    <a:pt x="109566" y="3630"/>
                  </a:cubicBezTo>
                  <a:cubicBezTo>
                    <a:pt x="105659" y="4341"/>
                    <a:pt x="101570" y="5207"/>
                    <a:pt x="97411" y="6203"/>
                  </a:cubicBezTo>
                  <a:cubicBezTo>
                    <a:pt x="90697" y="7806"/>
                    <a:pt x="83792" y="9816"/>
                    <a:pt x="76888" y="12155"/>
                  </a:cubicBezTo>
                  <a:cubicBezTo>
                    <a:pt x="69853" y="14546"/>
                    <a:pt x="64326" y="16868"/>
                    <a:pt x="59492" y="19441"/>
                  </a:cubicBezTo>
                  <a:cubicBezTo>
                    <a:pt x="57655" y="20429"/>
                    <a:pt x="55905" y="21451"/>
                    <a:pt x="54294" y="22490"/>
                  </a:cubicBezTo>
                  <a:cubicBezTo>
                    <a:pt x="53886" y="22664"/>
                    <a:pt x="53471" y="22846"/>
                    <a:pt x="53063" y="23036"/>
                  </a:cubicBezTo>
                  <a:cubicBezTo>
                    <a:pt x="51513" y="23747"/>
                    <a:pt x="50031" y="24587"/>
                    <a:pt x="48636" y="25566"/>
                  </a:cubicBezTo>
                  <a:cubicBezTo>
                    <a:pt x="47926" y="26068"/>
                    <a:pt x="47250" y="26614"/>
                    <a:pt x="46609" y="27212"/>
                  </a:cubicBezTo>
                  <a:cubicBezTo>
                    <a:pt x="45916" y="27862"/>
                    <a:pt x="45310" y="28650"/>
                    <a:pt x="44816" y="29283"/>
                  </a:cubicBezTo>
                  <a:cubicBezTo>
                    <a:pt x="44599" y="29568"/>
                    <a:pt x="44400" y="29846"/>
                    <a:pt x="44209" y="30123"/>
                  </a:cubicBezTo>
                  <a:cubicBezTo>
                    <a:pt x="44071" y="30054"/>
                    <a:pt x="43941" y="29993"/>
                    <a:pt x="43802" y="29932"/>
                  </a:cubicBezTo>
                  <a:cubicBezTo>
                    <a:pt x="43222" y="29664"/>
                    <a:pt x="42624" y="29421"/>
                    <a:pt x="42044" y="29187"/>
                  </a:cubicBezTo>
                  <a:cubicBezTo>
                    <a:pt x="41810" y="29101"/>
                    <a:pt x="41567" y="29005"/>
                    <a:pt x="41342" y="28910"/>
                  </a:cubicBezTo>
                  <a:lnTo>
                    <a:pt x="40718" y="28650"/>
                  </a:lnTo>
                  <a:cubicBezTo>
                    <a:pt x="39973" y="28347"/>
                    <a:pt x="39219" y="28035"/>
                    <a:pt x="38457" y="27749"/>
                  </a:cubicBezTo>
                  <a:cubicBezTo>
                    <a:pt x="37660" y="27455"/>
                    <a:pt x="36594" y="27065"/>
                    <a:pt x="35546" y="26736"/>
                  </a:cubicBezTo>
                  <a:cubicBezTo>
                    <a:pt x="34498" y="26415"/>
                    <a:pt x="33458" y="26155"/>
                    <a:pt x="32583" y="25947"/>
                  </a:cubicBezTo>
                  <a:cubicBezTo>
                    <a:pt x="31379" y="25661"/>
                    <a:pt x="30452" y="25471"/>
                    <a:pt x="29568" y="25323"/>
                  </a:cubicBezTo>
                  <a:cubicBezTo>
                    <a:pt x="28615" y="25159"/>
                    <a:pt x="27576" y="25012"/>
                    <a:pt x="26311" y="24864"/>
                  </a:cubicBezTo>
                  <a:cubicBezTo>
                    <a:pt x="23461" y="24535"/>
                    <a:pt x="21130" y="24379"/>
                    <a:pt x="18982" y="24379"/>
                  </a:cubicBezTo>
                  <a:cubicBezTo>
                    <a:pt x="18592" y="24379"/>
                    <a:pt x="18211" y="24388"/>
                    <a:pt x="17821" y="24396"/>
                  </a:cubicBezTo>
                  <a:cubicBezTo>
                    <a:pt x="16365" y="24440"/>
                    <a:pt x="14919" y="24587"/>
                    <a:pt x="13481" y="24847"/>
                  </a:cubicBezTo>
                  <a:cubicBezTo>
                    <a:pt x="12865" y="24951"/>
                    <a:pt x="12268" y="25098"/>
                    <a:pt x="11670" y="25280"/>
                  </a:cubicBezTo>
                  <a:cubicBezTo>
                    <a:pt x="10942" y="25497"/>
                    <a:pt x="10240" y="25765"/>
                    <a:pt x="9556" y="26077"/>
                  </a:cubicBezTo>
                  <a:cubicBezTo>
                    <a:pt x="7122" y="27134"/>
                    <a:pt x="4973" y="29075"/>
                    <a:pt x="3500" y="31535"/>
                  </a:cubicBezTo>
                  <a:cubicBezTo>
                    <a:pt x="3076" y="32271"/>
                    <a:pt x="2703" y="33034"/>
                    <a:pt x="2391" y="33822"/>
                  </a:cubicBezTo>
                  <a:cubicBezTo>
                    <a:pt x="2106" y="34507"/>
                    <a:pt x="1854" y="35208"/>
                    <a:pt x="1655" y="35919"/>
                  </a:cubicBezTo>
                  <a:cubicBezTo>
                    <a:pt x="1404" y="36776"/>
                    <a:pt x="1179" y="37703"/>
                    <a:pt x="988" y="38674"/>
                  </a:cubicBezTo>
                  <a:cubicBezTo>
                    <a:pt x="174" y="42841"/>
                    <a:pt x="0" y="47302"/>
                    <a:pt x="485" y="51937"/>
                  </a:cubicBezTo>
                  <a:cubicBezTo>
                    <a:pt x="737" y="54346"/>
                    <a:pt x="1161" y="56737"/>
                    <a:pt x="1759" y="59085"/>
                  </a:cubicBezTo>
                  <a:cubicBezTo>
                    <a:pt x="2357" y="61380"/>
                    <a:pt x="3154" y="63624"/>
                    <a:pt x="4141" y="65781"/>
                  </a:cubicBezTo>
                  <a:cubicBezTo>
                    <a:pt x="5034" y="67757"/>
                    <a:pt x="6134" y="69628"/>
                    <a:pt x="7425" y="71369"/>
                  </a:cubicBezTo>
                  <a:cubicBezTo>
                    <a:pt x="8118" y="72296"/>
                    <a:pt x="8854" y="73180"/>
                    <a:pt x="9651" y="74012"/>
                  </a:cubicBezTo>
                  <a:cubicBezTo>
                    <a:pt x="10440" y="74817"/>
                    <a:pt x="11297" y="75562"/>
                    <a:pt x="12198" y="76247"/>
                  </a:cubicBezTo>
                  <a:cubicBezTo>
                    <a:pt x="13922" y="77555"/>
                    <a:pt x="15854" y="78560"/>
                    <a:pt x="17916" y="79227"/>
                  </a:cubicBezTo>
                  <a:cubicBezTo>
                    <a:pt x="18938" y="79565"/>
                    <a:pt x="19987" y="79807"/>
                    <a:pt x="21052" y="79955"/>
                  </a:cubicBezTo>
                  <a:cubicBezTo>
                    <a:pt x="22153" y="80128"/>
                    <a:pt x="23261" y="80206"/>
                    <a:pt x="24379" y="80215"/>
                  </a:cubicBezTo>
                  <a:lnTo>
                    <a:pt x="24847" y="80215"/>
                  </a:lnTo>
                  <a:cubicBezTo>
                    <a:pt x="26250" y="80171"/>
                    <a:pt x="27654" y="80015"/>
                    <a:pt x="29031" y="79747"/>
                  </a:cubicBezTo>
                  <a:cubicBezTo>
                    <a:pt x="30348" y="79504"/>
                    <a:pt x="31630" y="79140"/>
                    <a:pt x="32878" y="78664"/>
                  </a:cubicBezTo>
                  <a:cubicBezTo>
                    <a:pt x="34212" y="78153"/>
                    <a:pt x="35494" y="77538"/>
                    <a:pt x="36724" y="76819"/>
                  </a:cubicBezTo>
                  <a:cubicBezTo>
                    <a:pt x="37946" y="76082"/>
                    <a:pt x="39115" y="75268"/>
                    <a:pt x="40216" y="74375"/>
                  </a:cubicBezTo>
                  <a:cubicBezTo>
                    <a:pt x="41385" y="73449"/>
                    <a:pt x="42494" y="72444"/>
                    <a:pt x="43534" y="71378"/>
                  </a:cubicBezTo>
                  <a:cubicBezTo>
                    <a:pt x="44937" y="69186"/>
                    <a:pt x="46471" y="67090"/>
                    <a:pt x="48151" y="65097"/>
                  </a:cubicBezTo>
                  <a:cubicBezTo>
                    <a:pt x="49338" y="63694"/>
                    <a:pt x="50612" y="62325"/>
                    <a:pt x="51963" y="60982"/>
                  </a:cubicBezTo>
                  <a:cubicBezTo>
                    <a:pt x="52492" y="60254"/>
                    <a:pt x="53029" y="59492"/>
                    <a:pt x="53549" y="58721"/>
                  </a:cubicBezTo>
                  <a:cubicBezTo>
                    <a:pt x="54077" y="57924"/>
                    <a:pt x="54606" y="57127"/>
                    <a:pt x="55125" y="56321"/>
                  </a:cubicBezTo>
                  <a:cubicBezTo>
                    <a:pt x="55411" y="56477"/>
                    <a:pt x="55697" y="56624"/>
                    <a:pt x="55992" y="56763"/>
                  </a:cubicBezTo>
                  <a:cubicBezTo>
                    <a:pt x="56130" y="56823"/>
                    <a:pt x="56260" y="56893"/>
                    <a:pt x="56399" y="56962"/>
                  </a:cubicBezTo>
                  <a:cubicBezTo>
                    <a:pt x="56815" y="56607"/>
                    <a:pt x="57239" y="56269"/>
                    <a:pt x="57664" y="55922"/>
                  </a:cubicBezTo>
                  <a:cubicBezTo>
                    <a:pt x="61328" y="53012"/>
                    <a:pt x="65218" y="50387"/>
                    <a:pt x="69299" y="48099"/>
                  </a:cubicBezTo>
                  <a:cubicBezTo>
                    <a:pt x="73466" y="45769"/>
                    <a:pt x="77797" y="43759"/>
                    <a:pt x="82259" y="42070"/>
                  </a:cubicBezTo>
                  <a:cubicBezTo>
                    <a:pt x="86643" y="40398"/>
                    <a:pt x="91139" y="39029"/>
                    <a:pt x="95705" y="37981"/>
                  </a:cubicBezTo>
                  <a:cubicBezTo>
                    <a:pt x="99837" y="37045"/>
                    <a:pt x="103250" y="36473"/>
                    <a:pt x="106438" y="36187"/>
                  </a:cubicBezTo>
                  <a:cubicBezTo>
                    <a:pt x="108093" y="35962"/>
                    <a:pt x="109453" y="35806"/>
                    <a:pt x="110787" y="35693"/>
                  </a:cubicBezTo>
                  <a:cubicBezTo>
                    <a:pt x="112113" y="35572"/>
                    <a:pt x="113300" y="35486"/>
                    <a:pt x="114495" y="35486"/>
                  </a:cubicBezTo>
                  <a:lnTo>
                    <a:pt x="114712" y="35486"/>
                  </a:lnTo>
                  <a:cubicBezTo>
                    <a:pt x="115760" y="35494"/>
                    <a:pt x="116800" y="35590"/>
                    <a:pt x="117831" y="35763"/>
                  </a:cubicBezTo>
                  <a:cubicBezTo>
                    <a:pt x="118619" y="35884"/>
                    <a:pt x="119407" y="36075"/>
                    <a:pt x="120170" y="36335"/>
                  </a:cubicBezTo>
                  <a:cubicBezTo>
                    <a:pt x="120698" y="36516"/>
                    <a:pt x="121218" y="36733"/>
                    <a:pt x="121721" y="36967"/>
                  </a:cubicBezTo>
                  <a:cubicBezTo>
                    <a:pt x="121877" y="36993"/>
                    <a:pt x="122024" y="37036"/>
                    <a:pt x="122171" y="37080"/>
                  </a:cubicBezTo>
                  <a:cubicBezTo>
                    <a:pt x="122206" y="37088"/>
                    <a:pt x="122240" y="37097"/>
                    <a:pt x="122284" y="37114"/>
                  </a:cubicBezTo>
                  <a:lnTo>
                    <a:pt x="122171" y="37114"/>
                  </a:lnTo>
                  <a:cubicBezTo>
                    <a:pt x="122119" y="37114"/>
                    <a:pt x="122076" y="37106"/>
                    <a:pt x="122024" y="37106"/>
                  </a:cubicBezTo>
                  <a:lnTo>
                    <a:pt x="121989" y="37106"/>
                  </a:lnTo>
                  <a:cubicBezTo>
                    <a:pt x="122188" y="37192"/>
                    <a:pt x="122379" y="37305"/>
                    <a:pt x="122561" y="37409"/>
                  </a:cubicBezTo>
                  <a:cubicBezTo>
                    <a:pt x="123280" y="37842"/>
                    <a:pt x="123956" y="38336"/>
                    <a:pt x="124588" y="38899"/>
                  </a:cubicBezTo>
                  <a:cubicBezTo>
                    <a:pt x="126676" y="40762"/>
                    <a:pt x="128218" y="43577"/>
                    <a:pt x="128929" y="46826"/>
                  </a:cubicBezTo>
                  <a:cubicBezTo>
                    <a:pt x="129336" y="48767"/>
                    <a:pt x="129535" y="50750"/>
                    <a:pt x="129509" y="52743"/>
                  </a:cubicBezTo>
                  <a:cubicBezTo>
                    <a:pt x="130921" y="51877"/>
                    <a:pt x="132299" y="50967"/>
                    <a:pt x="133633" y="50023"/>
                  </a:cubicBezTo>
                  <a:cubicBezTo>
                    <a:pt x="136292" y="48134"/>
                    <a:pt x="138813" y="46055"/>
                    <a:pt x="141179" y="43802"/>
                  </a:cubicBezTo>
                  <a:cubicBezTo>
                    <a:pt x="142929" y="42122"/>
                    <a:pt x="144531" y="40294"/>
                    <a:pt x="145987" y="38353"/>
                  </a:cubicBezTo>
                  <a:cubicBezTo>
                    <a:pt x="147624" y="36170"/>
                    <a:pt x="149097" y="33874"/>
                    <a:pt x="150370" y="31466"/>
                  </a:cubicBezTo>
                  <a:cubicBezTo>
                    <a:pt x="150977" y="30339"/>
                    <a:pt x="151575" y="29066"/>
                    <a:pt x="152207" y="27576"/>
                  </a:cubicBezTo>
                  <a:cubicBezTo>
                    <a:pt x="152744" y="26302"/>
                    <a:pt x="153221" y="25012"/>
                    <a:pt x="153628" y="23695"/>
                  </a:cubicBezTo>
                  <a:cubicBezTo>
                    <a:pt x="154468" y="20983"/>
                    <a:pt x="154884" y="18384"/>
                    <a:pt x="154849" y="15958"/>
                  </a:cubicBezTo>
                  <a:lnTo>
                    <a:pt x="154858" y="15958"/>
                  </a:lnTo>
                  <a:cubicBezTo>
                    <a:pt x="154841" y="14719"/>
                    <a:pt x="154693" y="13489"/>
                    <a:pt x="154407" y="12285"/>
                  </a:cubicBezTo>
                  <a:cubicBezTo>
                    <a:pt x="153810" y="9764"/>
                    <a:pt x="152623" y="7425"/>
                    <a:pt x="150959" y="5450"/>
                  </a:cubicBezTo>
                  <a:cubicBezTo>
                    <a:pt x="150526" y="4930"/>
                    <a:pt x="150076" y="4436"/>
                    <a:pt x="149591" y="3968"/>
                  </a:cubicBezTo>
                  <a:cubicBezTo>
                    <a:pt x="149019" y="3431"/>
                    <a:pt x="148395" y="2946"/>
                    <a:pt x="147737" y="2513"/>
                  </a:cubicBezTo>
                  <a:cubicBezTo>
                    <a:pt x="147087" y="2106"/>
                    <a:pt x="146394" y="1759"/>
                    <a:pt x="145683" y="1473"/>
                  </a:cubicBezTo>
                  <a:cubicBezTo>
                    <a:pt x="144999" y="1196"/>
                    <a:pt x="144306" y="962"/>
                    <a:pt x="143587" y="780"/>
                  </a:cubicBezTo>
                  <a:cubicBezTo>
                    <a:pt x="142253" y="433"/>
                    <a:pt x="140754" y="208"/>
                    <a:pt x="138865" y="70"/>
                  </a:cubicBezTo>
                  <a:cubicBezTo>
                    <a:pt x="138190" y="26"/>
                    <a:pt x="137471" y="0"/>
                    <a:pt x="136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2618350" y="1853175"/>
              <a:ext cx="2357975" cy="2093750"/>
            </a:xfrm>
            <a:custGeom>
              <a:rect b="b" l="l" r="r" t="t"/>
              <a:pathLst>
                <a:path extrusionOk="0" h="83750" w="94319">
                  <a:moveTo>
                    <a:pt x="79123" y="1"/>
                  </a:moveTo>
                  <a:cubicBezTo>
                    <a:pt x="77927" y="1"/>
                    <a:pt x="76740" y="96"/>
                    <a:pt x="75406" y="209"/>
                  </a:cubicBezTo>
                  <a:cubicBezTo>
                    <a:pt x="74107" y="321"/>
                    <a:pt x="72720" y="477"/>
                    <a:pt x="71074" y="711"/>
                  </a:cubicBezTo>
                  <a:cubicBezTo>
                    <a:pt x="67878" y="997"/>
                    <a:pt x="64464" y="1569"/>
                    <a:pt x="60341" y="2505"/>
                  </a:cubicBezTo>
                  <a:cubicBezTo>
                    <a:pt x="55766" y="3553"/>
                    <a:pt x="51270" y="4913"/>
                    <a:pt x="46886" y="6594"/>
                  </a:cubicBezTo>
                  <a:cubicBezTo>
                    <a:pt x="42425" y="8283"/>
                    <a:pt x="38093" y="10293"/>
                    <a:pt x="33926" y="12615"/>
                  </a:cubicBezTo>
                  <a:cubicBezTo>
                    <a:pt x="29845" y="14911"/>
                    <a:pt x="25956" y="17527"/>
                    <a:pt x="22300" y="20446"/>
                  </a:cubicBezTo>
                  <a:cubicBezTo>
                    <a:pt x="18834" y="23193"/>
                    <a:pt x="15646" y="26268"/>
                    <a:pt x="12787" y="29630"/>
                  </a:cubicBezTo>
                  <a:cubicBezTo>
                    <a:pt x="9608" y="33381"/>
                    <a:pt x="6940" y="37531"/>
                    <a:pt x="4843" y="41966"/>
                  </a:cubicBezTo>
                  <a:cubicBezTo>
                    <a:pt x="3604" y="44617"/>
                    <a:pt x="2582" y="47364"/>
                    <a:pt x="1811" y="50188"/>
                  </a:cubicBezTo>
                  <a:cubicBezTo>
                    <a:pt x="1074" y="52926"/>
                    <a:pt x="581" y="55732"/>
                    <a:pt x="338" y="58565"/>
                  </a:cubicBezTo>
                  <a:cubicBezTo>
                    <a:pt x="0" y="62317"/>
                    <a:pt x="139" y="66232"/>
                    <a:pt x="771" y="70556"/>
                  </a:cubicBezTo>
                  <a:cubicBezTo>
                    <a:pt x="1066" y="72531"/>
                    <a:pt x="1464" y="74489"/>
                    <a:pt x="1958" y="76421"/>
                  </a:cubicBezTo>
                  <a:cubicBezTo>
                    <a:pt x="2495" y="78560"/>
                    <a:pt x="3171" y="80614"/>
                    <a:pt x="3812" y="82537"/>
                  </a:cubicBezTo>
                  <a:cubicBezTo>
                    <a:pt x="3933" y="82953"/>
                    <a:pt x="4211" y="83308"/>
                    <a:pt x="4583" y="83533"/>
                  </a:cubicBezTo>
                  <a:cubicBezTo>
                    <a:pt x="4826" y="83672"/>
                    <a:pt x="5103" y="83750"/>
                    <a:pt x="5380" y="83750"/>
                  </a:cubicBezTo>
                  <a:cubicBezTo>
                    <a:pt x="5545" y="83741"/>
                    <a:pt x="5701" y="83733"/>
                    <a:pt x="5857" y="83698"/>
                  </a:cubicBezTo>
                  <a:cubicBezTo>
                    <a:pt x="9495" y="83109"/>
                    <a:pt x="13437" y="82294"/>
                    <a:pt x="17925" y="81220"/>
                  </a:cubicBezTo>
                  <a:cubicBezTo>
                    <a:pt x="22118" y="80215"/>
                    <a:pt x="26441" y="79002"/>
                    <a:pt x="30781" y="77608"/>
                  </a:cubicBezTo>
                  <a:cubicBezTo>
                    <a:pt x="40311" y="74558"/>
                    <a:pt x="49087" y="70893"/>
                    <a:pt x="56858" y="66752"/>
                  </a:cubicBezTo>
                  <a:cubicBezTo>
                    <a:pt x="60904" y="64604"/>
                    <a:pt x="64802" y="62213"/>
                    <a:pt x="68545" y="59579"/>
                  </a:cubicBezTo>
                  <a:cubicBezTo>
                    <a:pt x="72443" y="56807"/>
                    <a:pt x="75952" y="53887"/>
                    <a:pt x="78949" y="50907"/>
                  </a:cubicBezTo>
                  <a:cubicBezTo>
                    <a:pt x="82016" y="47866"/>
                    <a:pt x="84754" y="44505"/>
                    <a:pt x="87093" y="40866"/>
                  </a:cubicBezTo>
                  <a:cubicBezTo>
                    <a:pt x="88826" y="38154"/>
                    <a:pt x="90298" y="35036"/>
                    <a:pt x="91477" y="31622"/>
                  </a:cubicBezTo>
                  <a:cubicBezTo>
                    <a:pt x="92629" y="28270"/>
                    <a:pt x="93426" y="24804"/>
                    <a:pt x="93868" y="21287"/>
                  </a:cubicBezTo>
                  <a:cubicBezTo>
                    <a:pt x="94318" y="17700"/>
                    <a:pt x="94214" y="14356"/>
                    <a:pt x="93556" y="11350"/>
                  </a:cubicBezTo>
                  <a:cubicBezTo>
                    <a:pt x="92854" y="8101"/>
                    <a:pt x="91312" y="5286"/>
                    <a:pt x="89216" y="3423"/>
                  </a:cubicBezTo>
                  <a:cubicBezTo>
                    <a:pt x="88592" y="2860"/>
                    <a:pt x="87916" y="2366"/>
                    <a:pt x="87197" y="1933"/>
                  </a:cubicBezTo>
                  <a:cubicBezTo>
                    <a:pt x="87006" y="1829"/>
                    <a:pt x="86816" y="1716"/>
                    <a:pt x="86616" y="1621"/>
                  </a:cubicBezTo>
                  <a:lnTo>
                    <a:pt x="86616" y="1621"/>
                  </a:lnTo>
                  <a:cubicBezTo>
                    <a:pt x="86677" y="1630"/>
                    <a:pt x="86738" y="1630"/>
                    <a:pt x="86807" y="1630"/>
                  </a:cubicBezTo>
                  <a:lnTo>
                    <a:pt x="86911" y="1630"/>
                  </a:lnTo>
                  <a:cubicBezTo>
                    <a:pt x="86729" y="1569"/>
                    <a:pt x="86539" y="1517"/>
                    <a:pt x="86348" y="1491"/>
                  </a:cubicBezTo>
                  <a:cubicBezTo>
                    <a:pt x="85837" y="1248"/>
                    <a:pt x="85326" y="1040"/>
                    <a:pt x="84789" y="859"/>
                  </a:cubicBezTo>
                  <a:cubicBezTo>
                    <a:pt x="84035" y="599"/>
                    <a:pt x="83246" y="399"/>
                    <a:pt x="82458" y="278"/>
                  </a:cubicBezTo>
                  <a:cubicBezTo>
                    <a:pt x="81427" y="114"/>
                    <a:pt x="80388" y="18"/>
                    <a:pt x="79339" y="10"/>
                  </a:cubicBezTo>
                  <a:lnTo>
                    <a:pt x="79114" y="10"/>
                  </a:lnTo>
                  <a:lnTo>
                    <a:pt x="79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5187025" y="1302325"/>
              <a:ext cx="224850" cy="216475"/>
            </a:xfrm>
            <a:custGeom>
              <a:rect b="b" l="l" r="r" t="t"/>
              <a:pathLst>
                <a:path extrusionOk="0" h="8659" w="8994">
                  <a:moveTo>
                    <a:pt x="4333" y="0"/>
                  </a:moveTo>
                  <a:cubicBezTo>
                    <a:pt x="3775" y="0"/>
                    <a:pt x="3212" y="109"/>
                    <a:pt x="2678" y="333"/>
                  </a:cubicBezTo>
                  <a:cubicBezTo>
                    <a:pt x="1058" y="1000"/>
                    <a:pt x="1" y="2577"/>
                    <a:pt x="1" y="4327"/>
                  </a:cubicBezTo>
                  <a:cubicBezTo>
                    <a:pt x="1" y="6709"/>
                    <a:pt x="1933" y="8650"/>
                    <a:pt x="4324" y="8659"/>
                  </a:cubicBezTo>
                  <a:cubicBezTo>
                    <a:pt x="6074" y="8659"/>
                    <a:pt x="7650" y="7602"/>
                    <a:pt x="8326" y="5982"/>
                  </a:cubicBezTo>
                  <a:cubicBezTo>
                    <a:pt x="8993" y="4370"/>
                    <a:pt x="8621" y="2508"/>
                    <a:pt x="7391" y="1269"/>
                  </a:cubicBezTo>
                  <a:cubicBezTo>
                    <a:pt x="6563" y="441"/>
                    <a:pt x="5457" y="0"/>
                    <a:pt x="4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2836225" y="2586550"/>
              <a:ext cx="108100" cy="143175"/>
            </a:xfrm>
            <a:custGeom>
              <a:rect b="b" l="l" r="r" t="t"/>
              <a:pathLst>
                <a:path extrusionOk="0" h="5727" w="4324">
                  <a:moveTo>
                    <a:pt x="4315" y="0"/>
                  </a:moveTo>
                  <a:lnTo>
                    <a:pt x="4064" y="295"/>
                  </a:lnTo>
                  <a:cubicBezTo>
                    <a:pt x="4150" y="199"/>
                    <a:pt x="4237" y="95"/>
                    <a:pt x="4324" y="0"/>
                  </a:cubicBezTo>
                  <a:close/>
                  <a:moveTo>
                    <a:pt x="4064" y="295"/>
                  </a:moveTo>
                  <a:cubicBezTo>
                    <a:pt x="2608" y="2019"/>
                    <a:pt x="1248" y="3838"/>
                    <a:pt x="1" y="5727"/>
                  </a:cubicBezTo>
                  <a:cubicBezTo>
                    <a:pt x="1248" y="3838"/>
                    <a:pt x="2608" y="2027"/>
                    <a:pt x="4064" y="295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2833850" y="2586550"/>
              <a:ext cx="110250" cy="145125"/>
            </a:xfrm>
            <a:custGeom>
              <a:rect b="b" l="l" r="r" t="t"/>
              <a:pathLst>
                <a:path extrusionOk="0" h="5805" w="4410">
                  <a:moveTo>
                    <a:pt x="4410" y="0"/>
                  </a:moveTo>
                  <a:lnTo>
                    <a:pt x="4410" y="0"/>
                  </a:lnTo>
                  <a:cubicBezTo>
                    <a:pt x="4141" y="191"/>
                    <a:pt x="3864" y="390"/>
                    <a:pt x="3587" y="589"/>
                  </a:cubicBezTo>
                  <a:cubicBezTo>
                    <a:pt x="2357" y="2296"/>
                    <a:pt x="1161" y="4037"/>
                    <a:pt x="0" y="5805"/>
                  </a:cubicBezTo>
                  <a:lnTo>
                    <a:pt x="96" y="5727"/>
                  </a:lnTo>
                  <a:cubicBezTo>
                    <a:pt x="1343" y="3838"/>
                    <a:pt x="2703" y="2027"/>
                    <a:pt x="4159" y="295"/>
                  </a:cubicBezTo>
                  <a:lnTo>
                    <a:pt x="4410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2836450" y="2116550"/>
              <a:ext cx="1044825" cy="613175"/>
            </a:xfrm>
            <a:custGeom>
              <a:rect b="b" l="l" r="r" t="t"/>
              <a:pathLst>
                <a:path extrusionOk="0" h="24527" w="41793">
                  <a:moveTo>
                    <a:pt x="41792" y="1"/>
                  </a:moveTo>
                  <a:cubicBezTo>
                    <a:pt x="39860" y="451"/>
                    <a:pt x="37954" y="1006"/>
                    <a:pt x="36092" y="1655"/>
                  </a:cubicBezTo>
                  <a:cubicBezTo>
                    <a:pt x="35130" y="1993"/>
                    <a:pt x="34186" y="2366"/>
                    <a:pt x="33250" y="2764"/>
                  </a:cubicBezTo>
                  <a:cubicBezTo>
                    <a:pt x="32306" y="3163"/>
                    <a:pt x="31388" y="3613"/>
                    <a:pt x="30461" y="4064"/>
                  </a:cubicBezTo>
                  <a:cubicBezTo>
                    <a:pt x="26831" y="5840"/>
                    <a:pt x="23287" y="7798"/>
                    <a:pt x="19683" y="9617"/>
                  </a:cubicBezTo>
                  <a:cubicBezTo>
                    <a:pt x="18029" y="10466"/>
                    <a:pt x="16374" y="11324"/>
                    <a:pt x="14754" y="12225"/>
                  </a:cubicBezTo>
                  <a:cubicBezTo>
                    <a:pt x="13125" y="13134"/>
                    <a:pt x="11557" y="14070"/>
                    <a:pt x="9989" y="15040"/>
                  </a:cubicBezTo>
                  <a:cubicBezTo>
                    <a:pt x="8066" y="16244"/>
                    <a:pt x="6168" y="17492"/>
                    <a:pt x="4315" y="18800"/>
                  </a:cubicBezTo>
                  <a:cubicBezTo>
                    <a:pt x="4228" y="18904"/>
                    <a:pt x="4141" y="18999"/>
                    <a:pt x="4063" y="19103"/>
                  </a:cubicBezTo>
                  <a:cubicBezTo>
                    <a:pt x="2599" y="20827"/>
                    <a:pt x="1248" y="22638"/>
                    <a:pt x="0" y="24527"/>
                  </a:cubicBezTo>
                  <a:cubicBezTo>
                    <a:pt x="2270" y="22690"/>
                    <a:pt x="4600" y="20923"/>
                    <a:pt x="6992" y="19233"/>
                  </a:cubicBezTo>
                  <a:cubicBezTo>
                    <a:pt x="9980" y="17145"/>
                    <a:pt x="13056" y="15179"/>
                    <a:pt x="16218" y="13342"/>
                  </a:cubicBezTo>
                  <a:cubicBezTo>
                    <a:pt x="17838" y="12407"/>
                    <a:pt x="19493" y="11523"/>
                    <a:pt x="21147" y="10631"/>
                  </a:cubicBezTo>
                  <a:cubicBezTo>
                    <a:pt x="22906" y="9678"/>
                    <a:pt x="24647" y="8681"/>
                    <a:pt x="26397" y="7711"/>
                  </a:cubicBezTo>
                  <a:cubicBezTo>
                    <a:pt x="27619" y="7027"/>
                    <a:pt x="28832" y="6351"/>
                    <a:pt x="30062" y="5692"/>
                  </a:cubicBezTo>
                  <a:cubicBezTo>
                    <a:pt x="31284" y="5025"/>
                    <a:pt x="32531" y="4393"/>
                    <a:pt x="33761" y="3743"/>
                  </a:cubicBezTo>
                  <a:cubicBezTo>
                    <a:pt x="36204" y="2478"/>
                    <a:pt x="38647" y="1179"/>
                    <a:pt x="41238" y="217"/>
                  </a:cubicBezTo>
                  <a:cubicBezTo>
                    <a:pt x="41420" y="148"/>
                    <a:pt x="41610" y="87"/>
                    <a:pt x="41792" y="18"/>
                  </a:cubicBezTo>
                  <a:lnTo>
                    <a:pt x="41792" y="9"/>
                  </a:lnTo>
                  <a:lnTo>
                    <a:pt x="41792" y="1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2665350" y="2985700"/>
              <a:ext cx="38575" cy="101175"/>
            </a:xfrm>
            <a:custGeom>
              <a:rect b="b" l="l" r="r" t="t"/>
              <a:pathLst>
                <a:path extrusionOk="0" h="4047" w="1543">
                  <a:moveTo>
                    <a:pt x="1542" y="1"/>
                  </a:moveTo>
                  <a:lnTo>
                    <a:pt x="1421" y="96"/>
                  </a:lnTo>
                  <a:cubicBezTo>
                    <a:pt x="944" y="1413"/>
                    <a:pt x="468" y="2730"/>
                    <a:pt x="0" y="4047"/>
                  </a:cubicBezTo>
                  <a:lnTo>
                    <a:pt x="225" y="3847"/>
                  </a:lnTo>
                  <a:cubicBezTo>
                    <a:pt x="607" y="2565"/>
                    <a:pt x="1048" y="1283"/>
                    <a:pt x="1542" y="1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2671200" y="2365200"/>
              <a:ext cx="1129075" cy="716700"/>
            </a:xfrm>
            <a:custGeom>
              <a:rect b="b" l="l" r="r" t="t"/>
              <a:pathLst>
                <a:path extrusionOk="0" h="28668" w="45163">
                  <a:moveTo>
                    <a:pt x="45162" y="0"/>
                  </a:moveTo>
                  <a:lnTo>
                    <a:pt x="45145" y="9"/>
                  </a:lnTo>
                  <a:cubicBezTo>
                    <a:pt x="44824" y="130"/>
                    <a:pt x="44495" y="260"/>
                    <a:pt x="44175" y="381"/>
                  </a:cubicBezTo>
                  <a:lnTo>
                    <a:pt x="44192" y="373"/>
                  </a:lnTo>
                  <a:lnTo>
                    <a:pt x="44192" y="373"/>
                  </a:lnTo>
                  <a:cubicBezTo>
                    <a:pt x="42165" y="1118"/>
                    <a:pt x="40120" y="1793"/>
                    <a:pt x="38102" y="2547"/>
                  </a:cubicBezTo>
                  <a:cubicBezTo>
                    <a:pt x="36066" y="3318"/>
                    <a:pt x="34073" y="4211"/>
                    <a:pt x="32098" y="5138"/>
                  </a:cubicBezTo>
                  <a:cubicBezTo>
                    <a:pt x="28503" y="6836"/>
                    <a:pt x="24994" y="8741"/>
                    <a:pt x="21563" y="10760"/>
                  </a:cubicBezTo>
                  <a:cubicBezTo>
                    <a:pt x="14901" y="14676"/>
                    <a:pt x="8542" y="19103"/>
                    <a:pt x="2486" y="23894"/>
                  </a:cubicBezTo>
                  <a:cubicBezTo>
                    <a:pt x="2097" y="24197"/>
                    <a:pt x="1707" y="24509"/>
                    <a:pt x="1317" y="24821"/>
                  </a:cubicBezTo>
                  <a:cubicBezTo>
                    <a:pt x="823" y="26094"/>
                    <a:pt x="381" y="27385"/>
                    <a:pt x="0" y="28667"/>
                  </a:cubicBezTo>
                  <a:cubicBezTo>
                    <a:pt x="4080" y="25193"/>
                    <a:pt x="8291" y="21875"/>
                    <a:pt x="12657" y="18748"/>
                  </a:cubicBezTo>
                  <a:cubicBezTo>
                    <a:pt x="13090" y="18436"/>
                    <a:pt x="13532" y="18133"/>
                    <a:pt x="13965" y="17821"/>
                  </a:cubicBezTo>
                  <a:lnTo>
                    <a:pt x="13965" y="17821"/>
                  </a:lnTo>
                  <a:lnTo>
                    <a:pt x="13766" y="17959"/>
                  </a:lnTo>
                  <a:cubicBezTo>
                    <a:pt x="16928" y="15741"/>
                    <a:pt x="20160" y="13636"/>
                    <a:pt x="23469" y="11635"/>
                  </a:cubicBezTo>
                  <a:cubicBezTo>
                    <a:pt x="26917" y="9547"/>
                    <a:pt x="30452" y="7581"/>
                    <a:pt x="34056" y="5779"/>
                  </a:cubicBezTo>
                  <a:cubicBezTo>
                    <a:pt x="34991" y="5311"/>
                    <a:pt x="35936" y="4869"/>
                    <a:pt x="36871" y="4401"/>
                  </a:cubicBezTo>
                  <a:cubicBezTo>
                    <a:pt x="37816" y="3933"/>
                    <a:pt x="38734" y="3457"/>
                    <a:pt x="39652" y="2972"/>
                  </a:cubicBezTo>
                  <a:cubicBezTo>
                    <a:pt x="41489" y="1993"/>
                    <a:pt x="43308" y="962"/>
                    <a:pt x="45162" y="17"/>
                  </a:cubicBezTo>
                  <a:lnTo>
                    <a:pt x="45162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3679825" y="2681825"/>
              <a:ext cx="34025" cy="21275"/>
            </a:xfrm>
            <a:custGeom>
              <a:rect b="b" l="l" r="r" t="t"/>
              <a:pathLst>
                <a:path extrusionOk="0" h="851" w="1361">
                  <a:moveTo>
                    <a:pt x="1352" y="1"/>
                  </a:moveTo>
                  <a:cubicBezTo>
                    <a:pt x="1118" y="114"/>
                    <a:pt x="875" y="244"/>
                    <a:pt x="650" y="374"/>
                  </a:cubicBezTo>
                  <a:cubicBezTo>
                    <a:pt x="425" y="521"/>
                    <a:pt x="208" y="677"/>
                    <a:pt x="0" y="841"/>
                  </a:cubicBezTo>
                  <a:lnTo>
                    <a:pt x="0" y="850"/>
                  </a:lnTo>
                  <a:cubicBezTo>
                    <a:pt x="234" y="720"/>
                    <a:pt x="468" y="590"/>
                    <a:pt x="693" y="451"/>
                  </a:cubicBezTo>
                  <a:cubicBezTo>
                    <a:pt x="919" y="322"/>
                    <a:pt x="1135" y="166"/>
                    <a:pt x="1360" y="10"/>
                  </a:cubicBezTo>
                  <a:lnTo>
                    <a:pt x="1360" y="1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2621600" y="3361475"/>
              <a:ext cx="2175" cy="46600"/>
            </a:xfrm>
            <a:custGeom>
              <a:rect b="b" l="l" r="r" t="t"/>
              <a:pathLst>
                <a:path extrusionOk="0" h="1864" w="87">
                  <a:moveTo>
                    <a:pt x="87" y="1"/>
                  </a:moveTo>
                  <a:lnTo>
                    <a:pt x="43" y="633"/>
                  </a:lnTo>
                  <a:cubicBezTo>
                    <a:pt x="26" y="1040"/>
                    <a:pt x="9" y="1456"/>
                    <a:pt x="0" y="1863"/>
                  </a:cubicBezTo>
                  <a:lnTo>
                    <a:pt x="35" y="1829"/>
                  </a:lnTo>
                  <a:cubicBezTo>
                    <a:pt x="43" y="1214"/>
                    <a:pt x="61" y="607"/>
                    <a:pt x="87" y="1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622450" y="2656500"/>
              <a:ext cx="1128425" cy="750700"/>
            </a:xfrm>
            <a:custGeom>
              <a:rect b="b" l="l" r="r" t="t"/>
              <a:pathLst>
                <a:path extrusionOk="0" h="30028" w="45137">
                  <a:moveTo>
                    <a:pt x="45137" y="0"/>
                  </a:moveTo>
                  <a:cubicBezTo>
                    <a:pt x="43292" y="572"/>
                    <a:pt x="41464" y="1161"/>
                    <a:pt x="39662" y="1828"/>
                  </a:cubicBezTo>
                  <a:cubicBezTo>
                    <a:pt x="38726" y="2175"/>
                    <a:pt x="37799" y="2539"/>
                    <a:pt x="36872" y="2929"/>
                  </a:cubicBezTo>
                  <a:cubicBezTo>
                    <a:pt x="35954" y="3318"/>
                    <a:pt x="35079" y="3734"/>
                    <a:pt x="34195" y="4167"/>
                  </a:cubicBezTo>
                  <a:cubicBezTo>
                    <a:pt x="30652" y="5900"/>
                    <a:pt x="27169" y="7754"/>
                    <a:pt x="23756" y="9729"/>
                  </a:cubicBezTo>
                  <a:cubicBezTo>
                    <a:pt x="16842" y="13732"/>
                    <a:pt x="10241" y="18237"/>
                    <a:pt x="3995" y="23210"/>
                  </a:cubicBezTo>
                  <a:cubicBezTo>
                    <a:pt x="2712" y="24232"/>
                    <a:pt x="1448" y="25280"/>
                    <a:pt x="200" y="26346"/>
                  </a:cubicBezTo>
                  <a:cubicBezTo>
                    <a:pt x="157" y="26961"/>
                    <a:pt x="105" y="27585"/>
                    <a:pt x="61" y="28200"/>
                  </a:cubicBezTo>
                  <a:cubicBezTo>
                    <a:pt x="27" y="28806"/>
                    <a:pt x="9" y="29413"/>
                    <a:pt x="1" y="30028"/>
                  </a:cubicBezTo>
                  <a:cubicBezTo>
                    <a:pt x="1422" y="28728"/>
                    <a:pt x="2868" y="27463"/>
                    <a:pt x="4332" y="26224"/>
                  </a:cubicBezTo>
                  <a:cubicBezTo>
                    <a:pt x="7954" y="23166"/>
                    <a:pt x="11696" y="20273"/>
                    <a:pt x="15586" y="17552"/>
                  </a:cubicBezTo>
                  <a:cubicBezTo>
                    <a:pt x="22032" y="13047"/>
                    <a:pt x="28763" y="8967"/>
                    <a:pt x="35737" y="5328"/>
                  </a:cubicBezTo>
                  <a:cubicBezTo>
                    <a:pt x="38925" y="3656"/>
                    <a:pt x="42001" y="1776"/>
                    <a:pt x="45137" y="9"/>
                  </a:cubicBezTo>
                  <a:lnTo>
                    <a:pt x="45137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2626800" y="3558800"/>
              <a:ext cx="11275" cy="60650"/>
            </a:xfrm>
            <a:custGeom>
              <a:rect b="b" l="l" r="r" t="t"/>
              <a:pathLst>
                <a:path extrusionOk="0" h="2426" w="451">
                  <a:moveTo>
                    <a:pt x="139" y="0"/>
                  </a:moveTo>
                  <a:lnTo>
                    <a:pt x="0" y="95"/>
                  </a:lnTo>
                  <a:cubicBezTo>
                    <a:pt x="113" y="875"/>
                    <a:pt x="243" y="1655"/>
                    <a:pt x="407" y="2426"/>
                  </a:cubicBezTo>
                  <a:lnTo>
                    <a:pt x="451" y="2391"/>
                  </a:lnTo>
                  <a:lnTo>
                    <a:pt x="442" y="2331"/>
                  </a:lnTo>
                  <a:cubicBezTo>
                    <a:pt x="321" y="1542"/>
                    <a:pt x="225" y="762"/>
                    <a:pt x="139" y="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2630250" y="2935250"/>
              <a:ext cx="1150300" cy="683350"/>
            </a:xfrm>
            <a:custGeom>
              <a:rect b="b" l="l" r="r" t="t"/>
              <a:pathLst>
                <a:path extrusionOk="0" h="27334" w="46012">
                  <a:moveTo>
                    <a:pt x="46012" y="0"/>
                  </a:moveTo>
                  <a:lnTo>
                    <a:pt x="46012" y="0"/>
                  </a:lnTo>
                  <a:cubicBezTo>
                    <a:pt x="43595" y="849"/>
                    <a:pt x="41186" y="1690"/>
                    <a:pt x="38839" y="2720"/>
                  </a:cubicBezTo>
                  <a:cubicBezTo>
                    <a:pt x="37652" y="3240"/>
                    <a:pt x="36482" y="3821"/>
                    <a:pt x="35313" y="4410"/>
                  </a:cubicBezTo>
                  <a:cubicBezTo>
                    <a:pt x="34152" y="4999"/>
                    <a:pt x="33008" y="5588"/>
                    <a:pt x="31847" y="6186"/>
                  </a:cubicBezTo>
                  <a:cubicBezTo>
                    <a:pt x="29569" y="7355"/>
                    <a:pt x="27282" y="8499"/>
                    <a:pt x="25012" y="9712"/>
                  </a:cubicBezTo>
                  <a:cubicBezTo>
                    <a:pt x="22751" y="10916"/>
                    <a:pt x="20524" y="12155"/>
                    <a:pt x="18298" y="13428"/>
                  </a:cubicBezTo>
                  <a:cubicBezTo>
                    <a:pt x="13862" y="15975"/>
                    <a:pt x="9504" y="18644"/>
                    <a:pt x="5216" y="21442"/>
                  </a:cubicBezTo>
                  <a:cubicBezTo>
                    <a:pt x="3466" y="22586"/>
                    <a:pt x="1725" y="23747"/>
                    <a:pt x="1" y="24933"/>
                  </a:cubicBezTo>
                  <a:cubicBezTo>
                    <a:pt x="87" y="25696"/>
                    <a:pt x="183" y="26475"/>
                    <a:pt x="304" y="27264"/>
                  </a:cubicBezTo>
                  <a:lnTo>
                    <a:pt x="313" y="27333"/>
                  </a:lnTo>
                  <a:cubicBezTo>
                    <a:pt x="659" y="27082"/>
                    <a:pt x="1006" y="26839"/>
                    <a:pt x="1352" y="26597"/>
                  </a:cubicBezTo>
                  <a:lnTo>
                    <a:pt x="1343" y="26597"/>
                  </a:lnTo>
                  <a:cubicBezTo>
                    <a:pt x="9695" y="20732"/>
                    <a:pt x="18350" y="15308"/>
                    <a:pt x="27264" y="10353"/>
                  </a:cubicBezTo>
                  <a:cubicBezTo>
                    <a:pt x="28789" y="9513"/>
                    <a:pt x="30331" y="8690"/>
                    <a:pt x="31856" y="7858"/>
                  </a:cubicBezTo>
                  <a:cubicBezTo>
                    <a:pt x="33459" y="6992"/>
                    <a:pt x="35044" y="6108"/>
                    <a:pt x="36629" y="5233"/>
                  </a:cubicBezTo>
                  <a:cubicBezTo>
                    <a:pt x="38180" y="4375"/>
                    <a:pt x="39714" y="3474"/>
                    <a:pt x="41238" y="2582"/>
                  </a:cubicBezTo>
                  <a:cubicBezTo>
                    <a:pt x="42798" y="1672"/>
                    <a:pt x="44366" y="763"/>
                    <a:pt x="46012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2661225" y="3600375"/>
              <a:ext cx="2625" cy="1975"/>
            </a:xfrm>
            <a:custGeom>
              <a:rect b="b" l="l" r="r" t="t"/>
              <a:pathLst>
                <a:path extrusionOk="0" h="79" w="105">
                  <a:moveTo>
                    <a:pt x="104" y="0"/>
                  </a:moveTo>
                  <a:lnTo>
                    <a:pt x="1" y="78"/>
                  </a:lnTo>
                  <a:cubicBezTo>
                    <a:pt x="35" y="52"/>
                    <a:pt x="70" y="26"/>
                    <a:pt x="104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2672275" y="3783175"/>
              <a:ext cx="18225" cy="62175"/>
            </a:xfrm>
            <a:custGeom>
              <a:rect b="b" l="l" r="r" t="t"/>
              <a:pathLst>
                <a:path extrusionOk="0" h="2487" w="729">
                  <a:moveTo>
                    <a:pt x="0" y="0"/>
                  </a:moveTo>
                  <a:cubicBezTo>
                    <a:pt x="11" y="37"/>
                    <a:pt x="21" y="73"/>
                    <a:pt x="31" y="110"/>
                  </a:cubicBezTo>
                  <a:lnTo>
                    <a:pt x="31" y="110"/>
                  </a:lnTo>
                  <a:cubicBezTo>
                    <a:pt x="23" y="76"/>
                    <a:pt x="16" y="43"/>
                    <a:pt x="9" y="9"/>
                  </a:cubicBezTo>
                  <a:lnTo>
                    <a:pt x="9" y="0"/>
                  </a:lnTo>
                  <a:close/>
                  <a:moveTo>
                    <a:pt x="31" y="110"/>
                  </a:moveTo>
                  <a:lnTo>
                    <a:pt x="31" y="110"/>
                  </a:lnTo>
                  <a:cubicBezTo>
                    <a:pt x="130" y="560"/>
                    <a:pt x="244" y="1004"/>
                    <a:pt x="373" y="1447"/>
                  </a:cubicBezTo>
                  <a:cubicBezTo>
                    <a:pt x="434" y="1629"/>
                    <a:pt x="494" y="1811"/>
                    <a:pt x="546" y="2002"/>
                  </a:cubicBezTo>
                  <a:cubicBezTo>
                    <a:pt x="598" y="2166"/>
                    <a:pt x="650" y="2331"/>
                    <a:pt x="711" y="2487"/>
                  </a:cubicBezTo>
                  <a:lnTo>
                    <a:pt x="728" y="2478"/>
                  </a:lnTo>
                  <a:cubicBezTo>
                    <a:pt x="488" y="1699"/>
                    <a:pt x="255" y="912"/>
                    <a:pt x="31" y="11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2670550" y="3225475"/>
              <a:ext cx="1152675" cy="619675"/>
            </a:xfrm>
            <a:custGeom>
              <a:rect b="b" l="l" r="r" t="t"/>
              <a:pathLst>
                <a:path extrusionOk="0" h="24787" w="46107">
                  <a:moveTo>
                    <a:pt x="46098" y="0"/>
                  </a:moveTo>
                  <a:cubicBezTo>
                    <a:pt x="43993" y="641"/>
                    <a:pt x="41870" y="1204"/>
                    <a:pt x="39765" y="1828"/>
                  </a:cubicBezTo>
                  <a:cubicBezTo>
                    <a:pt x="38708" y="2140"/>
                    <a:pt x="37660" y="2478"/>
                    <a:pt x="36620" y="2842"/>
                  </a:cubicBezTo>
                  <a:cubicBezTo>
                    <a:pt x="35546" y="3232"/>
                    <a:pt x="34480" y="3639"/>
                    <a:pt x="33415" y="4046"/>
                  </a:cubicBezTo>
                  <a:cubicBezTo>
                    <a:pt x="29533" y="5519"/>
                    <a:pt x="25704" y="7087"/>
                    <a:pt x="21953" y="8871"/>
                  </a:cubicBezTo>
                  <a:cubicBezTo>
                    <a:pt x="14944" y="12198"/>
                    <a:pt x="8256" y="16166"/>
                    <a:pt x="1871" y="20567"/>
                  </a:cubicBezTo>
                  <a:cubicBezTo>
                    <a:pt x="1248" y="21000"/>
                    <a:pt x="624" y="21433"/>
                    <a:pt x="0" y="21875"/>
                  </a:cubicBezTo>
                  <a:lnTo>
                    <a:pt x="17" y="21970"/>
                  </a:lnTo>
                  <a:lnTo>
                    <a:pt x="26" y="21988"/>
                  </a:lnTo>
                  <a:cubicBezTo>
                    <a:pt x="43" y="22100"/>
                    <a:pt x="69" y="22196"/>
                    <a:pt x="87" y="22300"/>
                  </a:cubicBezTo>
                  <a:cubicBezTo>
                    <a:pt x="312" y="23149"/>
                    <a:pt x="563" y="23972"/>
                    <a:pt x="814" y="24786"/>
                  </a:cubicBezTo>
                  <a:cubicBezTo>
                    <a:pt x="2036" y="23876"/>
                    <a:pt x="3266" y="22984"/>
                    <a:pt x="4505" y="22109"/>
                  </a:cubicBezTo>
                  <a:cubicBezTo>
                    <a:pt x="10803" y="17699"/>
                    <a:pt x="17396" y="13706"/>
                    <a:pt x="24283" y="10266"/>
                  </a:cubicBezTo>
                  <a:cubicBezTo>
                    <a:pt x="27757" y="8534"/>
                    <a:pt x="31318" y="6957"/>
                    <a:pt x="34896" y="5423"/>
                  </a:cubicBezTo>
                  <a:cubicBezTo>
                    <a:pt x="35832" y="5025"/>
                    <a:pt x="36767" y="4635"/>
                    <a:pt x="37694" y="4219"/>
                  </a:cubicBezTo>
                  <a:cubicBezTo>
                    <a:pt x="38665" y="3786"/>
                    <a:pt x="39618" y="3318"/>
                    <a:pt x="40571" y="2850"/>
                  </a:cubicBezTo>
                  <a:cubicBezTo>
                    <a:pt x="42425" y="1923"/>
                    <a:pt x="44253" y="944"/>
                    <a:pt x="46106" y="9"/>
                  </a:cubicBezTo>
                  <a:lnTo>
                    <a:pt x="46106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3192950" y="3790100"/>
              <a:ext cx="205550" cy="61100"/>
            </a:xfrm>
            <a:custGeom>
              <a:rect b="b" l="l" r="r" t="t"/>
              <a:pathLst>
                <a:path extrusionOk="0" h="2444" w="8222">
                  <a:moveTo>
                    <a:pt x="8222" y="1"/>
                  </a:moveTo>
                  <a:lnTo>
                    <a:pt x="7806" y="131"/>
                  </a:lnTo>
                  <a:cubicBezTo>
                    <a:pt x="6472" y="564"/>
                    <a:pt x="5129" y="971"/>
                    <a:pt x="3803" y="1369"/>
                  </a:cubicBezTo>
                  <a:cubicBezTo>
                    <a:pt x="4046" y="1317"/>
                    <a:pt x="4297" y="1265"/>
                    <a:pt x="4548" y="1222"/>
                  </a:cubicBezTo>
                  <a:cubicBezTo>
                    <a:pt x="5406" y="936"/>
                    <a:pt x="6272" y="659"/>
                    <a:pt x="7139" y="390"/>
                  </a:cubicBezTo>
                  <a:lnTo>
                    <a:pt x="7303" y="338"/>
                  </a:lnTo>
                  <a:cubicBezTo>
                    <a:pt x="7477" y="269"/>
                    <a:pt x="7658" y="217"/>
                    <a:pt x="7840" y="182"/>
                  </a:cubicBezTo>
                  <a:lnTo>
                    <a:pt x="7944" y="148"/>
                  </a:lnTo>
                  <a:lnTo>
                    <a:pt x="8222" y="1"/>
                  </a:lnTo>
                  <a:close/>
                  <a:moveTo>
                    <a:pt x="1456" y="2045"/>
                  </a:moveTo>
                  <a:cubicBezTo>
                    <a:pt x="1445" y="2049"/>
                    <a:pt x="1434" y="2052"/>
                    <a:pt x="1423" y="2056"/>
                  </a:cubicBezTo>
                  <a:lnTo>
                    <a:pt x="1423" y="2056"/>
                  </a:lnTo>
                  <a:cubicBezTo>
                    <a:pt x="1437" y="2052"/>
                    <a:pt x="1450" y="2049"/>
                    <a:pt x="1464" y="2045"/>
                  </a:cubicBezTo>
                  <a:close/>
                  <a:moveTo>
                    <a:pt x="1423" y="2056"/>
                  </a:moveTo>
                  <a:lnTo>
                    <a:pt x="1423" y="2056"/>
                  </a:lnTo>
                  <a:cubicBezTo>
                    <a:pt x="943" y="2183"/>
                    <a:pt x="472" y="2317"/>
                    <a:pt x="0" y="2444"/>
                  </a:cubicBezTo>
                  <a:cubicBezTo>
                    <a:pt x="217" y="2400"/>
                    <a:pt x="451" y="2348"/>
                    <a:pt x="667" y="2305"/>
                  </a:cubicBezTo>
                  <a:cubicBezTo>
                    <a:pt x="924" y="2222"/>
                    <a:pt x="1174" y="2139"/>
                    <a:pt x="1423" y="2056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3079225" y="3147500"/>
              <a:ext cx="1314275" cy="732300"/>
            </a:xfrm>
            <a:custGeom>
              <a:rect b="b" l="l" r="r" t="t"/>
              <a:pathLst>
                <a:path extrusionOk="0" h="29292" w="52571">
                  <a:moveTo>
                    <a:pt x="52570" y="0"/>
                  </a:moveTo>
                  <a:cubicBezTo>
                    <a:pt x="52319" y="182"/>
                    <a:pt x="52059" y="364"/>
                    <a:pt x="51808" y="546"/>
                  </a:cubicBezTo>
                  <a:lnTo>
                    <a:pt x="51816" y="537"/>
                  </a:lnTo>
                  <a:lnTo>
                    <a:pt x="51816" y="537"/>
                  </a:lnTo>
                  <a:cubicBezTo>
                    <a:pt x="49737" y="2002"/>
                    <a:pt x="47571" y="3327"/>
                    <a:pt x="45414" y="4679"/>
                  </a:cubicBezTo>
                  <a:cubicBezTo>
                    <a:pt x="44331" y="5354"/>
                    <a:pt x="43266" y="6047"/>
                    <a:pt x="42191" y="6732"/>
                  </a:cubicBezTo>
                  <a:cubicBezTo>
                    <a:pt x="41108" y="7407"/>
                    <a:pt x="40026" y="8075"/>
                    <a:pt x="38934" y="8742"/>
                  </a:cubicBezTo>
                  <a:cubicBezTo>
                    <a:pt x="34464" y="11445"/>
                    <a:pt x="29915" y="14026"/>
                    <a:pt x="25332" y="16521"/>
                  </a:cubicBezTo>
                  <a:cubicBezTo>
                    <a:pt x="20663" y="19051"/>
                    <a:pt x="15933" y="21477"/>
                    <a:pt x="11177" y="23851"/>
                  </a:cubicBezTo>
                  <a:cubicBezTo>
                    <a:pt x="7469" y="25696"/>
                    <a:pt x="3743" y="27515"/>
                    <a:pt x="1" y="29291"/>
                  </a:cubicBezTo>
                  <a:lnTo>
                    <a:pt x="53" y="29283"/>
                  </a:lnTo>
                  <a:cubicBezTo>
                    <a:pt x="902" y="29066"/>
                    <a:pt x="1733" y="28832"/>
                    <a:pt x="2582" y="28615"/>
                  </a:cubicBezTo>
                  <a:cubicBezTo>
                    <a:pt x="3232" y="28451"/>
                    <a:pt x="3891" y="28286"/>
                    <a:pt x="4549" y="28148"/>
                  </a:cubicBezTo>
                  <a:cubicBezTo>
                    <a:pt x="5034" y="28018"/>
                    <a:pt x="5519" y="27879"/>
                    <a:pt x="6013" y="27740"/>
                  </a:cubicBezTo>
                  <a:lnTo>
                    <a:pt x="6282" y="27654"/>
                  </a:lnTo>
                  <a:cubicBezTo>
                    <a:pt x="6906" y="27455"/>
                    <a:pt x="7538" y="27255"/>
                    <a:pt x="8170" y="27117"/>
                  </a:cubicBezTo>
                  <a:lnTo>
                    <a:pt x="8344" y="27073"/>
                  </a:lnTo>
                  <a:cubicBezTo>
                    <a:pt x="9678" y="26675"/>
                    <a:pt x="11012" y="26268"/>
                    <a:pt x="12355" y="25835"/>
                  </a:cubicBezTo>
                  <a:lnTo>
                    <a:pt x="12762" y="25705"/>
                  </a:lnTo>
                  <a:cubicBezTo>
                    <a:pt x="16505" y="23738"/>
                    <a:pt x="20221" y="21711"/>
                    <a:pt x="23903" y="19632"/>
                  </a:cubicBezTo>
                  <a:cubicBezTo>
                    <a:pt x="28477" y="17033"/>
                    <a:pt x="32982" y="14304"/>
                    <a:pt x="37409" y="11453"/>
                  </a:cubicBezTo>
                  <a:cubicBezTo>
                    <a:pt x="40078" y="9738"/>
                    <a:pt x="42729" y="7979"/>
                    <a:pt x="45284" y="6091"/>
                  </a:cubicBezTo>
                  <a:cubicBezTo>
                    <a:pt x="47840" y="4211"/>
                    <a:pt x="50196" y="2097"/>
                    <a:pt x="52570" y="9"/>
                  </a:cubicBezTo>
                  <a:lnTo>
                    <a:pt x="52570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033575" y="2867875"/>
              <a:ext cx="78425" cy="50075"/>
            </a:xfrm>
            <a:custGeom>
              <a:rect b="b" l="l" r="r" t="t"/>
              <a:pathLst>
                <a:path extrusionOk="0" h="2003" w="3137">
                  <a:moveTo>
                    <a:pt x="0" y="1"/>
                  </a:moveTo>
                  <a:lnTo>
                    <a:pt x="26" y="27"/>
                  </a:lnTo>
                  <a:lnTo>
                    <a:pt x="214" y="165"/>
                  </a:lnTo>
                  <a:lnTo>
                    <a:pt x="214" y="165"/>
                  </a:lnTo>
                  <a:cubicBezTo>
                    <a:pt x="140" y="108"/>
                    <a:pt x="66" y="50"/>
                    <a:pt x="0" y="1"/>
                  </a:cubicBezTo>
                  <a:close/>
                  <a:moveTo>
                    <a:pt x="214" y="165"/>
                  </a:moveTo>
                  <a:cubicBezTo>
                    <a:pt x="218" y="168"/>
                    <a:pt x="222" y="171"/>
                    <a:pt x="225" y="174"/>
                  </a:cubicBezTo>
                  <a:cubicBezTo>
                    <a:pt x="289" y="222"/>
                    <a:pt x="352" y="270"/>
                    <a:pt x="416" y="318"/>
                  </a:cubicBezTo>
                  <a:lnTo>
                    <a:pt x="416" y="318"/>
                  </a:lnTo>
                  <a:cubicBezTo>
                    <a:pt x="396" y="302"/>
                    <a:pt x="376" y="286"/>
                    <a:pt x="355" y="269"/>
                  </a:cubicBezTo>
                  <a:lnTo>
                    <a:pt x="214" y="165"/>
                  </a:lnTo>
                  <a:close/>
                  <a:moveTo>
                    <a:pt x="416" y="318"/>
                  </a:moveTo>
                  <a:cubicBezTo>
                    <a:pt x="701" y="541"/>
                    <a:pt x="1001" y="744"/>
                    <a:pt x="1300" y="954"/>
                  </a:cubicBezTo>
                  <a:lnTo>
                    <a:pt x="1551" y="1118"/>
                  </a:lnTo>
                  <a:cubicBezTo>
                    <a:pt x="1984" y="1378"/>
                    <a:pt x="2408" y="1630"/>
                    <a:pt x="2850" y="1863"/>
                  </a:cubicBezTo>
                  <a:cubicBezTo>
                    <a:pt x="2946" y="1915"/>
                    <a:pt x="3041" y="1959"/>
                    <a:pt x="3136" y="2002"/>
                  </a:cubicBezTo>
                  <a:cubicBezTo>
                    <a:pt x="2185" y="1519"/>
                    <a:pt x="1272" y="952"/>
                    <a:pt x="416" y="318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027725" y="2421075"/>
              <a:ext cx="934350" cy="500975"/>
            </a:xfrm>
            <a:custGeom>
              <a:rect b="b" l="l" r="r" t="t"/>
              <a:pathLst>
                <a:path extrusionOk="0" h="20039" w="37374">
                  <a:moveTo>
                    <a:pt x="37374" y="0"/>
                  </a:moveTo>
                  <a:lnTo>
                    <a:pt x="37374" y="0"/>
                  </a:lnTo>
                  <a:cubicBezTo>
                    <a:pt x="34931" y="1889"/>
                    <a:pt x="32479" y="3760"/>
                    <a:pt x="30019" y="5614"/>
                  </a:cubicBezTo>
                  <a:cubicBezTo>
                    <a:pt x="28780" y="6541"/>
                    <a:pt x="27558" y="7477"/>
                    <a:pt x="26276" y="8334"/>
                  </a:cubicBezTo>
                  <a:cubicBezTo>
                    <a:pt x="24968" y="9201"/>
                    <a:pt x="23608" y="10006"/>
                    <a:pt x="22213" y="10734"/>
                  </a:cubicBezTo>
                  <a:cubicBezTo>
                    <a:pt x="21797" y="10951"/>
                    <a:pt x="21373" y="11167"/>
                    <a:pt x="20940" y="11367"/>
                  </a:cubicBezTo>
                  <a:cubicBezTo>
                    <a:pt x="14979" y="14174"/>
                    <a:pt x="8629" y="15984"/>
                    <a:pt x="2175" y="17266"/>
                  </a:cubicBezTo>
                  <a:cubicBezTo>
                    <a:pt x="1456" y="17405"/>
                    <a:pt x="728" y="17544"/>
                    <a:pt x="0" y="17674"/>
                  </a:cubicBezTo>
                  <a:cubicBezTo>
                    <a:pt x="78" y="17734"/>
                    <a:pt x="156" y="17804"/>
                    <a:pt x="234" y="17873"/>
                  </a:cubicBezTo>
                  <a:cubicBezTo>
                    <a:pt x="303" y="17942"/>
                    <a:pt x="381" y="17985"/>
                    <a:pt x="451" y="18046"/>
                  </a:cubicBezTo>
                  <a:cubicBezTo>
                    <a:pt x="1369" y="18739"/>
                    <a:pt x="2339" y="19354"/>
                    <a:pt x="3370" y="19874"/>
                  </a:cubicBezTo>
                  <a:cubicBezTo>
                    <a:pt x="3492" y="19935"/>
                    <a:pt x="3621" y="19987"/>
                    <a:pt x="3751" y="20039"/>
                  </a:cubicBezTo>
                  <a:cubicBezTo>
                    <a:pt x="6437" y="19441"/>
                    <a:pt x="9105" y="18731"/>
                    <a:pt x="11730" y="17882"/>
                  </a:cubicBezTo>
                  <a:cubicBezTo>
                    <a:pt x="14962" y="16825"/>
                    <a:pt x="18107" y="15542"/>
                    <a:pt x="21147" y="14018"/>
                  </a:cubicBezTo>
                  <a:cubicBezTo>
                    <a:pt x="22603" y="13299"/>
                    <a:pt x="24015" y="12502"/>
                    <a:pt x="25375" y="11618"/>
                  </a:cubicBezTo>
                  <a:cubicBezTo>
                    <a:pt x="26675" y="10760"/>
                    <a:pt x="27931" y="9842"/>
                    <a:pt x="29144" y="8854"/>
                  </a:cubicBezTo>
                  <a:cubicBezTo>
                    <a:pt x="30383" y="7849"/>
                    <a:pt x="31552" y="6766"/>
                    <a:pt x="32652" y="5605"/>
                  </a:cubicBezTo>
                  <a:cubicBezTo>
                    <a:pt x="33718" y="4479"/>
                    <a:pt x="34723" y="3284"/>
                    <a:pt x="35711" y="2079"/>
                  </a:cubicBezTo>
                  <a:cubicBezTo>
                    <a:pt x="36265" y="1395"/>
                    <a:pt x="36819" y="702"/>
                    <a:pt x="37374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1872200" y="2677725"/>
              <a:ext cx="32100" cy="50925"/>
            </a:xfrm>
            <a:custGeom>
              <a:rect b="b" l="l" r="r" t="t"/>
              <a:pathLst>
                <a:path extrusionOk="0" h="2037" w="1284">
                  <a:moveTo>
                    <a:pt x="1" y="0"/>
                  </a:moveTo>
                  <a:cubicBezTo>
                    <a:pt x="243" y="451"/>
                    <a:pt x="512" y="893"/>
                    <a:pt x="789" y="1317"/>
                  </a:cubicBezTo>
                  <a:cubicBezTo>
                    <a:pt x="945" y="1560"/>
                    <a:pt x="1110" y="1802"/>
                    <a:pt x="1283" y="2036"/>
                  </a:cubicBezTo>
                  <a:cubicBezTo>
                    <a:pt x="833" y="1387"/>
                    <a:pt x="399" y="702"/>
                    <a:pt x="1" y="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1863125" y="2220075"/>
              <a:ext cx="1172825" cy="519175"/>
            </a:xfrm>
            <a:custGeom>
              <a:rect b="b" l="l" r="r" t="t"/>
              <a:pathLst>
                <a:path extrusionOk="0" h="20767" w="46913">
                  <a:moveTo>
                    <a:pt x="8067" y="16412"/>
                  </a:moveTo>
                  <a:cubicBezTo>
                    <a:pt x="8025" y="16420"/>
                    <a:pt x="7980" y="16430"/>
                    <a:pt x="7936" y="16435"/>
                  </a:cubicBezTo>
                  <a:lnTo>
                    <a:pt x="8067" y="16412"/>
                  </a:lnTo>
                  <a:close/>
                  <a:moveTo>
                    <a:pt x="46903" y="1"/>
                  </a:moveTo>
                  <a:lnTo>
                    <a:pt x="46826" y="70"/>
                  </a:lnTo>
                  <a:cubicBezTo>
                    <a:pt x="44590" y="1950"/>
                    <a:pt x="42121" y="3501"/>
                    <a:pt x="39626" y="4999"/>
                  </a:cubicBezTo>
                  <a:cubicBezTo>
                    <a:pt x="38387" y="5736"/>
                    <a:pt x="37149" y="6481"/>
                    <a:pt x="35884" y="7183"/>
                  </a:cubicBezTo>
                  <a:cubicBezTo>
                    <a:pt x="34627" y="7876"/>
                    <a:pt x="33328" y="8543"/>
                    <a:pt x="32020" y="9158"/>
                  </a:cubicBezTo>
                  <a:lnTo>
                    <a:pt x="32184" y="9080"/>
                  </a:lnTo>
                  <a:lnTo>
                    <a:pt x="32184" y="9080"/>
                  </a:lnTo>
                  <a:cubicBezTo>
                    <a:pt x="25999" y="12008"/>
                    <a:pt x="19406" y="14027"/>
                    <a:pt x="12726" y="15491"/>
                  </a:cubicBezTo>
                  <a:cubicBezTo>
                    <a:pt x="11262" y="15811"/>
                    <a:pt x="9790" y="16106"/>
                    <a:pt x="8317" y="16366"/>
                  </a:cubicBezTo>
                  <a:cubicBezTo>
                    <a:pt x="5553" y="16860"/>
                    <a:pt x="2781" y="17267"/>
                    <a:pt x="0" y="17605"/>
                  </a:cubicBezTo>
                  <a:cubicBezTo>
                    <a:pt x="95" y="17795"/>
                    <a:pt x="199" y="17986"/>
                    <a:pt x="295" y="18176"/>
                  </a:cubicBezTo>
                  <a:cubicBezTo>
                    <a:pt x="321" y="18220"/>
                    <a:pt x="338" y="18263"/>
                    <a:pt x="364" y="18306"/>
                  </a:cubicBezTo>
                  <a:cubicBezTo>
                    <a:pt x="771" y="19008"/>
                    <a:pt x="1196" y="19684"/>
                    <a:pt x="1646" y="20334"/>
                  </a:cubicBezTo>
                  <a:cubicBezTo>
                    <a:pt x="1750" y="20481"/>
                    <a:pt x="1863" y="20628"/>
                    <a:pt x="1975" y="20767"/>
                  </a:cubicBezTo>
                  <a:cubicBezTo>
                    <a:pt x="8863" y="19727"/>
                    <a:pt x="15689" y="18168"/>
                    <a:pt x="22248" y="15785"/>
                  </a:cubicBezTo>
                  <a:cubicBezTo>
                    <a:pt x="25514" y="14598"/>
                    <a:pt x="28702" y="13186"/>
                    <a:pt x="31786" y="11566"/>
                  </a:cubicBezTo>
                  <a:cubicBezTo>
                    <a:pt x="33293" y="10769"/>
                    <a:pt x="34766" y="9920"/>
                    <a:pt x="36213" y="9019"/>
                  </a:cubicBezTo>
                  <a:cubicBezTo>
                    <a:pt x="37677" y="8118"/>
                    <a:pt x="39089" y="7139"/>
                    <a:pt x="40441" y="6074"/>
                  </a:cubicBezTo>
                  <a:cubicBezTo>
                    <a:pt x="42754" y="4237"/>
                    <a:pt x="44850" y="2123"/>
                    <a:pt x="46912" y="9"/>
                  </a:cubicBezTo>
                  <a:lnTo>
                    <a:pt x="46912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1779950" y="2450300"/>
              <a:ext cx="21025" cy="68475"/>
            </a:xfrm>
            <a:custGeom>
              <a:rect b="b" l="l" r="r" t="t"/>
              <a:pathLst>
                <a:path extrusionOk="0" h="2739" w="841">
                  <a:moveTo>
                    <a:pt x="0" y="1"/>
                  </a:moveTo>
                  <a:cubicBezTo>
                    <a:pt x="0" y="10"/>
                    <a:pt x="0" y="18"/>
                    <a:pt x="9" y="27"/>
                  </a:cubicBezTo>
                  <a:cubicBezTo>
                    <a:pt x="9" y="18"/>
                    <a:pt x="9" y="10"/>
                    <a:pt x="0" y="1"/>
                  </a:cubicBezTo>
                  <a:close/>
                  <a:moveTo>
                    <a:pt x="113" y="425"/>
                  </a:moveTo>
                  <a:lnTo>
                    <a:pt x="113" y="425"/>
                  </a:lnTo>
                  <a:cubicBezTo>
                    <a:pt x="156" y="590"/>
                    <a:pt x="200" y="755"/>
                    <a:pt x="243" y="919"/>
                  </a:cubicBezTo>
                  <a:cubicBezTo>
                    <a:pt x="390" y="1543"/>
                    <a:pt x="589" y="2149"/>
                    <a:pt x="841" y="2738"/>
                  </a:cubicBezTo>
                  <a:cubicBezTo>
                    <a:pt x="572" y="1967"/>
                    <a:pt x="329" y="1196"/>
                    <a:pt x="113" y="425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779950" y="2228950"/>
              <a:ext cx="1099825" cy="294375"/>
            </a:xfrm>
            <a:custGeom>
              <a:rect b="b" l="l" r="r" t="t"/>
              <a:pathLst>
                <a:path extrusionOk="0" h="11775" w="43993">
                  <a:moveTo>
                    <a:pt x="43993" y="1"/>
                  </a:moveTo>
                  <a:cubicBezTo>
                    <a:pt x="41992" y="677"/>
                    <a:pt x="39947" y="1196"/>
                    <a:pt x="37885" y="1682"/>
                  </a:cubicBezTo>
                  <a:cubicBezTo>
                    <a:pt x="36846" y="1924"/>
                    <a:pt x="35806" y="2158"/>
                    <a:pt x="34766" y="2409"/>
                  </a:cubicBezTo>
                  <a:cubicBezTo>
                    <a:pt x="33727" y="2661"/>
                    <a:pt x="32696" y="2929"/>
                    <a:pt x="31656" y="3180"/>
                  </a:cubicBezTo>
                  <a:cubicBezTo>
                    <a:pt x="29594" y="3683"/>
                    <a:pt x="27515" y="4151"/>
                    <a:pt x="25445" y="4627"/>
                  </a:cubicBezTo>
                  <a:cubicBezTo>
                    <a:pt x="23313" y="5112"/>
                    <a:pt x="21182" y="5615"/>
                    <a:pt x="19034" y="6048"/>
                  </a:cubicBezTo>
                  <a:cubicBezTo>
                    <a:pt x="17760" y="6308"/>
                    <a:pt x="16487" y="6550"/>
                    <a:pt x="15213" y="6776"/>
                  </a:cubicBezTo>
                  <a:lnTo>
                    <a:pt x="15551" y="6715"/>
                  </a:lnTo>
                  <a:lnTo>
                    <a:pt x="15551" y="6715"/>
                  </a:lnTo>
                  <a:cubicBezTo>
                    <a:pt x="10396" y="7633"/>
                    <a:pt x="5207" y="8300"/>
                    <a:pt x="0" y="8846"/>
                  </a:cubicBezTo>
                  <a:cubicBezTo>
                    <a:pt x="0" y="8864"/>
                    <a:pt x="9" y="8864"/>
                    <a:pt x="9" y="8881"/>
                  </a:cubicBezTo>
                  <a:cubicBezTo>
                    <a:pt x="44" y="9011"/>
                    <a:pt x="78" y="9141"/>
                    <a:pt x="113" y="9271"/>
                  </a:cubicBezTo>
                  <a:cubicBezTo>
                    <a:pt x="329" y="10050"/>
                    <a:pt x="572" y="10821"/>
                    <a:pt x="841" y="11592"/>
                  </a:cubicBezTo>
                  <a:cubicBezTo>
                    <a:pt x="867" y="11653"/>
                    <a:pt x="893" y="11714"/>
                    <a:pt x="927" y="11774"/>
                  </a:cubicBezTo>
                  <a:lnTo>
                    <a:pt x="1698" y="11679"/>
                  </a:lnTo>
                  <a:cubicBezTo>
                    <a:pt x="6186" y="11081"/>
                    <a:pt x="10656" y="10354"/>
                    <a:pt x="15092" y="9435"/>
                  </a:cubicBezTo>
                  <a:cubicBezTo>
                    <a:pt x="17275" y="8976"/>
                    <a:pt x="19441" y="8474"/>
                    <a:pt x="21598" y="7911"/>
                  </a:cubicBezTo>
                  <a:cubicBezTo>
                    <a:pt x="23677" y="7365"/>
                    <a:pt x="25739" y="6767"/>
                    <a:pt x="27810" y="6195"/>
                  </a:cubicBezTo>
                  <a:cubicBezTo>
                    <a:pt x="29196" y="5797"/>
                    <a:pt x="30591" y="5407"/>
                    <a:pt x="31968" y="4991"/>
                  </a:cubicBezTo>
                  <a:cubicBezTo>
                    <a:pt x="33354" y="4575"/>
                    <a:pt x="34749" y="4151"/>
                    <a:pt x="36109" y="3648"/>
                  </a:cubicBezTo>
                  <a:cubicBezTo>
                    <a:pt x="38812" y="2635"/>
                    <a:pt x="41446" y="1370"/>
                    <a:pt x="43993" y="10"/>
                  </a:cubicBezTo>
                  <a:lnTo>
                    <a:pt x="43993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2928275" y="1853175"/>
              <a:ext cx="1550" cy="900"/>
            </a:xfrm>
            <a:custGeom>
              <a:rect b="b" l="l" r="r" t="t"/>
              <a:pathLst>
                <a:path extrusionOk="0" h="36" w="62">
                  <a:moveTo>
                    <a:pt x="0" y="1"/>
                  </a:moveTo>
                  <a:lnTo>
                    <a:pt x="0" y="10"/>
                  </a:lnTo>
                  <a:lnTo>
                    <a:pt x="61" y="36"/>
                  </a:lnTo>
                  <a:lnTo>
                    <a:pt x="35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946475" y="1863800"/>
              <a:ext cx="675" cy="250"/>
            </a:xfrm>
            <a:custGeom>
              <a:rect b="b" l="l" r="r" t="t"/>
              <a:pathLst>
                <a:path extrusionOk="0" h="10" w="27">
                  <a:moveTo>
                    <a:pt x="0" y="0"/>
                  </a:moveTo>
                  <a:lnTo>
                    <a:pt x="17" y="9"/>
                  </a:lnTo>
                  <a:lnTo>
                    <a:pt x="26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1805725" y="1727575"/>
              <a:ext cx="34025" cy="56325"/>
            </a:xfrm>
            <a:custGeom>
              <a:rect b="b" l="l" r="r" t="t"/>
              <a:pathLst>
                <a:path extrusionOk="0" h="2253" w="1361">
                  <a:moveTo>
                    <a:pt x="1360" y="0"/>
                  </a:moveTo>
                  <a:cubicBezTo>
                    <a:pt x="1135" y="269"/>
                    <a:pt x="936" y="546"/>
                    <a:pt x="745" y="840"/>
                  </a:cubicBezTo>
                  <a:cubicBezTo>
                    <a:pt x="572" y="1118"/>
                    <a:pt x="416" y="1395"/>
                    <a:pt x="269" y="1689"/>
                  </a:cubicBezTo>
                  <a:cubicBezTo>
                    <a:pt x="182" y="1880"/>
                    <a:pt x="96" y="2071"/>
                    <a:pt x="0" y="2253"/>
                  </a:cubicBezTo>
                  <a:lnTo>
                    <a:pt x="26" y="2253"/>
                  </a:lnTo>
                  <a:cubicBezTo>
                    <a:pt x="208" y="1863"/>
                    <a:pt x="416" y="1464"/>
                    <a:pt x="641" y="1083"/>
                  </a:cubicBezTo>
                  <a:cubicBezTo>
                    <a:pt x="875" y="702"/>
                    <a:pt x="1109" y="347"/>
                    <a:pt x="1360" y="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1806375" y="1679475"/>
              <a:ext cx="1142500" cy="192150"/>
            </a:xfrm>
            <a:custGeom>
              <a:rect b="b" l="l" r="r" t="t"/>
              <a:pathLst>
                <a:path extrusionOk="0" h="7686" w="45700">
                  <a:moveTo>
                    <a:pt x="11739" y="1"/>
                  </a:moveTo>
                  <a:lnTo>
                    <a:pt x="11748" y="10"/>
                  </a:lnTo>
                  <a:cubicBezTo>
                    <a:pt x="11683" y="9"/>
                    <a:pt x="11619" y="9"/>
                    <a:pt x="11555" y="9"/>
                  </a:cubicBezTo>
                  <a:cubicBezTo>
                    <a:pt x="8535" y="9"/>
                    <a:pt x="5516" y="209"/>
                    <a:pt x="2530" y="607"/>
                  </a:cubicBezTo>
                  <a:lnTo>
                    <a:pt x="2504" y="633"/>
                  </a:lnTo>
                  <a:cubicBezTo>
                    <a:pt x="2183" y="980"/>
                    <a:pt x="1863" y="1318"/>
                    <a:pt x="1551" y="1673"/>
                  </a:cubicBezTo>
                  <a:cubicBezTo>
                    <a:pt x="1482" y="1751"/>
                    <a:pt x="1404" y="1837"/>
                    <a:pt x="1334" y="1924"/>
                  </a:cubicBezTo>
                  <a:cubicBezTo>
                    <a:pt x="1083" y="2271"/>
                    <a:pt x="841" y="2635"/>
                    <a:pt x="624" y="3007"/>
                  </a:cubicBezTo>
                  <a:cubicBezTo>
                    <a:pt x="390" y="3397"/>
                    <a:pt x="191" y="3787"/>
                    <a:pt x="0" y="4177"/>
                  </a:cubicBezTo>
                  <a:cubicBezTo>
                    <a:pt x="251" y="4125"/>
                    <a:pt x="503" y="4081"/>
                    <a:pt x="754" y="4038"/>
                  </a:cubicBezTo>
                  <a:cubicBezTo>
                    <a:pt x="4849" y="3344"/>
                    <a:pt x="9003" y="2989"/>
                    <a:pt x="13166" y="2989"/>
                  </a:cubicBezTo>
                  <a:cubicBezTo>
                    <a:pt x="13265" y="2989"/>
                    <a:pt x="13364" y="2989"/>
                    <a:pt x="13463" y="2990"/>
                  </a:cubicBezTo>
                  <a:cubicBezTo>
                    <a:pt x="16149" y="2990"/>
                    <a:pt x="18834" y="3120"/>
                    <a:pt x="21511" y="3354"/>
                  </a:cubicBezTo>
                  <a:lnTo>
                    <a:pt x="21537" y="3354"/>
                  </a:lnTo>
                  <a:cubicBezTo>
                    <a:pt x="23391" y="3518"/>
                    <a:pt x="25237" y="3743"/>
                    <a:pt x="27082" y="4012"/>
                  </a:cubicBezTo>
                  <a:cubicBezTo>
                    <a:pt x="28971" y="4289"/>
                    <a:pt x="30859" y="4601"/>
                    <a:pt x="32739" y="4982"/>
                  </a:cubicBezTo>
                  <a:cubicBezTo>
                    <a:pt x="34714" y="5389"/>
                    <a:pt x="36655" y="5927"/>
                    <a:pt x="38630" y="6342"/>
                  </a:cubicBezTo>
                  <a:cubicBezTo>
                    <a:pt x="39609" y="6550"/>
                    <a:pt x="40597" y="6758"/>
                    <a:pt x="41584" y="6949"/>
                  </a:cubicBezTo>
                  <a:cubicBezTo>
                    <a:pt x="42555" y="7139"/>
                    <a:pt x="43534" y="7321"/>
                    <a:pt x="44495" y="7529"/>
                  </a:cubicBezTo>
                  <a:cubicBezTo>
                    <a:pt x="44894" y="7616"/>
                    <a:pt x="45292" y="7668"/>
                    <a:pt x="45699" y="7685"/>
                  </a:cubicBezTo>
                  <a:lnTo>
                    <a:pt x="45699" y="7677"/>
                  </a:lnTo>
                  <a:cubicBezTo>
                    <a:pt x="45483" y="7633"/>
                    <a:pt x="45266" y="7581"/>
                    <a:pt x="45050" y="7503"/>
                  </a:cubicBezTo>
                  <a:lnTo>
                    <a:pt x="45067" y="7503"/>
                  </a:lnTo>
                  <a:cubicBezTo>
                    <a:pt x="44660" y="7339"/>
                    <a:pt x="44270" y="7131"/>
                    <a:pt x="43871" y="6940"/>
                  </a:cubicBezTo>
                  <a:cubicBezTo>
                    <a:pt x="43404" y="6724"/>
                    <a:pt x="42927" y="6498"/>
                    <a:pt x="42459" y="6282"/>
                  </a:cubicBezTo>
                  <a:cubicBezTo>
                    <a:pt x="41558" y="5849"/>
                    <a:pt x="40666" y="5424"/>
                    <a:pt x="39756" y="5008"/>
                  </a:cubicBezTo>
                  <a:cubicBezTo>
                    <a:pt x="38803" y="4584"/>
                    <a:pt x="37833" y="4194"/>
                    <a:pt x="36854" y="3839"/>
                  </a:cubicBezTo>
                  <a:cubicBezTo>
                    <a:pt x="35901" y="3492"/>
                    <a:pt x="34922" y="3215"/>
                    <a:pt x="33952" y="2938"/>
                  </a:cubicBezTo>
                  <a:cubicBezTo>
                    <a:pt x="32098" y="2427"/>
                    <a:pt x="30201" y="2028"/>
                    <a:pt x="28312" y="1664"/>
                  </a:cubicBezTo>
                  <a:cubicBezTo>
                    <a:pt x="26467" y="1309"/>
                    <a:pt x="24621" y="1006"/>
                    <a:pt x="22759" y="763"/>
                  </a:cubicBezTo>
                  <a:cubicBezTo>
                    <a:pt x="19103" y="261"/>
                    <a:pt x="15421" y="10"/>
                    <a:pt x="11739" y="1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344575" y="1763075"/>
              <a:ext cx="250" cy="25"/>
            </a:xfrm>
            <a:custGeom>
              <a:rect b="b" l="l" r="r" t="t"/>
              <a:pathLst>
                <a:path extrusionOk="0" h="1" w="10">
                  <a:moveTo>
                    <a:pt x="9" y="1"/>
                  </a:moveTo>
                  <a:lnTo>
                    <a:pt x="9" y="1"/>
                  </a:lnTo>
                  <a:lnTo>
                    <a:pt x="1" y="1"/>
                  </a:lnTo>
                  <a:lnTo>
                    <a:pt x="9" y="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1745950" y="1998075"/>
              <a:ext cx="2625" cy="14550"/>
            </a:xfrm>
            <a:custGeom>
              <a:rect b="b" l="l" r="r" t="t"/>
              <a:pathLst>
                <a:path extrusionOk="0" h="582" w="105">
                  <a:moveTo>
                    <a:pt x="95" y="1"/>
                  </a:moveTo>
                  <a:cubicBezTo>
                    <a:pt x="95" y="11"/>
                    <a:pt x="94" y="20"/>
                    <a:pt x="93" y="30"/>
                  </a:cubicBezTo>
                  <a:lnTo>
                    <a:pt x="93" y="30"/>
                  </a:lnTo>
                  <a:cubicBezTo>
                    <a:pt x="96" y="20"/>
                    <a:pt x="100" y="10"/>
                    <a:pt x="104" y="1"/>
                  </a:cubicBezTo>
                  <a:close/>
                  <a:moveTo>
                    <a:pt x="93" y="30"/>
                  </a:moveTo>
                  <a:lnTo>
                    <a:pt x="93" y="30"/>
                  </a:lnTo>
                  <a:cubicBezTo>
                    <a:pt x="79" y="66"/>
                    <a:pt x="66" y="106"/>
                    <a:pt x="52" y="139"/>
                  </a:cubicBezTo>
                  <a:cubicBezTo>
                    <a:pt x="35" y="287"/>
                    <a:pt x="17" y="434"/>
                    <a:pt x="0" y="581"/>
                  </a:cubicBezTo>
                  <a:lnTo>
                    <a:pt x="26" y="572"/>
                  </a:lnTo>
                  <a:cubicBezTo>
                    <a:pt x="51" y="392"/>
                    <a:pt x="75" y="211"/>
                    <a:pt x="93" y="3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1746800" y="1900625"/>
              <a:ext cx="1127775" cy="111775"/>
            </a:xfrm>
            <a:custGeom>
              <a:rect b="b" l="l" r="r" t="t"/>
              <a:pathLst>
                <a:path extrusionOk="0" h="4471" w="45111">
                  <a:moveTo>
                    <a:pt x="18679" y="0"/>
                  </a:moveTo>
                  <a:cubicBezTo>
                    <a:pt x="12788" y="0"/>
                    <a:pt x="6888" y="347"/>
                    <a:pt x="1066" y="1265"/>
                  </a:cubicBezTo>
                  <a:cubicBezTo>
                    <a:pt x="876" y="1291"/>
                    <a:pt x="694" y="1317"/>
                    <a:pt x="503" y="1352"/>
                  </a:cubicBezTo>
                  <a:cubicBezTo>
                    <a:pt x="486" y="1456"/>
                    <a:pt x="477" y="1551"/>
                    <a:pt x="460" y="1655"/>
                  </a:cubicBezTo>
                  <a:cubicBezTo>
                    <a:pt x="417" y="1897"/>
                    <a:pt x="373" y="2131"/>
                    <a:pt x="339" y="2374"/>
                  </a:cubicBezTo>
                  <a:cubicBezTo>
                    <a:pt x="313" y="2591"/>
                    <a:pt x="287" y="2807"/>
                    <a:pt x="261" y="3015"/>
                  </a:cubicBezTo>
                  <a:cubicBezTo>
                    <a:pt x="217" y="3318"/>
                    <a:pt x="157" y="3613"/>
                    <a:pt x="70" y="3899"/>
                  </a:cubicBezTo>
                  <a:cubicBezTo>
                    <a:pt x="44" y="4089"/>
                    <a:pt x="18" y="4280"/>
                    <a:pt x="1" y="4470"/>
                  </a:cubicBezTo>
                  <a:cubicBezTo>
                    <a:pt x="287" y="4418"/>
                    <a:pt x="573" y="4367"/>
                    <a:pt x="867" y="4315"/>
                  </a:cubicBezTo>
                  <a:lnTo>
                    <a:pt x="893" y="4306"/>
                  </a:lnTo>
                  <a:lnTo>
                    <a:pt x="936" y="4306"/>
                  </a:lnTo>
                  <a:lnTo>
                    <a:pt x="971" y="4297"/>
                  </a:lnTo>
                  <a:cubicBezTo>
                    <a:pt x="988" y="4297"/>
                    <a:pt x="997" y="4297"/>
                    <a:pt x="1014" y="4289"/>
                  </a:cubicBezTo>
                  <a:lnTo>
                    <a:pt x="1066" y="4280"/>
                  </a:lnTo>
                  <a:cubicBezTo>
                    <a:pt x="8266" y="3024"/>
                    <a:pt x="15586" y="2591"/>
                    <a:pt x="22898" y="2530"/>
                  </a:cubicBezTo>
                  <a:cubicBezTo>
                    <a:pt x="23539" y="2521"/>
                    <a:pt x="24189" y="2521"/>
                    <a:pt x="24830" y="2521"/>
                  </a:cubicBezTo>
                  <a:cubicBezTo>
                    <a:pt x="27879" y="2521"/>
                    <a:pt x="30938" y="2573"/>
                    <a:pt x="33987" y="2668"/>
                  </a:cubicBezTo>
                  <a:cubicBezTo>
                    <a:pt x="34715" y="2686"/>
                    <a:pt x="35451" y="2694"/>
                    <a:pt x="36179" y="2694"/>
                  </a:cubicBezTo>
                  <a:cubicBezTo>
                    <a:pt x="37262" y="2694"/>
                    <a:pt x="38345" y="2677"/>
                    <a:pt x="39436" y="2634"/>
                  </a:cubicBezTo>
                  <a:cubicBezTo>
                    <a:pt x="41221" y="2573"/>
                    <a:pt x="43014" y="2461"/>
                    <a:pt x="44799" y="2391"/>
                  </a:cubicBezTo>
                  <a:lnTo>
                    <a:pt x="45111" y="2374"/>
                  </a:lnTo>
                  <a:lnTo>
                    <a:pt x="45111" y="2365"/>
                  </a:lnTo>
                  <a:cubicBezTo>
                    <a:pt x="41533" y="1716"/>
                    <a:pt x="37972" y="962"/>
                    <a:pt x="34334" y="685"/>
                  </a:cubicBezTo>
                  <a:cubicBezTo>
                    <a:pt x="30643" y="390"/>
                    <a:pt x="26944" y="165"/>
                    <a:pt x="23236" y="61"/>
                  </a:cubicBezTo>
                  <a:cubicBezTo>
                    <a:pt x="21720" y="26"/>
                    <a:pt x="20204" y="0"/>
                    <a:pt x="18688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1769325" y="2007825"/>
              <a:ext cx="900" cy="250"/>
            </a:xfrm>
            <a:custGeom>
              <a:rect b="b" l="l" r="r" t="t"/>
              <a:pathLst>
                <a:path extrusionOk="0" h="10" w="36">
                  <a:moveTo>
                    <a:pt x="35" y="1"/>
                  </a:moveTo>
                  <a:lnTo>
                    <a:pt x="1" y="9"/>
                  </a:lnTo>
                  <a:lnTo>
                    <a:pt x="35" y="9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1771075" y="2007600"/>
              <a:ext cx="1100" cy="250"/>
            </a:xfrm>
            <a:custGeom>
              <a:rect b="b" l="l" r="r" t="t"/>
              <a:pathLst>
                <a:path extrusionOk="0" h="10" w="44">
                  <a:moveTo>
                    <a:pt x="43" y="1"/>
                  </a:moveTo>
                  <a:lnTo>
                    <a:pt x="0" y="10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1743775" y="2240000"/>
              <a:ext cx="4350" cy="42700"/>
            </a:xfrm>
            <a:custGeom>
              <a:rect b="b" l="l" r="r" t="t"/>
              <a:pathLst>
                <a:path extrusionOk="0" h="1708" w="174">
                  <a:moveTo>
                    <a:pt x="0" y="1"/>
                  </a:moveTo>
                  <a:cubicBezTo>
                    <a:pt x="18" y="269"/>
                    <a:pt x="35" y="538"/>
                    <a:pt x="61" y="806"/>
                  </a:cubicBezTo>
                  <a:lnTo>
                    <a:pt x="61" y="841"/>
                  </a:lnTo>
                  <a:cubicBezTo>
                    <a:pt x="78" y="936"/>
                    <a:pt x="96" y="1023"/>
                    <a:pt x="104" y="1110"/>
                  </a:cubicBezTo>
                  <a:lnTo>
                    <a:pt x="96" y="988"/>
                  </a:lnTo>
                  <a:cubicBezTo>
                    <a:pt x="61" y="659"/>
                    <a:pt x="26" y="330"/>
                    <a:pt x="0" y="1"/>
                  </a:cubicBezTo>
                  <a:close/>
                  <a:moveTo>
                    <a:pt x="165" y="1629"/>
                  </a:moveTo>
                  <a:cubicBezTo>
                    <a:pt x="174" y="1655"/>
                    <a:pt x="174" y="1681"/>
                    <a:pt x="174" y="1707"/>
                  </a:cubicBezTo>
                  <a:lnTo>
                    <a:pt x="174" y="1629"/>
                  </a:ln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1741825" y="2092725"/>
              <a:ext cx="1197725" cy="189975"/>
            </a:xfrm>
            <a:custGeom>
              <a:rect b="b" l="l" r="r" t="t"/>
              <a:pathLst>
                <a:path extrusionOk="0" h="7599" w="47909">
                  <a:moveTo>
                    <a:pt x="47900" y="1"/>
                  </a:moveTo>
                  <a:cubicBezTo>
                    <a:pt x="45873" y="87"/>
                    <a:pt x="43837" y="70"/>
                    <a:pt x="41801" y="87"/>
                  </a:cubicBezTo>
                  <a:cubicBezTo>
                    <a:pt x="40788" y="96"/>
                    <a:pt x="39765" y="113"/>
                    <a:pt x="38743" y="157"/>
                  </a:cubicBezTo>
                  <a:cubicBezTo>
                    <a:pt x="37721" y="191"/>
                    <a:pt x="36699" y="260"/>
                    <a:pt x="35685" y="330"/>
                  </a:cubicBezTo>
                  <a:cubicBezTo>
                    <a:pt x="31587" y="590"/>
                    <a:pt x="27498" y="902"/>
                    <a:pt x="23409" y="1274"/>
                  </a:cubicBezTo>
                  <a:cubicBezTo>
                    <a:pt x="15560" y="1993"/>
                    <a:pt x="7728" y="3007"/>
                    <a:pt x="1" y="4610"/>
                  </a:cubicBezTo>
                  <a:lnTo>
                    <a:pt x="1" y="4635"/>
                  </a:lnTo>
                  <a:cubicBezTo>
                    <a:pt x="35" y="4930"/>
                    <a:pt x="53" y="5225"/>
                    <a:pt x="70" y="5519"/>
                  </a:cubicBezTo>
                  <a:lnTo>
                    <a:pt x="87" y="5883"/>
                  </a:lnTo>
                  <a:cubicBezTo>
                    <a:pt x="113" y="6221"/>
                    <a:pt x="148" y="6550"/>
                    <a:pt x="182" y="6879"/>
                  </a:cubicBezTo>
                  <a:lnTo>
                    <a:pt x="191" y="7001"/>
                  </a:lnTo>
                  <a:cubicBezTo>
                    <a:pt x="191" y="7018"/>
                    <a:pt x="200" y="7035"/>
                    <a:pt x="200" y="7061"/>
                  </a:cubicBezTo>
                  <a:cubicBezTo>
                    <a:pt x="226" y="7209"/>
                    <a:pt x="243" y="7364"/>
                    <a:pt x="252" y="7520"/>
                  </a:cubicBezTo>
                  <a:cubicBezTo>
                    <a:pt x="252" y="7546"/>
                    <a:pt x="260" y="7572"/>
                    <a:pt x="260" y="7598"/>
                  </a:cubicBezTo>
                  <a:cubicBezTo>
                    <a:pt x="1759" y="7252"/>
                    <a:pt x="3267" y="6923"/>
                    <a:pt x="4774" y="6611"/>
                  </a:cubicBezTo>
                  <a:cubicBezTo>
                    <a:pt x="6541" y="6247"/>
                    <a:pt x="8309" y="5918"/>
                    <a:pt x="10085" y="5597"/>
                  </a:cubicBezTo>
                  <a:lnTo>
                    <a:pt x="10085" y="5597"/>
                  </a:lnTo>
                  <a:lnTo>
                    <a:pt x="10033" y="5606"/>
                  </a:lnTo>
                  <a:cubicBezTo>
                    <a:pt x="18072" y="4185"/>
                    <a:pt x="26181" y="3163"/>
                    <a:pt x="34290" y="2158"/>
                  </a:cubicBezTo>
                  <a:cubicBezTo>
                    <a:pt x="36161" y="1924"/>
                    <a:pt x="38041" y="1707"/>
                    <a:pt x="39904" y="1413"/>
                  </a:cubicBezTo>
                  <a:cubicBezTo>
                    <a:pt x="41775" y="1109"/>
                    <a:pt x="43647" y="737"/>
                    <a:pt x="45518" y="408"/>
                  </a:cubicBezTo>
                  <a:lnTo>
                    <a:pt x="45527" y="408"/>
                  </a:lnTo>
                  <a:cubicBezTo>
                    <a:pt x="46315" y="269"/>
                    <a:pt x="47112" y="131"/>
                    <a:pt x="47909" y="9"/>
                  </a:cubicBezTo>
                  <a:lnTo>
                    <a:pt x="47909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879750" y="2102900"/>
              <a:ext cx="475" cy="25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1987875" y="2232850"/>
              <a:ext cx="5000" cy="900"/>
            </a:xfrm>
            <a:custGeom>
              <a:rect b="b" l="l" r="r" t="t"/>
              <a:pathLst>
                <a:path extrusionOk="0" h="36" w="200">
                  <a:moveTo>
                    <a:pt x="199" y="1"/>
                  </a:moveTo>
                  <a:lnTo>
                    <a:pt x="0" y="35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1870475" y="331250"/>
              <a:ext cx="1325" cy="9550"/>
            </a:xfrm>
            <a:custGeom>
              <a:rect b="b" l="l" r="r" t="t"/>
              <a:pathLst>
                <a:path extrusionOk="0" h="382" w="53">
                  <a:moveTo>
                    <a:pt x="35" y="0"/>
                  </a:moveTo>
                  <a:cubicBezTo>
                    <a:pt x="27" y="61"/>
                    <a:pt x="18" y="130"/>
                    <a:pt x="1" y="191"/>
                  </a:cubicBezTo>
                  <a:lnTo>
                    <a:pt x="18" y="381"/>
                  </a:lnTo>
                  <a:cubicBezTo>
                    <a:pt x="27" y="251"/>
                    <a:pt x="35" y="130"/>
                    <a:pt x="53" y="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1869825" y="331250"/>
              <a:ext cx="1669025" cy="173925"/>
            </a:xfrm>
            <a:custGeom>
              <a:rect b="b" l="l" r="r" t="t"/>
              <a:pathLst>
                <a:path extrusionOk="0" h="6957" w="66761">
                  <a:moveTo>
                    <a:pt x="87" y="0"/>
                  </a:moveTo>
                  <a:cubicBezTo>
                    <a:pt x="70" y="130"/>
                    <a:pt x="61" y="251"/>
                    <a:pt x="44" y="381"/>
                  </a:cubicBezTo>
                  <a:cubicBezTo>
                    <a:pt x="79" y="1144"/>
                    <a:pt x="9" y="1889"/>
                    <a:pt x="1" y="2643"/>
                  </a:cubicBezTo>
                  <a:lnTo>
                    <a:pt x="1" y="2738"/>
                  </a:lnTo>
                  <a:lnTo>
                    <a:pt x="9" y="2937"/>
                  </a:lnTo>
                  <a:cubicBezTo>
                    <a:pt x="4514" y="3535"/>
                    <a:pt x="9010" y="4124"/>
                    <a:pt x="13533" y="4583"/>
                  </a:cubicBezTo>
                  <a:cubicBezTo>
                    <a:pt x="19251" y="5164"/>
                    <a:pt x="24977" y="5623"/>
                    <a:pt x="30704" y="5995"/>
                  </a:cubicBezTo>
                  <a:cubicBezTo>
                    <a:pt x="36439" y="6368"/>
                    <a:pt x="42157" y="6723"/>
                    <a:pt x="47892" y="6888"/>
                  </a:cubicBezTo>
                  <a:cubicBezTo>
                    <a:pt x="49460" y="6931"/>
                    <a:pt x="51036" y="6957"/>
                    <a:pt x="52613" y="6957"/>
                  </a:cubicBezTo>
                  <a:cubicBezTo>
                    <a:pt x="53965" y="6957"/>
                    <a:pt x="55316" y="6940"/>
                    <a:pt x="56676" y="6905"/>
                  </a:cubicBezTo>
                  <a:cubicBezTo>
                    <a:pt x="58132" y="6862"/>
                    <a:pt x="59596" y="6758"/>
                    <a:pt x="61051" y="6576"/>
                  </a:cubicBezTo>
                  <a:cubicBezTo>
                    <a:pt x="62472" y="6403"/>
                    <a:pt x="63867" y="6099"/>
                    <a:pt x="65296" y="5961"/>
                  </a:cubicBezTo>
                  <a:lnTo>
                    <a:pt x="65270" y="5961"/>
                  </a:lnTo>
                  <a:cubicBezTo>
                    <a:pt x="65738" y="5917"/>
                    <a:pt x="66206" y="5891"/>
                    <a:pt x="66674" y="5891"/>
                  </a:cubicBezTo>
                  <a:lnTo>
                    <a:pt x="66760" y="5891"/>
                  </a:lnTo>
                  <a:lnTo>
                    <a:pt x="66760" y="5883"/>
                  </a:lnTo>
                  <a:cubicBezTo>
                    <a:pt x="66007" y="5805"/>
                    <a:pt x="65244" y="5779"/>
                    <a:pt x="64491" y="5779"/>
                  </a:cubicBezTo>
                  <a:cubicBezTo>
                    <a:pt x="63867" y="5779"/>
                    <a:pt x="63252" y="5796"/>
                    <a:pt x="62628" y="5805"/>
                  </a:cubicBezTo>
                  <a:cubicBezTo>
                    <a:pt x="62195" y="5822"/>
                    <a:pt x="61770" y="5822"/>
                    <a:pt x="61346" y="5822"/>
                  </a:cubicBezTo>
                  <a:lnTo>
                    <a:pt x="60653" y="5822"/>
                  </a:lnTo>
                  <a:cubicBezTo>
                    <a:pt x="59908" y="5805"/>
                    <a:pt x="59171" y="5761"/>
                    <a:pt x="58435" y="5735"/>
                  </a:cubicBezTo>
                  <a:cubicBezTo>
                    <a:pt x="56997" y="5675"/>
                    <a:pt x="55567" y="5640"/>
                    <a:pt x="54138" y="5588"/>
                  </a:cubicBezTo>
                  <a:cubicBezTo>
                    <a:pt x="52708" y="5527"/>
                    <a:pt x="51270" y="5450"/>
                    <a:pt x="49841" y="5354"/>
                  </a:cubicBezTo>
                  <a:cubicBezTo>
                    <a:pt x="44106" y="4999"/>
                    <a:pt x="38388" y="4453"/>
                    <a:pt x="32670" y="3907"/>
                  </a:cubicBezTo>
                  <a:cubicBezTo>
                    <a:pt x="26952" y="3370"/>
                    <a:pt x="21217" y="2799"/>
                    <a:pt x="15508" y="2123"/>
                  </a:cubicBezTo>
                  <a:cubicBezTo>
                    <a:pt x="12649" y="1785"/>
                    <a:pt x="9799" y="1412"/>
                    <a:pt x="6949" y="1014"/>
                  </a:cubicBezTo>
                  <a:cubicBezTo>
                    <a:pt x="4661" y="685"/>
                    <a:pt x="2374" y="347"/>
                    <a:pt x="87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1915525" y="670200"/>
              <a:ext cx="7400" cy="23625"/>
            </a:xfrm>
            <a:custGeom>
              <a:rect b="b" l="l" r="r" t="t"/>
              <a:pathLst>
                <a:path extrusionOk="0" h="945" w="296">
                  <a:moveTo>
                    <a:pt x="1" y="0"/>
                  </a:moveTo>
                  <a:lnTo>
                    <a:pt x="1" y="0"/>
                  </a:lnTo>
                  <a:cubicBezTo>
                    <a:pt x="70" y="286"/>
                    <a:pt x="139" y="572"/>
                    <a:pt x="208" y="867"/>
                  </a:cubicBezTo>
                  <a:cubicBezTo>
                    <a:pt x="217" y="893"/>
                    <a:pt x="226" y="910"/>
                    <a:pt x="234" y="936"/>
                  </a:cubicBezTo>
                  <a:lnTo>
                    <a:pt x="295" y="945"/>
                  </a:lnTo>
                  <a:cubicBezTo>
                    <a:pt x="191" y="624"/>
                    <a:pt x="96" y="312"/>
                    <a:pt x="1" y="0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1896250" y="589625"/>
              <a:ext cx="1491200" cy="177625"/>
            </a:xfrm>
            <a:custGeom>
              <a:rect b="b" l="l" r="r" t="t"/>
              <a:pathLst>
                <a:path extrusionOk="0" h="7105" w="59648">
                  <a:moveTo>
                    <a:pt x="1" y="1"/>
                  </a:moveTo>
                  <a:lnTo>
                    <a:pt x="9" y="9"/>
                  </a:lnTo>
                  <a:cubicBezTo>
                    <a:pt x="44" y="217"/>
                    <a:pt x="78" y="425"/>
                    <a:pt x="104" y="642"/>
                  </a:cubicBezTo>
                  <a:cubicBezTo>
                    <a:pt x="122" y="668"/>
                    <a:pt x="130" y="694"/>
                    <a:pt x="139" y="728"/>
                  </a:cubicBezTo>
                  <a:cubicBezTo>
                    <a:pt x="364" y="1551"/>
                    <a:pt x="572" y="2383"/>
                    <a:pt x="772" y="3215"/>
                  </a:cubicBezTo>
                  <a:cubicBezTo>
                    <a:pt x="867" y="3527"/>
                    <a:pt x="962" y="3847"/>
                    <a:pt x="1066" y="4159"/>
                  </a:cubicBezTo>
                  <a:cubicBezTo>
                    <a:pt x="4211" y="4454"/>
                    <a:pt x="7356" y="4740"/>
                    <a:pt x="10501" y="5008"/>
                  </a:cubicBezTo>
                  <a:cubicBezTo>
                    <a:pt x="15837" y="5467"/>
                    <a:pt x="21182" y="5900"/>
                    <a:pt x="26528" y="6256"/>
                  </a:cubicBezTo>
                  <a:cubicBezTo>
                    <a:pt x="31873" y="6611"/>
                    <a:pt x="37227" y="6940"/>
                    <a:pt x="42581" y="7053"/>
                  </a:cubicBezTo>
                  <a:cubicBezTo>
                    <a:pt x="43976" y="7087"/>
                    <a:pt x="45371" y="7105"/>
                    <a:pt x="46765" y="7105"/>
                  </a:cubicBezTo>
                  <a:cubicBezTo>
                    <a:pt x="48212" y="7105"/>
                    <a:pt x="49668" y="7087"/>
                    <a:pt x="51114" y="7001"/>
                  </a:cubicBezTo>
                  <a:cubicBezTo>
                    <a:pt x="53965" y="6827"/>
                    <a:pt x="56806" y="6438"/>
                    <a:pt x="59648" y="6100"/>
                  </a:cubicBezTo>
                  <a:lnTo>
                    <a:pt x="59648" y="6091"/>
                  </a:lnTo>
                  <a:lnTo>
                    <a:pt x="59024" y="6091"/>
                  </a:lnTo>
                  <a:cubicBezTo>
                    <a:pt x="56555" y="6091"/>
                    <a:pt x="54095" y="5874"/>
                    <a:pt x="51643" y="5658"/>
                  </a:cubicBezTo>
                  <a:cubicBezTo>
                    <a:pt x="48966" y="5415"/>
                    <a:pt x="46289" y="5242"/>
                    <a:pt x="43612" y="4982"/>
                  </a:cubicBezTo>
                  <a:cubicBezTo>
                    <a:pt x="38267" y="4445"/>
                    <a:pt x="32930" y="3830"/>
                    <a:pt x="27585" y="3223"/>
                  </a:cubicBezTo>
                  <a:cubicBezTo>
                    <a:pt x="18393" y="2175"/>
                    <a:pt x="9201" y="1075"/>
                    <a:pt x="1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1999125" y="881150"/>
              <a:ext cx="34025" cy="65650"/>
            </a:xfrm>
            <a:custGeom>
              <a:rect b="b" l="l" r="r" t="t"/>
              <a:pathLst>
                <a:path extrusionOk="0" h="2626" w="1361">
                  <a:moveTo>
                    <a:pt x="1" y="1"/>
                  </a:moveTo>
                  <a:cubicBezTo>
                    <a:pt x="21" y="43"/>
                    <a:pt x="42" y="85"/>
                    <a:pt x="63" y="127"/>
                  </a:cubicBezTo>
                  <a:lnTo>
                    <a:pt x="63" y="127"/>
                  </a:lnTo>
                  <a:cubicBezTo>
                    <a:pt x="45" y="85"/>
                    <a:pt x="27" y="43"/>
                    <a:pt x="9" y="1"/>
                  </a:cubicBezTo>
                  <a:close/>
                  <a:moveTo>
                    <a:pt x="63" y="127"/>
                  </a:moveTo>
                  <a:lnTo>
                    <a:pt x="63" y="127"/>
                  </a:lnTo>
                  <a:cubicBezTo>
                    <a:pt x="216" y="493"/>
                    <a:pt x="364" y="866"/>
                    <a:pt x="512" y="1231"/>
                  </a:cubicBezTo>
                  <a:lnTo>
                    <a:pt x="780" y="1707"/>
                  </a:lnTo>
                  <a:cubicBezTo>
                    <a:pt x="945" y="2002"/>
                    <a:pt x="1101" y="2305"/>
                    <a:pt x="1257" y="2608"/>
                  </a:cubicBezTo>
                  <a:lnTo>
                    <a:pt x="1361" y="2626"/>
                  </a:lnTo>
                  <a:cubicBezTo>
                    <a:pt x="899" y="1785"/>
                    <a:pt x="469" y="952"/>
                    <a:pt x="63" y="127"/>
                  </a:cubicBez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1997175" y="876825"/>
              <a:ext cx="1452225" cy="149025"/>
            </a:xfrm>
            <a:custGeom>
              <a:rect b="b" l="l" r="r" t="t"/>
              <a:pathLst>
                <a:path extrusionOk="0" h="5961" w="58089">
                  <a:moveTo>
                    <a:pt x="9" y="0"/>
                  </a:moveTo>
                  <a:lnTo>
                    <a:pt x="1" y="9"/>
                  </a:lnTo>
                  <a:cubicBezTo>
                    <a:pt x="5" y="10"/>
                    <a:pt x="10" y="11"/>
                    <a:pt x="14" y="11"/>
                  </a:cubicBezTo>
                  <a:lnTo>
                    <a:pt x="14" y="11"/>
                  </a:lnTo>
                  <a:lnTo>
                    <a:pt x="9" y="0"/>
                  </a:lnTo>
                  <a:close/>
                  <a:moveTo>
                    <a:pt x="14" y="11"/>
                  </a:moveTo>
                  <a:lnTo>
                    <a:pt x="87" y="174"/>
                  </a:lnTo>
                  <a:cubicBezTo>
                    <a:pt x="503" y="1040"/>
                    <a:pt x="962" y="1915"/>
                    <a:pt x="1439" y="2799"/>
                  </a:cubicBezTo>
                  <a:cubicBezTo>
                    <a:pt x="1967" y="2877"/>
                    <a:pt x="2487" y="2963"/>
                    <a:pt x="3015" y="3041"/>
                  </a:cubicBezTo>
                  <a:cubicBezTo>
                    <a:pt x="14494" y="4757"/>
                    <a:pt x="26069" y="5952"/>
                    <a:pt x="37686" y="5961"/>
                  </a:cubicBezTo>
                  <a:lnTo>
                    <a:pt x="37782" y="5961"/>
                  </a:lnTo>
                  <a:cubicBezTo>
                    <a:pt x="41117" y="5961"/>
                    <a:pt x="44461" y="5883"/>
                    <a:pt x="47788" y="5753"/>
                  </a:cubicBezTo>
                  <a:cubicBezTo>
                    <a:pt x="49512" y="5692"/>
                    <a:pt x="51227" y="5562"/>
                    <a:pt x="52942" y="5441"/>
                  </a:cubicBezTo>
                  <a:cubicBezTo>
                    <a:pt x="54649" y="5311"/>
                    <a:pt x="56373" y="5190"/>
                    <a:pt x="58089" y="5077"/>
                  </a:cubicBezTo>
                  <a:lnTo>
                    <a:pt x="58089" y="5068"/>
                  </a:lnTo>
                  <a:cubicBezTo>
                    <a:pt x="55134" y="4964"/>
                    <a:pt x="52189" y="4834"/>
                    <a:pt x="49243" y="4739"/>
                  </a:cubicBezTo>
                  <a:cubicBezTo>
                    <a:pt x="47770" y="4696"/>
                    <a:pt x="46289" y="4679"/>
                    <a:pt x="44816" y="4653"/>
                  </a:cubicBezTo>
                  <a:cubicBezTo>
                    <a:pt x="43343" y="4618"/>
                    <a:pt x="41862" y="4583"/>
                    <a:pt x="40389" y="4531"/>
                  </a:cubicBezTo>
                  <a:cubicBezTo>
                    <a:pt x="37435" y="4427"/>
                    <a:pt x="34489" y="4289"/>
                    <a:pt x="31535" y="4081"/>
                  </a:cubicBezTo>
                  <a:cubicBezTo>
                    <a:pt x="28642" y="3873"/>
                    <a:pt x="25739" y="3604"/>
                    <a:pt x="22855" y="3292"/>
                  </a:cubicBezTo>
                  <a:cubicBezTo>
                    <a:pt x="16721" y="2634"/>
                    <a:pt x="10613" y="1759"/>
                    <a:pt x="4532" y="771"/>
                  </a:cubicBezTo>
                  <a:lnTo>
                    <a:pt x="4506" y="763"/>
                  </a:lnTo>
                  <a:lnTo>
                    <a:pt x="4289" y="728"/>
                  </a:lnTo>
                  <a:lnTo>
                    <a:pt x="4289" y="728"/>
                  </a:lnTo>
                  <a:lnTo>
                    <a:pt x="4315" y="737"/>
                  </a:lnTo>
                  <a:cubicBezTo>
                    <a:pt x="2881" y="504"/>
                    <a:pt x="1448" y="253"/>
                    <a:pt x="14" y="1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109150" y="895675"/>
              <a:ext cx="1550" cy="225"/>
            </a:xfrm>
            <a:custGeom>
              <a:rect b="b" l="l" r="r" t="t"/>
              <a:pathLst>
                <a:path extrusionOk="0" h="9" w="62">
                  <a:moveTo>
                    <a:pt x="1" y="0"/>
                  </a:moveTo>
                  <a:lnTo>
                    <a:pt x="27" y="0"/>
                  </a:lnTo>
                  <a:lnTo>
                    <a:pt x="61" y="9"/>
                  </a:lnTo>
                  <a:lnTo>
                    <a:pt x="2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144450" y="1126550"/>
              <a:ext cx="74525" cy="99000"/>
            </a:xfrm>
            <a:custGeom>
              <a:rect b="b" l="l" r="r" t="t"/>
              <a:pathLst>
                <a:path extrusionOk="0" h="3960" w="2981">
                  <a:moveTo>
                    <a:pt x="1" y="0"/>
                  </a:moveTo>
                  <a:lnTo>
                    <a:pt x="1" y="0"/>
                  </a:lnTo>
                  <a:cubicBezTo>
                    <a:pt x="35" y="52"/>
                    <a:pt x="70" y="104"/>
                    <a:pt x="105" y="147"/>
                  </a:cubicBezTo>
                  <a:cubicBezTo>
                    <a:pt x="650" y="832"/>
                    <a:pt x="1153" y="1542"/>
                    <a:pt x="1655" y="2261"/>
                  </a:cubicBezTo>
                  <a:cubicBezTo>
                    <a:pt x="1837" y="2521"/>
                    <a:pt x="2028" y="2790"/>
                    <a:pt x="2210" y="3050"/>
                  </a:cubicBezTo>
                  <a:cubicBezTo>
                    <a:pt x="2452" y="3353"/>
                    <a:pt x="2695" y="3648"/>
                    <a:pt x="2938" y="3951"/>
                  </a:cubicBezTo>
                  <a:lnTo>
                    <a:pt x="2981" y="3959"/>
                  </a:lnTo>
                  <a:cubicBezTo>
                    <a:pt x="1915" y="2591"/>
                    <a:pt x="945" y="1274"/>
                    <a:pt x="61" y="1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EC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145750" y="1126975"/>
              <a:ext cx="1340475" cy="177850"/>
            </a:xfrm>
            <a:custGeom>
              <a:rect b="b" l="l" r="r" t="t"/>
              <a:pathLst>
                <a:path extrusionOk="0" h="7114" w="53619">
                  <a:moveTo>
                    <a:pt x="1" y="1"/>
                  </a:moveTo>
                  <a:lnTo>
                    <a:pt x="1" y="1"/>
                  </a:lnTo>
                  <a:cubicBezTo>
                    <a:pt x="893" y="1265"/>
                    <a:pt x="1863" y="2574"/>
                    <a:pt x="2929" y="3942"/>
                  </a:cubicBezTo>
                  <a:cubicBezTo>
                    <a:pt x="7356" y="4748"/>
                    <a:pt x="11800" y="5441"/>
                    <a:pt x="16262" y="5987"/>
                  </a:cubicBezTo>
                  <a:cubicBezTo>
                    <a:pt x="19008" y="6316"/>
                    <a:pt x="21754" y="6576"/>
                    <a:pt x="24518" y="6767"/>
                  </a:cubicBezTo>
                  <a:cubicBezTo>
                    <a:pt x="27316" y="6957"/>
                    <a:pt x="30115" y="7035"/>
                    <a:pt x="32913" y="7079"/>
                  </a:cubicBezTo>
                  <a:cubicBezTo>
                    <a:pt x="34464" y="7096"/>
                    <a:pt x="36023" y="7113"/>
                    <a:pt x="37574" y="7113"/>
                  </a:cubicBezTo>
                  <a:cubicBezTo>
                    <a:pt x="39462" y="7113"/>
                    <a:pt x="41360" y="7087"/>
                    <a:pt x="43248" y="7053"/>
                  </a:cubicBezTo>
                  <a:cubicBezTo>
                    <a:pt x="44998" y="7009"/>
                    <a:pt x="46748" y="6845"/>
                    <a:pt x="48490" y="6654"/>
                  </a:cubicBezTo>
                  <a:cubicBezTo>
                    <a:pt x="50205" y="6463"/>
                    <a:pt x="51912" y="6256"/>
                    <a:pt x="53618" y="6022"/>
                  </a:cubicBezTo>
                  <a:lnTo>
                    <a:pt x="53618" y="6013"/>
                  </a:lnTo>
                  <a:cubicBezTo>
                    <a:pt x="50811" y="5666"/>
                    <a:pt x="47996" y="5320"/>
                    <a:pt x="45171" y="5121"/>
                  </a:cubicBezTo>
                  <a:cubicBezTo>
                    <a:pt x="43759" y="5017"/>
                    <a:pt x="42356" y="4991"/>
                    <a:pt x="40944" y="4947"/>
                  </a:cubicBezTo>
                  <a:cubicBezTo>
                    <a:pt x="39540" y="4913"/>
                    <a:pt x="38128" y="4861"/>
                    <a:pt x="36725" y="4800"/>
                  </a:cubicBezTo>
                  <a:cubicBezTo>
                    <a:pt x="31137" y="4566"/>
                    <a:pt x="25549" y="4133"/>
                    <a:pt x="19987" y="3440"/>
                  </a:cubicBezTo>
                  <a:cubicBezTo>
                    <a:pt x="17518" y="3128"/>
                    <a:pt x="15058" y="2773"/>
                    <a:pt x="12606" y="2366"/>
                  </a:cubicBezTo>
                  <a:cubicBezTo>
                    <a:pt x="8387" y="1673"/>
                    <a:pt x="4185" y="867"/>
                    <a:pt x="1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392000" y="1423275"/>
              <a:ext cx="733600" cy="91200"/>
            </a:xfrm>
            <a:custGeom>
              <a:rect b="b" l="l" r="r" t="t"/>
              <a:pathLst>
                <a:path extrusionOk="0" h="3648" w="29344">
                  <a:moveTo>
                    <a:pt x="1" y="0"/>
                  </a:moveTo>
                  <a:cubicBezTo>
                    <a:pt x="166" y="165"/>
                    <a:pt x="330" y="321"/>
                    <a:pt x="495" y="485"/>
                  </a:cubicBezTo>
                  <a:cubicBezTo>
                    <a:pt x="798" y="736"/>
                    <a:pt x="1093" y="988"/>
                    <a:pt x="1378" y="1248"/>
                  </a:cubicBezTo>
                  <a:cubicBezTo>
                    <a:pt x="1491" y="1334"/>
                    <a:pt x="1595" y="1430"/>
                    <a:pt x="1699" y="1516"/>
                  </a:cubicBezTo>
                  <a:cubicBezTo>
                    <a:pt x="1994" y="1707"/>
                    <a:pt x="2279" y="1915"/>
                    <a:pt x="2565" y="2123"/>
                  </a:cubicBezTo>
                  <a:cubicBezTo>
                    <a:pt x="2921" y="2391"/>
                    <a:pt x="3284" y="2651"/>
                    <a:pt x="3657" y="2911"/>
                  </a:cubicBezTo>
                  <a:lnTo>
                    <a:pt x="3700" y="2937"/>
                  </a:lnTo>
                  <a:cubicBezTo>
                    <a:pt x="2401" y="2036"/>
                    <a:pt x="1171" y="1057"/>
                    <a:pt x="10" y="0"/>
                  </a:cubicBezTo>
                  <a:close/>
                  <a:moveTo>
                    <a:pt x="29344" y="3353"/>
                  </a:moveTo>
                  <a:cubicBezTo>
                    <a:pt x="29188" y="3448"/>
                    <a:pt x="29023" y="3552"/>
                    <a:pt x="28859" y="3647"/>
                  </a:cubicBezTo>
                  <a:lnTo>
                    <a:pt x="28867" y="3647"/>
                  </a:lnTo>
                  <a:cubicBezTo>
                    <a:pt x="29023" y="3552"/>
                    <a:pt x="29179" y="3457"/>
                    <a:pt x="29344" y="3361"/>
                  </a:cubicBezTo>
                  <a:lnTo>
                    <a:pt x="29344" y="3353"/>
                  </a:lnTo>
                  <a:close/>
                </a:path>
              </a:pathLst>
            </a:custGeom>
            <a:solidFill>
              <a:srgbClr val="E3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2392000" y="1423275"/>
              <a:ext cx="748125" cy="119125"/>
            </a:xfrm>
            <a:custGeom>
              <a:rect b="b" l="l" r="r" t="t"/>
              <a:pathLst>
                <a:path extrusionOk="0" h="4765" w="29925">
                  <a:moveTo>
                    <a:pt x="1" y="0"/>
                  </a:moveTo>
                  <a:cubicBezTo>
                    <a:pt x="1171" y="1048"/>
                    <a:pt x="2401" y="2027"/>
                    <a:pt x="3692" y="2928"/>
                  </a:cubicBezTo>
                  <a:cubicBezTo>
                    <a:pt x="3804" y="3006"/>
                    <a:pt x="3917" y="3084"/>
                    <a:pt x="4029" y="3171"/>
                  </a:cubicBezTo>
                  <a:lnTo>
                    <a:pt x="4047" y="3180"/>
                  </a:lnTo>
                  <a:cubicBezTo>
                    <a:pt x="10501" y="3881"/>
                    <a:pt x="16981" y="4410"/>
                    <a:pt x="23479" y="4670"/>
                  </a:cubicBezTo>
                  <a:cubicBezTo>
                    <a:pt x="24562" y="4704"/>
                    <a:pt x="25645" y="4748"/>
                    <a:pt x="26727" y="4765"/>
                  </a:cubicBezTo>
                  <a:lnTo>
                    <a:pt x="26753" y="4756"/>
                  </a:lnTo>
                  <a:cubicBezTo>
                    <a:pt x="26909" y="4678"/>
                    <a:pt x="27074" y="4609"/>
                    <a:pt x="27230" y="4531"/>
                  </a:cubicBezTo>
                  <a:lnTo>
                    <a:pt x="27559" y="4384"/>
                  </a:lnTo>
                  <a:cubicBezTo>
                    <a:pt x="27828" y="4219"/>
                    <a:pt x="28088" y="4063"/>
                    <a:pt x="28365" y="3916"/>
                  </a:cubicBezTo>
                  <a:cubicBezTo>
                    <a:pt x="28529" y="3821"/>
                    <a:pt x="28694" y="3734"/>
                    <a:pt x="28850" y="3647"/>
                  </a:cubicBezTo>
                  <a:cubicBezTo>
                    <a:pt x="29015" y="3561"/>
                    <a:pt x="29179" y="3448"/>
                    <a:pt x="29335" y="3353"/>
                  </a:cubicBezTo>
                  <a:lnTo>
                    <a:pt x="29413" y="3301"/>
                  </a:lnTo>
                  <a:cubicBezTo>
                    <a:pt x="29578" y="3188"/>
                    <a:pt x="29751" y="3067"/>
                    <a:pt x="29924" y="2954"/>
                  </a:cubicBezTo>
                  <a:cubicBezTo>
                    <a:pt x="28547" y="2894"/>
                    <a:pt x="27178" y="2824"/>
                    <a:pt x="25809" y="2729"/>
                  </a:cubicBezTo>
                  <a:cubicBezTo>
                    <a:pt x="20802" y="2382"/>
                    <a:pt x="15803" y="1897"/>
                    <a:pt x="10821" y="1343"/>
                  </a:cubicBezTo>
                  <a:cubicBezTo>
                    <a:pt x="7209" y="936"/>
                    <a:pt x="3605" y="485"/>
                    <a:pt x="1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3060400" y="1507075"/>
              <a:ext cx="65200" cy="35325"/>
            </a:xfrm>
            <a:custGeom>
              <a:rect b="b" l="l" r="r" t="t"/>
              <a:pathLst>
                <a:path extrusionOk="0" h="1413" w="2608">
                  <a:moveTo>
                    <a:pt x="2608" y="1"/>
                  </a:moveTo>
                  <a:cubicBezTo>
                    <a:pt x="2452" y="96"/>
                    <a:pt x="2287" y="191"/>
                    <a:pt x="2131" y="295"/>
                  </a:cubicBezTo>
                  <a:lnTo>
                    <a:pt x="2365" y="174"/>
                  </a:lnTo>
                  <a:cubicBezTo>
                    <a:pt x="2443" y="113"/>
                    <a:pt x="2521" y="61"/>
                    <a:pt x="2608" y="1"/>
                  </a:cubicBezTo>
                  <a:close/>
                  <a:moveTo>
                    <a:pt x="832" y="1032"/>
                  </a:moveTo>
                  <a:lnTo>
                    <a:pt x="503" y="1179"/>
                  </a:lnTo>
                  <a:cubicBezTo>
                    <a:pt x="338" y="1257"/>
                    <a:pt x="182" y="1326"/>
                    <a:pt x="17" y="1404"/>
                  </a:cubicBezTo>
                  <a:lnTo>
                    <a:pt x="0" y="1413"/>
                  </a:lnTo>
                  <a:lnTo>
                    <a:pt x="208" y="1413"/>
                  </a:lnTo>
                  <a:cubicBezTo>
                    <a:pt x="407" y="1283"/>
                    <a:pt x="607" y="1162"/>
                    <a:pt x="814" y="1040"/>
                  </a:cubicBezTo>
                  <a:lnTo>
                    <a:pt x="832" y="1032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4922150" y="1069575"/>
              <a:ext cx="184325" cy="57000"/>
            </a:xfrm>
            <a:custGeom>
              <a:rect b="b" l="l" r="r" t="t"/>
              <a:pathLst>
                <a:path extrusionOk="0" h="2280" w="7373">
                  <a:moveTo>
                    <a:pt x="2383" y="1"/>
                  </a:moveTo>
                  <a:cubicBezTo>
                    <a:pt x="2383" y="1"/>
                    <a:pt x="2383" y="1"/>
                    <a:pt x="2383" y="1"/>
                  </a:cubicBezTo>
                  <a:lnTo>
                    <a:pt x="2383" y="1"/>
                  </a:lnTo>
                  <a:cubicBezTo>
                    <a:pt x="2386" y="1"/>
                    <a:pt x="2389" y="1"/>
                    <a:pt x="2391" y="1"/>
                  </a:cubicBezTo>
                  <a:close/>
                  <a:moveTo>
                    <a:pt x="2383" y="1"/>
                  </a:moveTo>
                  <a:cubicBezTo>
                    <a:pt x="2022" y="1"/>
                    <a:pt x="1652" y="36"/>
                    <a:pt x="1291" y="105"/>
                  </a:cubicBezTo>
                  <a:cubicBezTo>
                    <a:pt x="1057" y="148"/>
                    <a:pt x="832" y="209"/>
                    <a:pt x="615" y="287"/>
                  </a:cubicBezTo>
                  <a:cubicBezTo>
                    <a:pt x="494" y="330"/>
                    <a:pt x="373" y="382"/>
                    <a:pt x="260" y="434"/>
                  </a:cubicBezTo>
                  <a:cubicBezTo>
                    <a:pt x="70" y="521"/>
                    <a:pt x="0" y="798"/>
                    <a:pt x="44" y="988"/>
                  </a:cubicBezTo>
                  <a:cubicBezTo>
                    <a:pt x="78" y="1144"/>
                    <a:pt x="217" y="1240"/>
                    <a:pt x="338" y="1326"/>
                  </a:cubicBezTo>
                  <a:cubicBezTo>
                    <a:pt x="434" y="1396"/>
                    <a:pt x="529" y="1465"/>
                    <a:pt x="624" y="1517"/>
                  </a:cubicBezTo>
                  <a:cubicBezTo>
                    <a:pt x="849" y="1655"/>
                    <a:pt x="1092" y="1768"/>
                    <a:pt x="1343" y="1855"/>
                  </a:cubicBezTo>
                  <a:cubicBezTo>
                    <a:pt x="1828" y="2028"/>
                    <a:pt x="2331" y="2141"/>
                    <a:pt x="2842" y="2193"/>
                  </a:cubicBezTo>
                  <a:cubicBezTo>
                    <a:pt x="3362" y="2253"/>
                    <a:pt x="3890" y="2279"/>
                    <a:pt x="4410" y="2279"/>
                  </a:cubicBezTo>
                  <a:lnTo>
                    <a:pt x="5796" y="2279"/>
                  </a:lnTo>
                  <a:lnTo>
                    <a:pt x="5796" y="2271"/>
                  </a:lnTo>
                  <a:cubicBezTo>
                    <a:pt x="5502" y="2210"/>
                    <a:pt x="5216" y="2158"/>
                    <a:pt x="4930" y="2115"/>
                  </a:cubicBezTo>
                  <a:cubicBezTo>
                    <a:pt x="3790" y="1907"/>
                    <a:pt x="2625" y="1700"/>
                    <a:pt x="1571" y="1210"/>
                  </a:cubicBezTo>
                  <a:lnTo>
                    <a:pt x="1571" y="1210"/>
                  </a:lnTo>
                  <a:cubicBezTo>
                    <a:pt x="1402" y="1123"/>
                    <a:pt x="1238" y="1029"/>
                    <a:pt x="1075" y="928"/>
                  </a:cubicBezTo>
                  <a:cubicBezTo>
                    <a:pt x="1464" y="806"/>
                    <a:pt x="1854" y="728"/>
                    <a:pt x="2262" y="694"/>
                  </a:cubicBezTo>
                  <a:cubicBezTo>
                    <a:pt x="2495" y="676"/>
                    <a:pt x="2729" y="668"/>
                    <a:pt x="2963" y="668"/>
                  </a:cubicBezTo>
                  <a:cubicBezTo>
                    <a:pt x="3665" y="676"/>
                    <a:pt x="4367" y="737"/>
                    <a:pt x="5060" y="867"/>
                  </a:cubicBezTo>
                  <a:lnTo>
                    <a:pt x="5008" y="858"/>
                  </a:lnTo>
                  <a:lnTo>
                    <a:pt x="5008" y="858"/>
                  </a:lnTo>
                  <a:cubicBezTo>
                    <a:pt x="5814" y="1006"/>
                    <a:pt x="6602" y="1214"/>
                    <a:pt x="7373" y="1491"/>
                  </a:cubicBezTo>
                  <a:lnTo>
                    <a:pt x="7373" y="1482"/>
                  </a:lnTo>
                  <a:cubicBezTo>
                    <a:pt x="6463" y="962"/>
                    <a:pt x="5493" y="564"/>
                    <a:pt x="4488" y="295"/>
                  </a:cubicBezTo>
                  <a:cubicBezTo>
                    <a:pt x="3804" y="113"/>
                    <a:pt x="3094" y="9"/>
                    <a:pt x="2383" y="1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5044950" y="1870500"/>
              <a:ext cx="214000" cy="214450"/>
            </a:xfrm>
            <a:custGeom>
              <a:rect b="b" l="l" r="r" t="t"/>
              <a:pathLst>
                <a:path extrusionOk="0" h="8578" w="8560">
                  <a:moveTo>
                    <a:pt x="4904" y="5649"/>
                  </a:moveTo>
                  <a:cubicBezTo>
                    <a:pt x="4892" y="5663"/>
                    <a:pt x="4881" y="5677"/>
                    <a:pt x="4869" y="5691"/>
                  </a:cubicBezTo>
                  <a:lnTo>
                    <a:pt x="4869" y="5691"/>
                  </a:lnTo>
                  <a:lnTo>
                    <a:pt x="4904" y="5649"/>
                  </a:lnTo>
                  <a:close/>
                  <a:moveTo>
                    <a:pt x="1153" y="6351"/>
                  </a:moveTo>
                  <a:cubicBezTo>
                    <a:pt x="1151" y="6357"/>
                    <a:pt x="1149" y="6364"/>
                    <a:pt x="1144" y="6369"/>
                  </a:cubicBezTo>
                  <a:cubicBezTo>
                    <a:pt x="1147" y="6363"/>
                    <a:pt x="1150" y="6357"/>
                    <a:pt x="1153" y="6351"/>
                  </a:cubicBezTo>
                  <a:close/>
                  <a:moveTo>
                    <a:pt x="8560" y="1"/>
                  </a:moveTo>
                  <a:lnTo>
                    <a:pt x="8543" y="18"/>
                  </a:lnTo>
                  <a:cubicBezTo>
                    <a:pt x="7945" y="928"/>
                    <a:pt x="7425" y="1872"/>
                    <a:pt x="6871" y="2799"/>
                  </a:cubicBezTo>
                  <a:cubicBezTo>
                    <a:pt x="6273" y="3821"/>
                    <a:pt x="5607" y="4781"/>
                    <a:pt x="4863" y="5699"/>
                  </a:cubicBezTo>
                  <a:lnTo>
                    <a:pt x="4863" y="5699"/>
                  </a:lnTo>
                  <a:cubicBezTo>
                    <a:pt x="4457" y="6182"/>
                    <a:pt x="3994" y="6615"/>
                    <a:pt x="3483" y="6992"/>
                  </a:cubicBezTo>
                  <a:cubicBezTo>
                    <a:pt x="3102" y="7261"/>
                    <a:pt x="2686" y="7486"/>
                    <a:pt x="2244" y="7651"/>
                  </a:cubicBezTo>
                  <a:cubicBezTo>
                    <a:pt x="1941" y="7763"/>
                    <a:pt x="1629" y="7841"/>
                    <a:pt x="1309" y="7876"/>
                  </a:cubicBezTo>
                  <a:lnTo>
                    <a:pt x="1170" y="7876"/>
                  </a:lnTo>
                  <a:cubicBezTo>
                    <a:pt x="1101" y="7876"/>
                    <a:pt x="1031" y="7876"/>
                    <a:pt x="971" y="7867"/>
                  </a:cubicBezTo>
                  <a:cubicBezTo>
                    <a:pt x="936" y="7859"/>
                    <a:pt x="893" y="7841"/>
                    <a:pt x="858" y="7833"/>
                  </a:cubicBezTo>
                  <a:lnTo>
                    <a:pt x="815" y="7798"/>
                  </a:lnTo>
                  <a:lnTo>
                    <a:pt x="798" y="7781"/>
                  </a:lnTo>
                  <a:lnTo>
                    <a:pt x="780" y="7746"/>
                  </a:lnTo>
                  <a:cubicBezTo>
                    <a:pt x="763" y="7711"/>
                    <a:pt x="763" y="7685"/>
                    <a:pt x="754" y="7651"/>
                  </a:cubicBezTo>
                  <a:cubicBezTo>
                    <a:pt x="754" y="7564"/>
                    <a:pt x="763" y="7477"/>
                    <a:pt x="772" y="7399"/>
                  </a:cubicBezTo>
                  <a:cubicBezTo>
                    <a:pt x="850" y="7053"/>
                    <a:pt x="971" y="6715"/>
                    <a:pt x="1135" y="6403"/>
                  </a:cubicBezTo>
                  <a:lnTo>
                    <a:pt x="1135" y="6395"/>
                  </a:lnTo>
                  <a:cubicBezTo>
                    <a:pt x="1144" y="6377"/>
                    <a:pt x="1153" y="6351"/>
                    <a:pt x="1161" y="6334"/>
                  </a:cubicBezTo>
                  <a:lnTo>
                    <a:pt x="1161" y="6334"/>
                  </a:lnTo>
                  <a:cubicBezTo>
                    <a:pt x="1161" y="6334"/>
                    <a:pt x="1161" y="6334"/>
                    <a:pt x="1161" y="6334"/>
                  </a:cubicBezTo>
                  <a:lnTo>
                    <a:pt x="1161" y="6334"/>
                  </a:lnTo>
                  <a:cubicBezTo>
                    <a:pt x="1633" y="5385"/>
                    <a:pt x="2165" y="4461"/>
                    <a:pt x="2755" y="3579"/>
                  </a:cubicBezTo>
                  <a:cubicBezTo>
                    <a:pt x="3024" y="3163"/>
                    <a:pt x="3301" y="2747"/>
                    <a:pt x="3596" y="2349"/>
                  </a:cubicBezTo>
                  <a:cubicBezTo>
                    <a:pt x="3778" y="2080"/>
                    <a:pt x="3968" y="1820"/>
                    <a:pt x="4168" y="1578"/>
                  </a:cubicBezTo>
                  <a:cubicBezTo>
                    <a:pt x="4202" y="1543"/>
                    <a:pt x="4228" y="1517"/>
                    <a:pt x="4254" y="1482"/>
                  </a:cubicBezTo>
                  <a:lnTo>
                    <a:pt x="4246" y="1474"/>
                  </a:lnTo>
                  <a:cubicBezTo>
                    <a:pt x="4159" y="1552"/>
                    <a:pt x="4072" y="1630"/>
                    <a:pt x="3986" y="1708"/>
                  </a:cubicBezTo>
                  <a:cubicBezTo>
                    <a:pt x="3847" y="1838"/>
                    <a:pt x="3717" y="1976"/>
                    <a:pt x="3578" y="2115"/>
                  </a:cubicBezTo>
                  <a:cubicBezTo>
                    <a:pt x="3197" y="2496"/>
                    <a:pt x="2833" y="2886"/>
                    <a:pt x="2478" y="3293"/>
                  </a:cubicBezTo>
                  <a:cubicBezTo>
                    <a:pt x="2062" y="3778"/>
                    <a:pt x="1664" y="4272"/>
                    <a:pt x="1291" y="4783"/>
                  </a:cubicBezTo>
                  <a:cubicBezTo>
                    <a:pt x="1109" y="5034"/>
                    <a:pt x="936" y="5286"/>
                    <a:pt x="772" y="5546"/>
                  </a:cubicBezTo>
                  <a:cubicBezTo>
                    <a:pt x="616" y="5797"/>
                    <a:pt x="477" y="6065"/>
                    <a:pt x="347" y="6334"/>
                  </a:cubicBezTo>
                  <a:cubicBezTo>
                    <a:pt x="243" y="6542"/>
                    <a:pt x="156" y="6767"/>
                    <a:pt x="96" y="6992"/>
                  </a:cubicBezTo>
                  <a:cubicBezTo>
                    <a:pt x="35" y="7192"/>
                    <a:pt x="1" y="7399"/>
                    <a:pt x="1" y="7616"/>
                  </a:cubicBezTo>
                  <a:cubicBezTo>
                    <a:pt x="1" y="7711"/>
                    <a:pt x="18" y="7815"/>
                    <a:pt x="35" y="7911"/>
                  </a:cubicBezTo>
                  <a:cubicBezTo>
                    <a:pt x="70" y="8023"/>
                    <a:pt x="130" y="8136"/>
                    <a:pt x="208" y="8231"/>
                  </a:cubicBezTo>
                  <a:cubicBezTo>
                    <a:pt x="330" y="8387"/>
                    <a:pt x="494" y="8491"/>
                    <a:pt x="685" y="8543"/>
                  </a:cubicBezTo>
                  <a:cubicBezTo>
                    <a:pt x="798" y="8569"/>
                    <a:pt x="919" y="8578"/>
                    <a:pt x="1031" y="8578"/>
                  </a:cubicBezTo>
                  <a:cubicBezTo>
                    <a:pt x="1170" y="8578"/>
                    <a:pt x="1300" y="8569"/>
                    <a:pt x="1421" y="8543"/>
                  </a:cubicBezTo>
                  <a:cubicBezTo>
                    <a:pt x="1777" y="8482"/>
                    <a:pt x="2123" y="8378"/>
                    <a:pt x="2452" y="8231"/>
                  </a:cubicBezTo>
                  <a:cubicBezTo>
                    <a:pt x="3267" y="7893"/>
                    <a:pt x="3994" y="7382"/>
                    <a:pt x="4601" y="6741"/>
                  </a:cubicBezTo>
                  <a:cubicBezTo>
                    <a:pt x="5060" y="6265"/>
                    <a:pt x="5476" y="5745"/>
                    <a:pt x="5840" y="5199"/>
                  </a:cubicBezTo>
                  <a:cubicBezTo>
                    <a:pt x="6203" y="4636"/>
                    <a:pt x="6541" y="4047"/>
                    <a:pt x="6845" y="3440"/>
                  </a:cubicBezTo>
                  <a:cubicBezTo>
                    <a:pt x="6940" y="3258"/>
                    <a:pt x="7035" y="3076"/>
                    <a:pt x="7122" y="2895"/>
                  </a:cubicBezTo>
                  <a:cubicBezTo>
                    <a:pt x="7200" y="2626"/>
                    <a:pt x="7295" y="2357"/>
                    <a:pt x="7416" y="2097"/>
                  </a:cubicBezTo>
                  <a:cubicBezTo>
                    <a:pt x="7581" y="1734"/>
                    <a:pt x="7772" y="1378"/>
                    <a:pt x="7979" y="1041"/>
                  </a:cubicBezTo>
                  <a:cubicBezTo>
                    <a:pt x="8066" y="885"/>
                    <a:pt x="8161" y="729"/>
                    <a:pt x="8257" y="581"/>
                  </a:cubicBezTo>
                  <a:cubicBezTo>
                    <a:pt x="8352" y="391"/>
                    <a:pt x="8456" y="200"/>
                    <a:pt x="8560" y="10"/>
                  </a:cubicBezTo>
                  <a:lnTo>
                    <a:pt x="8560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4771400" y="1722800"/>
              <a:ext cx="163975" cy="131275"/>
            </a:xfrm>
            <a:custGeom>
              <a:rect b="b" l="l" r="r" t="t"/>
              <a:pathLst>
                <a:path extrusionOk="0" h="5251" w="6559">
                  <a:moveTo>
                    <a:pt x="2305" y="4246"/>
                  </a:moveTo>
                  <a:lnTo>
                    <a:pt x="2279" y="4254"/>
                  </a:lnTo>
                  <a:lnTo>
                    <a:pt x="2279" y="4254"/>
                  </a:lnTo>
                  <a:lnTo>
                    <a:pt x="2288" y="4253"/>
                  </a:lnTo>
                  <a:lnTo>
                    <a:pt x="2288" y="4253"/>
                  </a:lnTo>
                  <a:lnTo>
                    <a:pt x="2305" y="4246"/>
                  </a:lnTo>
                  <a:close/>
                  <a:moveTo>
                    <a:pt x="2279" y="4254"/>
                  </a:moveTo>
                  <a:lnTo>
                    <a:pt x="2253" y="4263"/>
                  </a:lnTo>
                  <a:lnTo>
                    <a:pt x="2262" y="4263"/>
                  </a:lnTo>
                  <a:lnTo>
                    <a:pt x="2279" y="4254"/>
                  </a:lnTo>
                  <a:close/>
                  <a:moveTo>
                    <a:pt x="6117" y="1"/>
                  </a:moveTo>
                  <a:cubicBezTo>
                    <a:pt x="5926" y="1"/>
                    <a:pt x="5744" y="9"/>
                    <a:pt x="5563" y="35"/>
                  </a:cubicBezTo>
                  <a:cubicBezTo>
                    <a:pt x="5147" y="78"/>
                    <a:pt x="4740" y="165"/>
                    <a:pt x="4341" y="286"/>
                  </a:cubicBezTo>
                  <a:cubicBezTo>
                    <a:pt x="3457" y="538"/>
                    <a:pt x="2617" y="928"/>
                    <a:pt x="1863" y="1447"/>
                  </a:cubicBezTo>
                  <a:cubicBezTo>
                    <a:pt x="1499" y="1690"/>
                    <a:pt x="1162" y="1976"/>
                    <a:pt x="858" y="2305"/>
                  </a:cubicBezTo>
                  <a:cubicBezTo>
                    <a:pt x="720" y="2452"/>
                    <a:pt x="598" y="2608"/>
                    <a:pt x="477" y="2781"/>
                  </a:cubicBezTo>
                  <a:cubicBezTo>
                    <a:pt x="365" y="2946"/>
                    <a:pt x="269" y="3128"/>
                    <a:pt x="191" y="3319"/>
                  </a:cubicBezTo>
                  <a:cubicBezTo>
                    <a:pt x="122" y="3466"/>
                    <a:pt x="79" y="3613"/>
                    <a:pt x="53" y="3769"/>
                  </a:cubicBezTo>
                  <a:cubicBezTo>
                    <a:pt x="18" y="3925"/>
                    <a:pt x="1" y="4081"/>
                    <a:pt x="1" y="4237"/>
                  </a:cubicBezTo>
                  <a:cubicBezTo>
                    <a:pt x="1" y="4497"/>
                    <a:pt x="87" y="4748"/>
                    <a:pt x="252" y="4947"/>
                  </a:cubicBezTo>
                  <a:cubicBezTo>
                    <a:pt x="408" y="5121"/>
                    <a:pt x="624" y="5225"/>
                    <a:pt x="858" y="5251"/>
                  </a:cubicBezTo>
                  <a:lnTo>
                    <a:pt x="971" y="5251"/>
                  </a:lnTo>
                  <a:cubicBezTo>
                    <a:pt x="1049" y="5251"/>
                    <a:pt x="1118" y="5251"/>
                    <a:pt x="1188" y="5242"/>
                  </a:cubicBezTo>
                  <a:cubicBezTo>
                    <a:pt x="1300" y="5233"/>
                    <a:pt x="1413" y="5207"/>
                    <a:pt x="1517" y="5181"/>
                  </a:cubicBezTo>
                  <a:cubicBezTo>
                    <a:pt x="2089" y="5034"/>
                    <a:pt x="2608" y="4757"/>
                    <a:pt x="3119" y="4462"/>
                  </a:cubicBezTo>
                  <a:cubicBezTo>
                    <a:pt x="3544" y="4211"/>
                    <a:pt x="3951" y="3942"/>
                    <a:pt x="4358" y="3656"/>
                  </a:cubicBezTo>
                  <a:cubicBezTo>
                    <a:pt x="4584" y="3466"/>
                    <a:pt x="4818" y="3284"/>
                    <a:pt x="5060" y="3119"/>
                  </a:cubicBezTo>
                  <a:cubicBezTo>
                    <a:pt x="5164" y="3041"/>
                    <a:pt x="5277" y="2963"/>
                    <a:pt x="5398" y="2903"/>
                  </a:cubicBezTo>
                  <a:cubicBezTo>
                    <a:pt x="5580" y="2755"/>
                    <a:pt x="5762" y="2608"/>
                    <a:pt x="5944" y="2470"/>
                  </a:cubicBezTo>
                  <a:cubicBezTo>
                    <a:pt x="6039" y="2400"/>
                    <a:pt x="6126" y="2322"/>
                    <a:pt x="6221" y="2253"/>
                  </a:cubicBezTo>
                  <a:lnTo>
                    <a:pt x="6212" y="2253"/>
                  </a:lnTo>
                  <a:cubicBezTo>
                    <a:pt x="6030" y="2348"/>
                    <a:pt x="5848" y="2461"/>
                    <a:pt x="5667" y="2565"/>
                  </a:cubicBezTo>
                  <a:cubicBezTo>
                    <a:pt x="5337" y="2747"/>
                    <a:pt x="5017" y="2929"/>
                    <a:pt x="4688" y="3102"/>
                  </a:cubicBezTo>
                  <a:cubicBezTo>
                    <a:pt x="3925" y="3535"/>
                    <a:pt x="3128" y="3916"/>
                    <a:pt x="2305" y="4246"/>
                  </a:cubicBezTo>
                  <a:lnTo>
                    <a:pt x="2322" y="4246"/>
                  </a:lnTo>
                  <a:lnTo>
                    <a:pt x="2288" y="4253"/>
                  </a:lnTo>
                  <a:lnTo>
                    <a:pt x="2288" y="4253"/>
                  </a:lnTo>
                  <a:lnTo>
                    <a:pt x="2262" y="4263"/>
                  </a:lnTo>
                  <a:cubicBezTo>
                    <a:pt x="1924" y="4402"/>
                    <a:pt x="1569" y="4497"/>
                    <a:pt x="1205" y="4549"/>
                  </a:cubicBezTo>
                  <a:lnTo>
                    <a:pt x="1110" y="4549"/>
                  </a:lnTo>
                  <a:cubicBezTo>
                    <a:pt x="1066" y="4549"/>
                    <a:pt x="1014" y="4540"/>
                    <a:pt x="962" y="4540"/>
                  </a:cubicBezTo>
                  <a:cubicBezTo>
                    <a:pt x="928" y="4531"/>
                    <a:pt x="902" y="4523"/>
                    <a:pt x="867" y="4505"/>
                  </a:cubicBezTo>
                  <a:cubicBezTo>
                    <a:pt x="850" y="4505"/>
                    <a:pt x="841" y="4497"/>
                    <a:pt x="832" y="4488"/>
                  </a:cubicBezTo>
                  <a:lnTo>
                    <a:pt x="815" y="4471"/>
                  </a:lnTo>
                  <a:lnTo>
                    <a:pt x="798" y="4436"/>
                  </a:lnTo>
                  <a:cubicBezTo>
                    <a:pt x="789" y="4402"/>
                    <a:pt x="780" y="4367"/>
                    <a:pt x="780" y="4341"/>
                  </a:cubicBezTo>
                  <a:cubicBezTo>
                    <a:pt x="772" y="4228"/>
                    <a:pt x="780" y="4124"/>
                    <a:pt x="798" y="4020"/>
                  </a:cubicBezTo>
                  <a:cubicBezTo>
                    <a:pt x="824" y="3873"/>
                    <a:pt x="876" y="3726"/>
                    <a:pt x="936" y="3587"/>
                  </a:cubicBezTo>
                  <a:cubicBezTo>
                    <a:pt x="1040" y="3379"/>
                    <a:pt x="1170" y="3189"/>
                    <a:pt x="1318" y="3007"/>
                  </a:cubicBezTo>
                  <a:cubicBezTo>
                    <a:pt x="1742" y="2522"/>
                    <a:pt x="2219" y="2097"/>
                    <a:pt x="2738" y="1733"/>
                  </a:cubicBezTo>
                  <a:cubicBezTo>
                    <a:pt x="3544" y="1161"/>
                    <a:pt x="4410" y="702"/>
                    <a:pt x="5320" y="347"/>
                  </a:cubicBezTo>
                  <a:lnTo>
                    <a:pt x="5320" y="347"/>
                  </a:lnTo>
                  <a:cubicBezTo>
                    <a:pt x="5311" y="356"/>
                    <a:pt x="5294" y="356"/>
                    <a:pt x="5285" y="364"/>
                  </a:cubicBezTo>
                  <a:cubicBezTo>
                    <a:pt x="5675" y="208"/>
                    <a:pt x="6074" y="104"/>
                    <a:pt x="6490" y="53"/>
                  </a:cubicBezTo>
                  <a:cubicBezTo>
                    <a:pt x="6507" y="53"/>
                    <a:pt x="6533" y="53"/>
                    <a:pt x="6559" y="44"/>
                  </a:cubicBezTo>
                  <a:lnTo>
                    <a:pt x="6559" y="35"/>
                  </a:lnTo>
                  <a:cubicBezTo>
                    <a:pt x="6412" y="18"/>
                    <a:pt x="6256" y="9"/>
                    <a:pt x="6108" y="9"/>
                  </a:cubicBezTo>
                  <a:lnTo>
                    <a:pt x="6117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4845475" y="1736225"/>
              <a:ext cx="150975" cy="160525"/>
            </a:xfrm>
            <a:custGeom>
              <a:rect b="b" l="l" r="r" t="t"/>
              <a:pathLst>
                <a:path extrusionOk="0" h="6421" w="6039">
                  <a:moveTo>
                    <a:pt x="6030" y="1"/>
                  </a:moveTo>
                  <a:lnTo>
                    <a:pt x="6022" y="9"/>
                  </a:lnTo>
                  <a:cubicBezTo>
                    <a:pt x="5918" y="235"/>
                    <a:pt x="5788" y="442"/>
                    <a:pt x="5666" y="650"/>
                  </a:cubicBezTo>
                  <a:cubicBezTo>
                    <a:pt x="5450" y="1006"/>
                    <a:pt x="5233" y="1352"/>
                    <a:pt x="5008" y="1690"/>
                  </a:cubicBezTo>
                  <a:cubicBezTo>
                    <a:pt x="4471" y="2504"/>
                    <a:pt x="3899" y="3293"/>
                    <a:pt x="3284" y="4046"/>
                  </a:cubicBezTo>
                  <a:lnTo>
                    <a:pt x="3293" y="4029"/>
                  </a:lnTo>
                  <a:lnTo>
                    <a:pt x="3293" y="4029"/>
                  </a:lnTo>
                  <a:cubicBezTo>
                    <a:pt x="2903" y="4488"/>
                    <a:pt x="2496" y="4947"/>
                    <a:pt x="2002" y="5303"/>
                  </a:cubicBezTo>
                  <a:cubicBezTo>
                    <a:pt x="1863" y="5389"/>
                    <a:pt x="1716" y="5476"/>
                    <a:pt x="1569" y="5537"/>
                  </a:cubicBezTo>
                  <a:cubicBezTo>
                    <a:pt x="1482" y="5563"/>
                    <a:pt x="1395" y="5589"/>
                    <a:pt x="1317" y="5597"/>
                  </a:cubicBezTo>
                  <a:lnTo>
                    <a:pt x="1274" y="5597"/>
                  </a:lnTo>
                  <a:cubicBezTo>
                    <a:pt x="1231" y="5597"/>
                    <a:pt x="1179" y="5597"/>
                    <a:pt x="1135" y="5589"/>
                  </a:cubicBezTo>
                  <a:cubicBezTo>
                    <a:pt x="1083" y="5580"/>
                    <a:pt x="1031" y="5563"/>
                    <a:pt x="988" y="5537"/>
                  </a:cubicBezTo>
                  <a:cubicBezTo>
                    <a:pt x="928" y="5511"/>
                    <a:pt x="884" y="5476"/>
                    <a:pt x="832" y="5441"/>
                  </a:cubicBezTo>
                  <a:cubicBezTo>
                    <a:pt x="806" y="5424"/>
                    <a:pt x="789" y="5398"/>
                    <a:pt x="772" y="5381"/>
                  </a:cubicBezTo>
                  <a:cubicBezTo>
                    <a:pt x="763" y="5355"/>
                    <a:pt x="746" y="5337"/>
                    <a:pt x="737" y="5320"/>
                  </a:cubicBezTo>
                  <a:cubicBezTo>
                    <a:pt x="728" y="5285"/>
                    <a:pt x="720" y="5242"/>
                    <a:pt x="720" y="5207"/>
                  </a:cubicBezTo>
                  <a:cubicBezTo>
                    <a:pt x="711" y="5138"/>
                    <a:pt x="720" y="5069"/>
                    <a:pt x="728" y="4999"/>
                  </a:cubicBezTo>
                  <a:cubicBezTo>
                    <a:pt x="772" y="4826"/>
                    <a:pt x="824" y="4670"/>
                    <a:pt x="902" y="4514"/>
                  </a:cubicBezTo>
                  <a:cubicBezTo>
                    <a:pt x="1161" y="3994"/>
                    <a:pt x="1491" y="3518"/>
                    <a:pt x="1872" y="3085"/>
                  </a:cubicBezTo>
                  <a:lnTo>
                    <a:pt x="1872" y="3085"/>
                  </a:lnTo>
                  <a:lnTo>
                    <a:pt x="1863" y="3093"/>
                  </a:lnTo>
                  <a:cubicBezTo>
                    <a:pt x="2019" y="2912"/>
                    <a:pt x="2184" y="2730"/>
                    <a:pt x="2348" y="2556"/>
                  </a:cubicBezTo>
                  <a:cubicBezTo>
                    <a:pt x="2461" y="2435"/>
                    <a:pt x="2582" y="2322"/>
                    <a:pt x="2712" y="2227"/>
                  </a:cubicBezTo>
                  <a:lnTo>
                    <a:pt x="2712" y="2218"/>
                  </a:lnTo>
                  <a:cubicBezTo>
                    <a:pt x="2617" y="2253"/>
                    <a:pt x="2530" y="2305"/>
                    <a:pt x="2444" y="2357"/>
                  </a:cubicBezTo>
                  <a:cubicBezTo>
                    <a:pt x="2331" y="2418"/>
                    <a:pt x="2218" y="2496"/>
                    <a:pt x="2106" y="2574"/>
                  </a:cubicBezTo>
                  <a:cubicBezTo>
                    <a:pt x="1863" y="2738"/>
                    <a:pt x="1629" y="2920"/>
                    <a:pt x="1404" y="3111"/>
                  </a:cubicBezTo>
                  <a:lnTo>
                    <a:pt x="1283" y="3223"/>
                  </a:lnTo>
                  <a:cubicBezTo>
                    <a:pt x="997" y="3475"/>
                    <a:pt x="737" y="3752"/>
                    <a:pt x="512" y="4055"/>
                  </a:cubicBezTo>
                  <a:cubicBezTo>
                    <a:pt x="295" y="4315"/>
                    <a:pt x="139" y="4618"/>
                    <a:pt x="53" y="4939"/>
                  </a:cubicBezTo>
                  <a:cubicBezTo>
                    <a:pt x="9" y="5095"/>
                    <a:pt x="1" y="5259"/>
                    <a:pt x="18" y="5433"/>
                  </a:cubicBezTo>
                  <a:cubicBezTo>
                    <a:pt x="44" y="5597"/>
                    <a:pt x="113" y="5762"/>
                    <a:pt x="217" y="5900"/>
                  </a:cubicBezTo>
                  <a:cubicBezTo>
                    <a:pt x="399" y="6126"/>
                    <a:pt x="642" y="6282"/>
                    <a:pt x="919" y="6360"/>
                  </a:cubicBezTo>
                  <a:cubicBezTo>
                    <a:pt x="1040" y="6403"/>
                    <a:pt x="1170" y="6420"/>
                    <a:pt x="1309" y="6420"/>
                  </a:cubicBezTo>
                  <a:cubicBezTo>
                    <a:pt x="1447" y="6420"/>
                    <a:pt x="1586" y="6394"/>
                    <a:pt x="1725" y="6360"/>
                  </a:cubicBezTo>
                  <a:cubicBezTo>
                    <a:pt x="2019" y="6273"/>
                    <a:pt x="2288" y="6134"/>
                    <a:pt x="2539" y="5952"/>
                  </a:cubicBezTo>
                  <a:cubicBezTo>
                    <a:pt x="3041" y="5571"/>
                    <a:pt x="3475" y="5112"/>
                    <a:pt x="3838" y="4601"/>
                  </a:cubicBezTo>
                  <a:cubicBezTo>
                    <a:pt x="4237" y="4038"/>
                    <a:pt x="4592" y="3440"/>
                    <a:pt x="4904" y="2816"/>
                  </a:cubicBezTo>
                  <a:cubicBezTo>
                    <a:pt x="5181" y="2262"/>
                    <a:pt x="5441" y="1681"/>
                    <a:pt x="5666" y="1101"/>
                  </a:cubicBezTo>
                  <a:cubicBezTo>
                    <a:pt x="5814" y="746"/>
                    <a:pt x="5935" y="382"/>
                    <a:pt x="6039" y="9"/>
                  </a:cubicBezTo>
                  <a:lnTo>
                    <a:pt x="6030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4314850" y="1480650"/>
              <a:ext cx="275525" cy="129775"/>
            </a:xfrm>
            <a:custGeom>
              <a:rect b="b" l="l" r="r" t="t"/>
              <a:pathLst>
                <a:path extrusionOk="0" h="5191" w="11021">
                  <a:moveTo>
                    <a:pt x="6446" y="1"/>
                  </a:moveTo>
                  <a:lnTo>
                    <a:pt x="6463" y="10"/>
                  </a:lnTo>
                  <a:cubicBezTo>
                    <a:pt x="6160" y="10"/>
                    <a:pt x="5857" y="18"/>
                    <a:pt x="5554" y="36"/>
                  </a:cubicBezTo>
                  <a:cubicBezTo>
                    <a:pt x="4583" y="96"/>
                    <a:pt x="3622" y="304"/>
                    <a:pt x="2712" y="642"/>
                  </a:cubicBezTo>
                  <a:cubicBezTo>
                    <a:pt x="1828" y="971"/>
                    <a:pt x="971" y="1491"/>
                    <a:pt x="373" y="2236"/>
                  </a:cubicBezTo>
                  <a:cubicBezTo>
                    <a:pt x="217" y="2409"/>
                    <a:pt x="104" y="2617"/>
                    <a:pt x="44" y="2842"/>
                  </a:cubicBezTo>
                  <a:cubicBezTo>
                    <a:pt x="9" y="2955"/>
                    <a:pt x="0" y="3059"/>
                    <a:pt x="0" y="3172"/>
                  </a:cubicBezTo>
                  <a:cubicBezTo>
                    <a:pt x="9" y="3319"/>
                    <a:pt x="44" y="3458"/>
                    <a:pt x="104" y="3596"/>
                  </a:cubicBezTo>
                  <a:cubicBezTo>
                    <a:pt x="148" y="3709"/>
                    <a:pt x="217" y="3813"/>
                    <a:pt x="295" y="3908"/>
                  </a:cubicBezTo>
                  <a:cubicBezTo>
                    <a:pt x="382" y="4012"/>
                    <a:pt x="468" y="4116"/>
                    <a:pt x="572" y="4211"/>
                  </a:cubicBezTo>
                  <a:cubicBezTo>
                    <a:pt x="737" y="4367"/>
                    <a:pt x="919" y="4497"/>
                    <a:pt x="1109" y="4618"/>
                  </a:cubicBezTo>
                  <a:cubicBezTo>
                    <a:pt x="1811" y="5034"/>
                    <a:pt x="2651" y="5173"/>
                    <a:pt x="3457" y="5190"/>
                  </a:cubicBezTo>
                  <a:lnTo>
                    <a:pt x="3587" y="5190"/>
                  </a:lnTo>
                  <a:cubicBezTo>
                    <a:pt x="4462" y="5182"/>
                    <a:pt x="5337" y="5060"/>
                    <a:pt x="6195" y="4826"/>
                  </a:cubicBezTo>
                  <a:cubicBezTo>
                    <a:pt x="7087" y="4592"/>
                    <a:pt x="7953" y="4289"/>
                    <a:pt x="8802" y="3925"/>
                  </a:cubicBezTo>
                  <a:cubicBezTo>
                    <a:pt x="9469" y="3648"/>
                    <a:pt x="10119" y="3336"/>
                    <a:pt x="10769" y="3024"/>
                  </a:cubicBezTo>
                  <a:lnTo>
                    <a:pt x="10769" y="3007"/>
                  </a:lnTo>
                  <a:cubicBezTo>
                    <a:pt x="9816" y="3284"/>
                    <a:pt x="8872" y="3553"/>
                    <a:pt x="7910" y="3795"/>
                  </a:cubicBezTo>
                  <a:cubicBezTo>
                    <a:pt x="6766" y="4090"/>
                    <a:pt x="5597" y="4307"/>
                    <a:pt x="4419" y="4445"/>
                  </a:cubicBezTo>
                  <a:cubicBezTo>
                    <a:pt x="4159" y="4462"/>
                    <a:pt x="3899" y="4480"/>
                    <a:pt x="3648" y="4480"/>
                  </a:cubicBezTo>
                  <a:cubicBezTo>
                    <a:pt x="3301" y="4480"/>
                    <a:pt x="2963" y="4454"/>
                    <a:pt x="2634" y="4402"/>
                  </a:cubicBezTo>
                  <a:cubicBezTo>
                    <a:pt x="2331" y="4341"/>
                    <a:pt x="2036" y="4255"/>
                    <a:pt x="1750" y="4133"/>
                  </a:cubicBezTo>
                  <a:cubicBezTo>
                    <a:pt x="1551" y="4038"/>
                    <a:pt x="1360" y="3917"/>
                    <a:pt x="1179" y="3769"/>
                  </a:cubicBezTo>
                  <a:cubicBezTo>
                    <a:pt x="1066" y="3665"/>
                    <a:pt x="962" y="3562"/>
                    <a:pt x="867" y="3440"/>
                  </a:cubicBezTo>
                  <a:cubicBezTo>
                    <a:pt x="823" y="3380"/>
                    <a:pt x="789" y="3319"/>
                    <a:pt x="763" y="3258"/>
                  </a:cubicBezTo>
                  <a:cubicBezTo>
                    <a:pt x="754" y="3224"/>
                    <a:pt x="745" y="3189"/>
                    <a:pt x="745" y="3154"/>
                  </a:cubicBezTo>
                  <a:lnTo>
                    <a:pt x="745" y="3059"/>
                  </a:lnTo>
                  <a:cubicBezTo>
                    <a:pt x="754" y="3007"/>
                    <a:pt x="771" y="2964"/>
                    <a:pt x="789" y="2912"/>
                  </a:cubicBezTo>
                  <a:cubicBezTo>
                    <a:pt x="849" y="2808"/>
                    <a:pt x="910" y="2712"/>
                    <a:pt x="988" y="2617"/>
                  </a:cubicBezTo>
                  <a:cubicBezTo>
                    <a:pt x="1222" y="2357"/>
                    <a:pt x="1482" y="2123"/>
                    <a:pt x="1759" y="1915"/>
                  </a:cubicBezTo>
                  <a:cubicBezTo>
                    <a:pt x="2166" y="1638"/>
                    <a:pt x="2599" y="1413"/>
                    <a:pt x="3058" y="1240"/>
                  </a:cubicBezTo>
                  <a:lnTo>
                    <a:pt x="3058" y="1240"/>
                  </a:lnTo>
                  <a:lnTo>
                    <a:pt x="3041" y="1248"/>
                  </a:lnTo>
                  <a:cubicBezTo>
                    <a:pt x="4037" y="885"/>
                    <a:pt x="5086" y="729"/>
                    <a:pt x="6134" y="633"/>
                  </a:cubicBezTo>
                  <a:lnTo>
                    <a:pt x="6099" y="633"/>
                  </a:lnTo>
                  <a:cubicBezTo>
                    <a:pt x="6818" y="573"/>
                    <a:pt x="7529" y="538"/>
                    <a:pt x="8248" y="538"/>
                  </a:cubicBezTo>
                  <a:cubicBezTo>
                    <a:pt x="9175" y="538"/>
                    <a:pt x="10102" y="590"/>
                    <a:pt x="11020" y="685"/>
                  </a:cubicBezTo>
                  <a:lnTo>
                    <a:pt x="11020" y="677"/>
                  </a:lnTo>
                  <a:cubicBezTo>
                    <a:pt x="10284" y="460"/>
                    <a:pt x="9530" y="304"/>
                    <a:pt x="8776" y="183"/>
                  </a:cubicBezTo>
                  <a:lnTo>
                    <a:pt x="8776" y="183"/>
                  </a:lnTo>
                  <a:cubicBezTo>
                    <a:pt x="9019" y="269"/>
                    <a:pt x="9261" y="339"/>
                    <a:pt x="9504" y="408"/>
                  </a:cubicBezTo>
                  <a:cubicBezTo>
                    <a:pt x="9695" y="460"/>
                    <a:pt x="9877" y="521"/>
                    <a:pt x="10076" y="547"/>
                  </a:cubicBezTo>
                  <a:lnTo>
                    <a:pt x="10076" y="564"/>
                  </a:lnTo>
                  <a:cubicBezTo>
                    <a:pt x="9721" y="529"/>
                    <a:pt x="9374" y="477"/>
                    <a:pt x="9028" y="399"/>
                  </a:cubicBezTo>
                  <a:cubicBezTo>
                    <a:pt x="8542" y="304"/>
                    <a:pt x="8049" y="183"/>
                    <a:pt x="7572" y="44"/>
                  </a:cubicBezTo>
                  <a:cubicBezTo>
                    <a:pt x="7200" y="18"/>
                    <a:pt x="6827" y="1"/>
                    <a:pt x="6446" y="1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4428775" y="1398575"/>
              <a:ext cx="176750" cy="96175"/>
            </a:xfrm>
            <a:custGeom>
              <a:rect b="b" l="l" r="r" t="t"/>
              <a:pathLst>
                <a:path extrusionOk="0" h="3847" w="7070">
                  <a:moveTo>
                    <a:pt x="2417" y="0"/>
                  </a:moveTo>
                  <a:cubicBezTo>
                    <a:pt x="2419" y="0"/>
                    <a:pt x="2420" y="0"/>
                    <a:pt x="2422" y="0"/>
                  </a:cubicBezTo>
                  <a:lnTo>
                    <a:pt x="2422" y="0"/>
                  </a:lnTo>
                  <a:cubicBezTo>
                    <a:pt x="2423" y="0"/>
                    <a:pt x="2425" y="0"/>
                    <a:pt x="2426" y="0"/>
                  </a:cubicBezTo>
                  <a:close/>
                  <a:moveTo>
                    <a:pt x="2422" y="0"/>
                  </a:moveTo>
                  <a:cubicBezTo>
                    <a:pt x="2268" y="1"/>
                    <a:pt x="2122" y="9"/>
                    <a:pt x="1975" y="26"/>
                  </a:cubicBezTo>
                  <a:cubicBezTo>
                    <a:pt x="1776" y="44"/>
                    <a:pt x="1586" y="78"/>
                    <a:pt x="1386" y="122"/>
                  </a:cubicBezTo>
                  <a:cubicBezTo>
                    <a:pt x="1196" y="182"/>
                    <a:pt x="1014" y="252"/>
                    <a:pt x="841" y="338"/>
                  </a:cubicBezTo>
                  <a:cubicBezTo>
                    <a:pt x="581" y="460"/>
                    <a:pt x="355" y="633"/>
                    <a:pt x="174" y="849"/>
                  </a:cubicBezTo>
                  <a:cubicBezTo>
                    <a:pt x="113" y="927"/>
                    <a:pt x="70" y="1023"/>
                    <a:pt x="35" y="1118"/>
                  </a:cubicBezTo>
                  <a:cubicBezTo>
                    <a:pt x="0" y="1222"/>
                    <a:pt x="0" y="1335"/>
                    <a:pt x="9" y="1447"/>
                  </a:cubicBezTo>
                  <a:cubicBezTo>
                    <a:pt x="44" y="1655"/>
                    <a:pt x="148" y="1837"/>
                    <a:pt x="286" y="1984"/>
                  </a:cubicBezTo>
                  <a:cubicBezTo>
                    <a:pt x="425" y="2132"/>
                    <a:pt x="589" y="2270"/>
                    <a:pt x="763" y="2374"/>
                  </a:cubicBezTo>
                  <a:cubicBezTo>
                    <a:pt x="962" y="2513"/>
                    <a:pt x="1178" y="2625"/>
                    <a:pt x="1404" y="2729"/>
                  </a:cubicBezTo>
                  <a:cubicBezTo>
                    <a:pt x="1898" y="2955"/>
                    <a:pt x="2417" y="3145"/>
                    <a:pt x="2937" y="3301"/>
                  </a:cubicBezTo>
                  <a:lnTo>
                    <a:pt x="3032" y="3327"/>
                  </a:lnTo>
                  <a:cubicBezTo>
                    <a:pt x="3509" y="3466"/>
                    <a:pt x="3994" y="3587"/>
                    <a:pt x="4479" y="3682"/>
                  </a:cubicBezTo>
                  <a:cubicBezTo>
                    <a:pt x="4826" y="3760"/>
                    <a:pt x="5172" y="3812"/>
                    <a:pt x="5527" y="3847"/>
                  </a:cubicBezTo>
                  <a:lnTo>
                    <a:pt x="5527" y="3830"/>
                  </a:lnTo>
                  <a:cubicBezTo>
                    <a:pt x="5337" y="3795"/>
                    <a:pt x="5146" y="3743"/>
                    <a:pt x="4964" y="3691"/>
                  </a:cubicBezTo>
                  <a:cubicBezTo>
                    <a:pt x="4713" y="3622"/>
                    <a:pt x="4471" y="3552"/>
                    <a:pt x="4228" y="3466"/>
                  </a:cubicBezTo>
                  <a:lnTo>
                    <a:pt x="4089" y="3422"/>
                  </a:lnTo>
                  <a:cubicBezTo>
                    <a:pt x="3396" y="3189"/>
                    <a:pt x="2721" y="2920"/>
                    <a:pt x="2062" y="2617"/>
                  </a:cubicBezTo>
                  <a:lnTo>
                    <a:pt x="2062" y="2617"/>
                  </a:lnTo>
                  <a:lnTo>
                    <a:pt x="2114" y="2634"/>
                  </a:lnTo>
                  <a:cubicBezTo>
                    <a:pt x="1655" y="2435"/>
                    <a:pt x="1222" y="2184"/>
                    <a:pt x="832" y="1880"/>
                  </a:cubicBezTo>
                  <a:cubicBezTo>
                    <a:pt x="737" y="1794"/>
                    <a:pt x="650" y="1698"/>
                    <a:pt x="572" y="1603"/>
                  </a:cubicBezTo>
                  <a:cubicBezTo>
                    <a:pt x="546" y="1560"/>
                    <a:pt x="520" y="1508"/>
                    <a:pt x="494" y="1465"/>
                  </a:cubicBezTo>
                  <a:cubicBezTo>
                    <a:pt x="485" y="1430"/>
                    <a:pt x="477" y="1404"/>
                    <a:pt x="477" y="1378"/>
                  </a:cubicBezTo>
                  <a:cubicBezTo>
                    <a:pt x="477" y="1352"/>
                    <a:pt x="477" y="1326"/>
                    <a:pt x="477" y="1300"/>
                  </a:cubicBezTo>
                  <a:cubicBezTo>
                    <a:pt x="485" y="1265"/>
                    <a:pt x="494" y="1239"/>
                    <a:pt x="511" y="1205"/>
                  </a:cubicBezTo>
                  <a:cubicBezTo>
                    <a:pt x="529" y="1170"/>
                    <a:pt x="555" y="1135"/>
                    <a:pt x="581" y="1101"/>
                  </a:cubicBezTo>
                  <a:cubicBezTo>
                    <a:pt x="650" y="1031"/>
                    <a:pt x="719" y="962"/>
                    <a:pt x="797" y="910"/>
                  </a:cubicBezTo>
                  <a:cubicBezTo>
                    <a:pt x="971" y="797"/>
                    <a:pt x="1144" y="702"/>
                    <a:pt x="1334" y="624"/>
                  </a:cubicBezTo>
                  <a:cubicBezTo>
                    <a:pt x="1603" y="529"/>
                    <a:pt x="1889" y="468"/>
                    <a:pt x="2175" y="442"/>
                  </a:cubicBezTo>
                  <a:lnTo>
                    <a:pt x="2166" y="442"/>
                  </a:lnTo>
                  <a:cubicBezTo>
                    <a:pt x="2322" y="434"/>
                    <a:pt x="2487" y="425"/>
                    <a:pt x="2643" y="425"/>
                  </a:cubicBezTo>
                  <a:cubicBezTo>
                    <a:pt x="3110" y="425"/>
                    <a:pt x="3570" y="468"/>
                    <a:pt x="4029" y="555"/>
                  </a:cubicBezTo>
                  <a:cubicBezTo>
                    <a:pt x="4826" y="702"/>
                    <a:pt x="5614" y="945"/>
                    <a:pt x="6359" y="1291"/>
                  </a:cubicBezTo>
                  <a:lnTo>
                    <a:pt x="6342" y="1283"/>
                  </a:lnTo>
                  <a:lnTo>
                    <a:pt x="6342" y="1283"/>
                  </a:lnTo>
                  <a:cubicBezTo>
                    <a:pt x="6593" y="1404"/>
                    <a:pt x="6827" y="1534"/>
                    <a:pt x="7061" y="1690"/>
                  </a:cubicBezTo>
                  <a:lnTo>
                    <a:pt x="7070" y="1681"/>
                  </a:lnTo>
                  <a:cubicBezTo>
                    <a:pt x="6758" y="1421"/>
                    <a:pt x="6428" y="1196"/>
                    <a:pt x="6073" y="1014"/>
                  </a:cubicBezTo>
                  <a:cubicBezTo>
                    <a:pt x="5657" y="789"/>
                    <a:pt x="5224" y="598"/>
                    <a:pt x="4782" y="442"/>
                  </a:cubicBezTo>
                  <a:cubicBezTo>
                    <a:pt x="4315" y="278"/>
                    <a:pt x="3838" y="156"/>
                    <a:pt x="3353" y="78"/>
                  </a:cubicBezTo>
                  <a:cubicBezTo>
                    <a:pt x="3043" y="27"/>
                    <a:pt x="2732" y="1"/>
                    <a:pt x="2422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4001875" y="1145175"/>
              <a:ext cx="249100" cy="104200"/>
            </a:xfrm>
            <a:custGeom>
              <a:rect b="b" l="l" r="r" t="t"/>
              <a:pathLst>
                <a:path extrusionOk="0" h="4168" w="9964">
                  <a:moveTo>
                    <a:pt x="6585" y="0"/>
                  </a:moveTo>
                  <a:cubicBezTo>
                    <a:pt x="5788" y="0"/>
                    <a:pt x="4991" y="78"/>
                    <a:pt x="4211" y="234"/>
                  </a:cubicBezTo>
                  <a:cubicBezTo>
                    <a:pt x="3267" y="407"/>
                    <a:pt x="2349" y="737"/>
                    <a:pt x="1517" y="1213"/>
                  </a:cubicBezTo>
                  <a:cubicBezTo>
                    <a:pt x="1326" y="1326"/>
                    <a:pt x="1144" y="1447"/>
                    <a:pt x="971" y="1577"/>
                  </a:cubicBezTo>
                  <a:cubicBezTo>
                    <a:pt x="754" y="1733"/>
                    <a:pt x="564" y="1915"/>
                    <a:pt x="391" y="2114"/>
                  </a:cubicBezTo>
                  <a:cubicBezTo>
                    <a:pt x="174" y="2365"/>
                    <a:pt x="1" y="2712"/>
                    <a:pt x="122" y="3050"/>
                  </a:cubicBezTo>
                  <a:cubicBezTo>
                    <a:pt x="139" y="3102"/>
                    <a:pt x="157" y="3154"/>
                    <a:pt x="191" y="3206"/>
                  </a:cubicBezTo>
                  <a:cubicBezTo>
                    <a:pt x="226" y="3266"/>
                    <a:pt x="269" y="3318"/>
                    <a:pt x="321" y="3370"/>
                  </a:cubicBezTo>
                  <a:cubicBezTo>
                    <a:pt x="408" y="3466"/>
                    <a:pt x="512" y="3544"/>
                    <a:pt x="625" y="3604"/>
                  </a:cubicBezTo>
                  <a:cubicBezTo>
                    <a:pt x="763" y="3691"/>
                    <a:pt x="910" y="3752"/>
                    <a:pt x="1058" y="3803"/>
                  </a:cubicBezTo>
                  <a:cubicBezTo>
                    <a:pt x="1257" y="3873"/>
                    <a:pt x="1456" y="3933"/>
                    <a:pt x="1655" y="3977"/>
                  </a:cubicBezTo>
                  <a:cubicBezTo>
                    <a:pt x="2106" y="4081"/>
                    <a:pt x="2548" y="4141"/>
                    <a:pt x="3007" y="4159"/>
                  </a:cubicBezTo>
                  <a:cubicBezTo>
                    <a:pt x="3120" y="4159"/>
                    <a:pt x="3232" y="4167"/>
                    <a:pt x="3353" y="4167"/>
                  </a:cubicBezTo>
                  <a:cubicBezTo>
                    <a:pt x="3700" y="4167"/>
                    <a:pt x="4047" y="4150"/>
                    <a:pt x="4384" y="4107"/>
                  </a:cubicBezTo>
                  <a:cubicBezTo>
                    <a:pt x="5320" y="3994"/>
                    <a:pt x="6238" y="3778"/>
                    <a:pt x="7131" y="3474"/>
                  </a:cubicBezTo>
                  <a:cubicBezTo>
                    <a:pt x="7980" y="3197"/>
                    <a:pt x="8811" y="2859"/>
                    <a:pt x="9634" y="2539"/>
                  </a:cubicBezTo>
                  <a:lnTo>
                    <a:pt x="9634" y="2530"/>
                  </a:lnTo>
                  <a:cubicBezTo>
                    <a:pt x="7945" y="2894"/>
                    <a:pt x="6264" y="3318"/>
                    <a:pt x="4532" y="3483"/>
                  </a:cubicBezTo>
                  <a:lnTo>
                    <a:pt x="4558" y="3483"/>
                  </a:lnTo>
                  <a:cubicBezTo>
                    <a:pt x="4168" y="3518"/>
                    <a:pt x="3778" y="3544"/>
                    <a:pt x="3397" y="3544"/>
                  </a:cubicBezTo>
                  <a:cubicBezTo>
                    <a:pt x="2946" y="3544"/>
                    <a:pt x="2496" y="3509"/>
                    <a:pt x="2045" y="3431"/>
                  </a:cubicBezTo>
                  <a:lnTo>
                    <a:pt x="2045" y="3431"/>
                  </a:lnTo>
                  <a:lnTo>
                    <a:pt x="2106" y="3440"/>
                  </a:lnTo>
                  <a:cubicBezTo>
                    <a:pt x="1725" y="3379"/>
                    <a:pt x="1352" y="3275"/>
                    <a:pt x="997" y="3128"/>
                  </a:cubicBezTo>
                  <a:cubicBezTo>
                    <a:pt x="919" y="3084"/>
                    <a:pt x="850" y="3041"/>
                    <a:pt x="780" y="2989"/>
                  </a:cubicBezTo>
                  <a:cubicBezTo>
                    <a:pt x="746" y="2963"/>
                    <a:pt x="720" y="2928"/>
                    <a:pt x="694" y="2903"/>
                  </a:cubicBezTo>
                  <a:cubicBezTo>
                    <a:pt x="685" y="2885"/>
                    <a:pt x="676" y="2868"/>
                    <a:pt x="668" y="2851"/>
                  </a:cubicBezTo>
                  <a:cubicBezTo>
                    <a:pt x="659" y="2833"/>
                    <a:pt x="659" y="2816"/>
                    <a:pt x="659" y="2799"/>
                  </a:cubicBezTo>
                  <a:cubicBezTo>
                    <a:pt x="651" y="2781"/>
                    <a:pt x="659" y="2755"/>
                    <a:pt x="659" y="2729"/>
                  </a:cubicBezTo>
                  <a:cubicBezTo>
                    <a:pt x="666" y="2704"/>
                    <a:pt x="672" y="2674"/>
                    <a:pt x="682" y="2646"/>
                  </a:cubicBezTo>
                  <a:lnTo>
                    <a:pt x="682" y="2646"/>
                  </a:lnTo>
                  <a:cubicBezTo>
                    <a:pt x="680" y="2648"/>
                    <a:pt x="678" y="2650"/>
                    <a:pt x="676" y="2651"/>
                  </a:cubicBezTo>
                  <a:cubicBezTo>
                    <a:pt x="676" y="2647"/>
                    <a:pt x="680" y="2643"/>
                    <a:pt x="685" y="2638"/>
                  </a:cubicBezTo>
                  <a:lnTo>
                    <a:pt x="685" y="2638"/>
                  </a:lnTo>
                  <a:cubicBezTo>
                    <a:pt x="684" y="2641"/>
                    <a:pt x="683" y="2643"/>
                    <a:pt x="682" y="2646"/>
                  </a:cubicBezTo>
                  <a:lnTo>
                    <a:pt x="682" y="2646"/>
                  </a:lnTo>
                  <a:cubicBezTo>
                    <a:pt x="688" y="2639"/>
                    <a:pt x="694" y="2631"/>
                    <a:pt x="694" y="2617"/>
                  </a:cubicBezTo>
                  <a:lnTo>
                    <a:pt x="694" y="2617"/>
                  </a:lnTo>
                  <a:cubicBezTo>
                    <a:pt x="694" y="2626"/>
                    <a:pt x="689" y="2632"/>
                    <a:pt x="685" y="2638"/>
                  </a:cubicBezTo>
                  <a:lnTo>
                    <a:pt x="685" y="2638"/>
                  </a:lnTo>
                  <a:cubicBezTo>
                    <a:pt x="687" y="2631"/>
                    <a:pt x="690" y="2623"/>
                    <a:pt x="694" y="2617"/>
                  </a:cubicBezTo>
                  <a:cubicBezTo>
                    <a:pt x="737" y="2530"/>
                    <a:pt x="798" y="2443"/>
                    <a:pt x="867" y="2365"/>
                  </a:cubicBezTo>
                  <a:cubicBezTo>
                    <a:pt x="1066" y="2149"/>
                    <a:pt x="1283" y="1958"/>
                    <a:pt x="1526" y="1785"/>
                  </a:cubicBezTo>
                  <a:lnTo>
                    <a:pt x="1551" y="1768"/>
                  </a:lnTo>
                  <a:lnTo>
                    <a:pt x="1534" y="1776"/>
                  </a:lnTo>
                  <a:cubicBezTo>
                    <a:pt x="2019" y="1456"/>
                    <a:pt x="2539" y="1187"/>
                    <a:pt x="3094" y="988"/>
                  </a:cubicBezTo>
                  <a:lnTo>
                    <a:pt x="3094" y="988"/>
                  </a:lnTo>
                  <a:lnTo>
                    <a:pt x="3042" y="1005"/>
                  </a:lnTo>
                  <a:cubicBezTo>
                    <a:pt x="4090" y="633"/>
                    <a:pt x="5181" y="399"/>
                    <a:pt x="6290" y="303"/>
                  </a:cubicBezTo>
                  <a:cubicBezTo>
                    <a:pt x="6741" y="269"/>
                    <a:pt x="7191" y="243"/>
                    <a:pt x="7642" y="243"/>
                  </a:cubicBezTo>
                  <a:cubicBezTo>
                    <a:pt x="8318" y="243"/>
                    <a:pt x="8993" y="295"/>
                    <a:pt x="9660" y="416"/>
                  </a:cubicBezTo>
                  <a:cubicBezTo>
                    <a:pt x="9764" y="433"/>
                    <a:pt x="9868" y="451"/>
                    <a:pt x="9964" y="477"/>
                  </a:cubicBezTo>
                  <a:lnTo>
                    <a:pt x="9964" y="468"/>
                  </a:lnTo>
                  <a:cubicBezTo>
                    <a:pt x="9080" y="217"/>
                    <a:pt x="8162" y="70"/>
                    <a:pt x="7235" y="35"/>
                  </a:cubicBezTo>
                  <a:cubicBezTo>
                    <a:pt x="7018" y="18"/>
                    <a:pt x="6793" y="18"/>
                    <a:pt x="6568" y="18"/>
                  </a:cubicBezTo>
                  <a:lnTo>
                    <a:pt x="6585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5219950" y="1797950"/>
              <a:ext cx="89700" cy="188025"/>
            </a:xfrm>
            <a:custGeom>
              <a:rect b="b" l="l" r="r" t="t"/>
              <a:pathLst>
                <a:path extrusionOk="0" h="7521" w="3588">
                  <a:moveTo>
                    <a:pt x="3085" y="1"/>
                  </a:moveTo>
                  <a:lnTo>
                    <a:pt x="3085" y="9"/>
                  </a:lnTo>
                  <a:cubicBezTo>
                    <a:pt x="3119" y="61"/>
                    <a:pt x="3154" y="122"/>
                    <a:pt x="3171" y="191"/>
                  </a:cubicBezTo>
                  <a:cubicBezTo>
                    <a:pt x="3232" y="347"/>
                    <a:pt x="3267" y="512"/>
                    <a:pt x="3284" y="676"/>
                  </a:cubicBezTo>
                  <a:lnTo>
                    <a:pt x="3284" y="685"/>
                  </a:lnTo>
                  <a:cubicBezTo>
                    <a:pt x="3310" y="1144"/>
                    <a:pt x="3284" y="1612"/>
                    <a:pt x="3197" y="2071"/>
                  </a:cubicBezTo>
                  <a:cubicBezTo>
                    <a:pt x="3085" y="2652"/>
                    <a:pt x="2946" y="3223"/>
                    <a:pt x="2764" y="3787"/>
                  </a:cubicBezTo>
                  <a:cubicBezTo>
                    <a:pt x="2591" y="4332"/>
                    <a:pt x="2383" y="4870"/>
                    <a:pt x="2140" y="5389"/>
                  </a:cubicBezTo>
                  <a:lnTo>
                    <a:pt x="2166" y="5346"/>
                  </a:lnTo>
                  <a:lnTo>
                    <a:pt x="2166" y="5346"/>
                  </a:lnTo>
                  <a:cubicBezTo>
                    <a:pt x="1984" y="5745"/>
                    <a:pt x="1768" y="6117"/>
                    <a:pt x="1499" y="6464"/>
                  </a:cubicBezTo>
                  <a:cubicBezTo>
                    <a:pt x="1413" y="6568"/>
                    <a:pt x="1317" y="6654"/>
                    <a:pt x="1213" y="6741"/>
                  </a:cubicBezTo>
                  <a:cubicBezTo>
                    <a:pt x="1170" y="6767"/>
                    <a:pt x="1118" y="6793"/>
                    <a:pt x="1066" y="6819"/>
                  </a:cubicBezTo>
                  <a:cubicBezTo>
                    <a:pt x="1040" y="6827"/>
                    <a:pt x="1014" y="6836"/>
                    <a:pt x="979" y="6845"/>
                  </a:cubicBezTo>
                  <a:lnTo>
                    <a:pt x="902" y="6845"/>
                  </a:lnTo>
                  <a:cubicBezTo>
                    <a:pt x="867" y="6836"/>
                    <a:pt x="841" y="6819"/>
                    <a:pt x="806" y="6810"/>
                  </a:cubicBezTo>
                  <a:cubicBezTo>
                    <a:pt x="763" y="6784"/>
                    <a:pt x="720" y="6758"/>
                    <a:pt x="676" y="6732"/>
                  </a:cubicBezTo>
                  <a:cubicBezTo>
                    <a:pt x="659" y="6706"/>
                    <a:pt x="633" y="6689"/>
                    <a:pt x="616" y="6663"/>
                  </a:cubicBezTo>
                  <a:cubicBezTo>
                    <a:pt x="590" y="6620"/>
                    <a:pt x="564" y="6585"/>
                    <a:pt x="555" y="6542"/>
                  </a:cubicBezTo>
                  <a:cubicBezTo>
                    <a:pt x="529" y="6472"/>
                    <a:pt x="512" y="6403"/>
                    <a:pt x="503" y="6334"/>
                  </a:cubicBezTo>
                  <a:cubicBezTo>
                    <a:pt x="494" y="6143"/>
                    <a:pt x="512" y="5944"/>
                    <a:pt x="546" y="5762"/>
                  </a:cubicBezTo>
                  <a:lnTo>
                    <a:pt x="546" y="5771"/>
                  </a:lnTo>
                  <a:cubicBezTo>
                    <a:pt x="616" y="5398"/>
                    <a:pt x="720" y="5043"/>
                    <a:pt x="850" y="4688"/>
                  </a:cubicBezTo>
                  <a:cubicBezTo>
                    <a:pt x="971" y="4341"/>
                    <a:pt x="1118" y="4012"/>
                    <a:pt x="1274" y="3674"/>
                  </a:cubicBezTo>
                  <a:cubicBezTo>
                    <a:pt x="1352" y="3527"/>
                    <a:pt x="1421" y="3371"/>
                    <a:pt x="1491" y="3215"/>
                  </a:cubicBezTo>
                  <a:cubicBezTo>
                    <a:pt x="1499" y="3198"/>
                    <a:pt x="1482" y="3180"/>
                    <a:pt x="1465" y="3180"/>
                  </a:cubicBezTo>
                  <a:cubicBezTo>
                    <a:pt x="1456" y="3180"/>
                    <a:pt x="1447" y="3189"/>
                    <a:pt x="1447" y="3198"/>
                  </a:cubicBezTo>
                  <a:cubicBezTo>
                    <a:pt x="1378" y="3293"/>
                    <a:pt x="1317" y="3397"/>
                    <a:pt x="1248" y="3501"/>
                  </a:cubicBezTo>
                  <a:cubicBezTo>
                    <a:pt x="1153" y="3648"/>
                    <a:pt x="1066" y="3804"/>
                    <a:pt x="971" y="3960"/>
                  </a:cubicBezTo>
                  <a:cubicBezTo>
                    <a:pt x="763" y="4298"/>
                    <a:pt x="581" y="4653"/>
                    <a:pt x="408" y="5017"/>
                  </a:cubicBezTo>
                  <a:cubicBezTo>
                    <a:pt x="286" y="5277"/>
                    <a:pt x="191" y="5537"/>
                    <a:pt x="122" y="5814"/>
                  </a:cubicBezTo>
                  <a:cubicBezTo>
                    <a:pt x="87" y="5918"/>
                    <a:pt x="70" y="6030"/>
                    <a:pt x="52" y="6134"/>
                  </a:cubicBezTo>
                  <a:cubicBezTo>
                    <a:pt x="1" y="6446"/>
                    <a:pt x="18" y="6784"/>
                    <a:pt x="191" y="7061"/>
                  </a:cubicBezTo>
                  <a:cubicBezTo>
                    <a:pt x="330" y="7269"/>
                    <a:pt x="538" y="7425"/>
                    <a:pt x="780" y="7495"/>
                  </a:cubicBezTo>
                  <a:cubicBezTo>
                    <a:pt x="850" y="7512"/>
                    <a:pt x="910" y="7521"/>
                    <a:pt x="971" y="7521"/>
                  </a:cubicBezTo>
                  <a:lnTo>
                    <a:pt x="997" y="7521"/>
                  </a:lnTo>
                  <a:cubicBezTo>
                    <a:pt x="1049" y="7521"/>
                    <a:pt x="1101" y="7512"/>
                    <a:pt x="1161" y="7503"/>
                  </a:cubicBezTo>
                  <a:cubicBezTo>
                    <a:pt x="1274" y="7486"/>
                    <a:pt x="1387" y="7451"/>
                    <a:pt x="1482" y="7399"/>
                  </a:cubicBezTo>
                  <a:cubicBezTo>
                    <a:pt x="1586" y="7347"/>
                    <a:pt x="1690" y="7278"/>
                    <a:pt x="1777" y="7209"/>
                  </a:cubicBezTo>
                  <a:cubicBezTo>
                    <a:pt x="1872" y="7131"/>
                    <a:pt x="1950" y="7053"/>
                    <a:pt x="2028" y="6957"/>
                  </a:cubicBezTo>
                  <a:cubicBezTo>
                    <a:pt x="2218" y="6741"/>
                    <a:pt x="2383" y="6498"/>
                    <a:pt x="2522" y="6247"/>
                  </a:cubicBezTo>
                  <a:cubicBezTo>
                    <a:pt x="2807" y="5727"/>
                    <a:pt x="3033" y="5173"/>
                    <a:pt x="3189" y="4601"/>
                  </a:cubicBezTo>
                  <a:cubicBezTo>
                    <a:pt x="3353" y="3995"/>
                    <a:pt x="3475" y="3379"/>
                    <a:pt x="3527" y="2756"/>
                  </a:cubicBezTo>
                  <a:cubicBezTo>
                    <a:pt x="3587" y="2201"/>
                    <a:pt x="3578" y="1647"/>
                    <a:pt x="3509" y="1101"/>
                  </a:cubicBezTo>
                  <a:cubicBezTo>
                    <a:pt x="3475" y="876"/>
                    <a:pt x="3423" y="659"/>
                    <a:pt x="3345" y="443"/>
                  </a:cubicBezTo>
                  <a:cubicBezTo>
                    <a:pt x="3293" y="278"/>
                    <a:pt x="3206" y="131"/>
                    <a:pt x="3102" y="1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3157425" y="1504050"/>
              <a:ext cx="274000" cy="116125"/>
            </a:xfrm>
            <a:custGeom>
              <a:rect b="b" l="l" r="r" t="t"/>
              <a:pathLst>
                <a:path extrusionOk="0" h="4645" w="10960">
                  <a:moveTo>
                    <a:pt x="9244" y="2028"/>
                  </a:moveTo>
                  <a:lnTo>
                    <a:pt x="9244" y="2028"/>
                  </a:lnTo>
                  <a:cubicBezTo>
                    <a:pt x="9123" y="2062"/>
                    <a:pt x="9002" y="2097"/>
                    <a:pt x="8880" y="2140"/>
                  </a:cubicBezTo>
                  <a:cubicBezTo>
                    <a:pt x="8326" y="2357"/>
                    <a:pt x="7806" y="2643"/>
                    <a:pt x="7329" y="2989"/>
                  </a:cubicBezTo>
                  <a:cubicBezTo>
                    <a:pt x="7174" y="3093"/>
                    <a:pt x="7026" y="3215"/>
                    <a:pt x="6879" y="3336"/>
                  </a:cubicBezTo>
                  <a:cubicBezTo>
                    <a:pt x="6974" y="3293"/>
                    <a:pt x="7061" y="3249"/>
                    <a:pt x="7148" y="3206"/>
                  </a:cubicBezTo>
                  <a:cubicBezTo>
                    <a:pt x="7875" y="2859"/>
                    <a:pt x="8568" y="2461"/>
                    <a:pt x="9244" y="2028"/>
                  </a:cubicBezTo>
                  <a:close/>
                  <a:moveTo>
                    <a:pt x="8291" y="0"/>
                  </a:moveTo>
                  <a:cubicBezTo>
                    <a:pt x="8031" y="0"/>
                    <a:pt x="7763" y="0"/>
                    <a:pt x="7503" y="9"/>
                  </a:cubicBezTo>
                  <a:cubicBezTo>
                    <a:pt x="6914" y="35"/>
                    <a:pt x="6333" y="87"/>
                    <a:pt x="5753" y="165"/>
                  </a:cubicBezTo>
                  <a:cubicBezTo>
                    <a:pt x="5164" y="252"/>
                    <a:pt x="4592" y="373"/>
                    <a:pt x="4029" y="529"/>
                  </a:cubicBezTo>
                  <a:cubicBezTo>
                    <a:pt x="3760" y="598"/>
                    <a:pt x="3492" y="676"/>
                    <a:pt x="3232" y="763"/>
                  </a:cubicBezTo>
                  <a:cubicBezTo>
                    <a:pt x="2946" y="867"/>
                    <a:pt x="2669" y="979"/>
                    <a:pt x="2391" y="1101"/>
                  </a:cubicBezTo>
                  <a:cubicBezTo>
                    <a:pt x="2218" y="1179"/>
                    <a:pt x="2054" y="1265"/>
                    <a:pt x="1889" y="1361"/>
                  </a:cubicBezTo>
                  <a:cubicBezTo>
                    <a:pt x="1724" y="1447"/>
                    <a:pt x="1586" y="1543"/>
                    <a:pt x="1438" y="1647"/>
                  </a:cubicBezTo>
                  <a:cubicBezTo>
                    <a:pt x="1109" y="1863"/>
                    <a:pt x="797" y="2123"/>
                    <a:pt x="520" y="2409"/>
                  </a:cubicBezTo>
                  <a:cubicBezTo>
                    <a:pt x="260" y="2695"/>
                    <a:pt x="26" y="3033"/>
                    <a:pt x="0" y="3431"/>
                  </a:cubicBezTo>
                  <a:cubicBezTo>
                    <a:pt x="0" y="3769"/>
                    <a:pt x="165" y="4081"/>
                    <a:pt x="433" y="4280"/>
                  </a:cubicBezTo>
                  <a:cubicBezTo>
                    <a:pt x="763" y="4523"/>
                    <a:pt x="1204" y="4583"/>
                    <a:pt x="1603" y="4627"/>
                  </a:cubicBezTo>
                  <a:cubicBezTo>
                    <a:pt x="1724" y="4635"/>
                    <a:pt x="1846" y="4644"/>
                    <a:pt x="1967" y="4644"/>
                  </a:cubicBezTo>
                  <a:cubicBezTo>
                    <a:pt x="2331" y="4635"/>
                    <a:pt x="2686" y="4601"/>
                    <a:pt x="3050" y="4549"/>
                  </a:cubicBezTo>
                  <a:cubicBezTo>
                    <a:pt x="3526" y="4479"/>
                    <a:pt x="3994" y="4376"/>
                    <a:pt x="4453" y="4246"/>
                  </a:cubicBezTo>
                  <a:cubicBezTo>
                    <a:pt x="4869" y="4142"/>
                    <a:pt x="5285" y="4003"/>
                    <a:pt x="5683" y="3847"/>
                  </a:cubicBezTo>
                  <a:cubicBezTo>
                    <a:pt x="5709" y="3821"/>
                    <a:pt x="5727" y="3786"/>
                    <a:pt x="5744" y="3760"/>
                  </a:cubicBezTo>
                  <a:cubicBezTo>
                    <a:pt x="6212" y="3189"/>
                    <a:pt x="6879" y="2807"/>
                    <a:pt x="7555" y="2530"/>
                  </a:cubicBezTo>
                  <a:cubicBezTo>
                    <a:pt x="7884" y="2383"/>
                    <a:pt x="8222" y="2262"/>
                    <a:pt x="8568" y="2158"/>
                  </a:cubicBezTo>
                  <a:cubicBezTo>
                    <a:pt x="8794" y="2088"/>
                    <a:pt x="9028" y="2036"/>
                    <a:pt x="9270" y="2019"/>
                  </a:cubicBezTo>
                  <a:lnTo>
                    <a:pt x="9591" y="1811"/>
                  </a:lnTo>
                  <a:lnTo>
                    <a:pt x="9591" y="1802"/>
                  </a:lnTo>
                  <a:cubicBezTo>
                    <a:pt x="8421" y="2236"/>
                    <a:pt x="7208" y="2513"/>
                    <a:pt x="6004" y="2773"/>
                  </a:cubicBezTo>
                  <a:cubicBezTo>
                    <a:pt x="5380" y="2911"/>
                    <a:pt x="4756" y="3041"/>
                    <a:pt x="4133" y="3180"/>
                  </a:cubicBezTo>
                  <a:cubicBezTo>
                    <a:pt x="3526" y="3319"/>
                    <a:pt x="2929" y="3492"/>
                    <a:pt x="2313" y="3570"/>
                  </a:cubicBezTo>
                  <a:cubicBezTo>
                    <a:pt x="2209" y="3578"/>
                    <a:pt x="2097" y="3578"/>
                    <a:pt x="2002" y="3578"/>
                  </a:cubicBezTo>
                  <a:cubicBezTo>
                    <a:pt x="1837" y="3578"/>
                    <a:pt x="1672" y="3570"/>
                    <a:pt x="1508" y="3544"/>
                  </a:cubicBezTo>
                  <a:cubicBezTo>
                    <a:pt x="1378" y="3518"/>
                    <a:pt x="1256" y="3483"/>
                    <a:pt x="1135" y="3440"/>
                  </a:cubicBezTo>
                  <a:cubicBezTo>
                    <a:pt x="1101" y="3423"/>
                    <a:pt x="1075" y="3405"/>
                    <a:pt x="1040" y="3379"/>
                  </a:cubicBezTo>
                  <a:lnTo>
                    <a:pt x="1040" y="3371"/>
                  </a:lnTo>
                  <a:cubicBezTo>
                    <a:pt x="1057" y="3327"/>
                    <a:pt x="1066" y="3284"/>
                    <a:pt x="1083" y="3241"/>
                  </a:cubicBezTo>
                  <a:cubicBezTo>
                    <a:pt x="1153" y="3111"/>
                    <a:pt x="1239" y="2981"/>
                    <a:pt x="1334" y="2859"/>
                  </a:cubicBezTo>
                  <a:cubicBezTo>
                    <a:pt x="1603" y="2556"/>
                    <a:pt x="1906" y="2279"/>
                    <a:pt x="2244" y="2045"/>
                  </a:cubicBezTo>
                  <a:cubicBezTo>
                    <a:pt x="2478" y="1889"/>
                    <a:pt x="2721" y="1742"/>
                    <a:pt x="2972" y="1612"/>
                  </a:cubicBezTo>
                  <a:cubicBezTo>
                    <a:pt x="3154" y="1517"/>
                    <a:pt x="3336" y="1439"/>
                    <a:pt x="3526" y="1352"/>
                  </a:cubicBezTo>
                  <a:cubicBezTo>
                    <a:pt x="3700" y="1274"/>
                    <a:pt x="3864" y="1205"/>
                    <a:pt x="4037" y="1135"/>
                  </a:cubicBezTo>
                  <a:cubicBezTo>
                    <a:pt x="4696" y="893"/>
                    <a:pt x="5372" y="711"/>
                    <a:pt x="6065" y="572"/>
                  </a:cubicBezTo>
                  <a:cubicBezTo>
                    <a:pt x="6749" y="434"/>
                    <a:pt x="7442" y="330"/>
                    <a:pt x="8144" y="260"/>
                  </a:cubicBezTo>
                  <a:cubicBezTo>
                    <a:pt x="8958" y="182"/>
                    <a:pt x="9781" y="156"/>
                    <a:pt x="10604" y="156"/>
                  </a:cubicBezTo>
                  <a:lnTo>
                    <a:pt x="10959" y="156"/>
                  </a:lnTo>
                  <a:lnTo>
                    <a:pt x="10959" y="139"/>
                  </a:lnTo>
                  <a:cubicBezTo>
                    <a:pt x="10076" y="52"/>
                    <a:pt x="9183" y="0"/>
                    <a:pt x="8291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3294725" y="1553000"/>
              <a:ext cx="212925" cy="92725"/>
            </a:xfrm>
            <a:custGeom>
              <a:rect b="b" l="l" r="r" t="t"/>
              <a:pathLst>
                <a:path extrusionOk="0" h="3709" w="8517">
                  <a:moveTo>
                    <a:pt x="8517" y="0"/>
                  </a:moveTo>
                  <a:lnTo>
                    <a:pt x="8508" y="9"/>
                  </a:lnTo>
                  <a:cubicBezTo>
                    <a:pt x="7807" y="428"/>
                    <a:pt x="7073" y="796"/>
                    <a:pt x="6321" y="1105"/>
                  </a:cubicBezTo>
                  <a:lnTo>
                    <a:pt x="6321" y="1105"/>
                  </a:lnTo>
                  <a:cubicBezTo>
                    <a:pt x="5563" y="1390"/>
                    <a:pt x="4805" y="1657"/>
                    <a:pt x="4047" y="1924"/>
                  </a:cubicBezTo>
                  <a:cubicBezTo>
                    <a:pt x="3613" y="2080"/>
                    <a:pt x="3163" y="2236"/>
                    <a:pt x="2721" y="2366"/>
                  </a:cubicBezTo>
                  <a:cubicBezTo>
                    <a:pt x="2331" y="2495"/>
                    <a:pt x="1924" y="2582"/>
                    <a:pt x="1517" y="2634"/>
                  </a:cubicBezTo>
                  <a:cubicBezTo>
                    <a:pt x="1448" y="2643"/>
                    <a:pt x="1378" y="2643"/>
                    <a:pt x="1309" y="2643"/>
                  </a:cubicBezTo>
                  <a:cubicBezTo>
                    <a:pt x="1231" y="2643"/>
                    <a:pt x="1162" y="2643"/>
                    <a:pt x="1084" y="2634"/>
                  </a:cubicBezTo>
                  <a:cubicBezTo>
                    <a:pt x="1032" y="2617"/>
                    <a:pt x="988" y="2599"/>
                    <a:pt x="937" y="2582"/>
                  </a:cubicBezTo>
                  <a:cubicBezTo>
                    <a:pt x="911" y="2565"/>
                    <a:pt x="885" y="2547"/>
                    <a:pt x="859" y="2530"/>
                  </a:cubicBezTo>
                  <a:cubicBezTo>
                    <a:pt x="833" y="2513"/>
                    <a:pt x="815" y="2495"/>
                    <a:pt x="798" y="2469"/>
                  </a:cubicBezTo>
                  <a:cubicBezTo>
                    <a:pt x="789" y="2461"/>
                    <a:pt x="781" y="2443"/>
                    <a:pt x="772" y="2426"/>
                  </a:cubicBezTo>
                  <a:cubicBezTo>
                    <a:pt x="763" y="2409"/>
                    <a:pt x="763" y="2383"/>
                    <a:pt x="763" y="2366"/>
                  </a:cubicBezTo>
                  <a:cubicBezTo>
                    <a:pt x="763" y="2322"/>
                    <a:pt x="763" y="2288"/>
                    <a:pt x="763" y="2253"/>
                  </a:cubicBezTo>
                  <a:cubicBezTo>
                    <a:pt x="781" y="2175"/>
                    <a:pt x="807" y="2106"/>
                    <a:pt x="833" y="2036"/>
                  </a:cubicBezTo>
                  <a:cubicBezTo>
                    <a:pt x="893" y="1924"/>
                    <a:pt x="971" y="1820"/>
                    <a:pt x="1049" y="1716"/>
                  </a:cubicBezTo>
                  <a:cubicBezTo>
                    <a:pt x="1153" y="1594"/>
                    <a:pt x="1274" y="1482"/>
                    <a:pt x="1396" y="1369"/>
                  </a:cubicBezTo>
                  <a:cubicBezTo>
                    <a:pt x="1534" y="1248"/>
                    <a:pt x="1690" y="1127"/>
                    <a:pt x="1837" y="1023"/>
                  </a:cubicBezTo>
                  <a:cubicBezTo>
                    <a:pt x="2323" y="676"/>
                    <a:pt x="2842" y="390"/>
                    <a:pt x="3397" y="174"/>
                  </a:cubicBezTo>
                  <a:cubicBezTo>
                    <a:pt x="3510" y="130"/>
                    <a:pt x="3639" y="96"/>
                    <a:pt x="3761" y="70"/>
                  </a:cubicBezTo>
                  <a:lnTo>
                    <a:pt x="3821" y="52"/>
                  </a:lnTo>
                  <a:lnTo>
                    <a:pt x="3821" y="44"/>
                  </a:lnTo>
                  <a:lnTo>
                    <a:pt x="3795" y="44"/>
                  </a:lnTo>
                  <a:cubicBezTo>
                    <a:pt x="3553" y="70"/>
                    <a:pt x="3319" y="113"/>
                    <a:pt x="3094" y="191"/>
                  </a:cubicBezTo>
                  <a:cubicBezTo>
                    <a:pt x="2747" y="286"/>
                    <a:pt x="2401" y="416"/>
                    <a:pt x="2071" y="555"/>
                  </a:cubicBezTo>
                  <a:cubicBezTo>
                    <a:pt x="1404" y="841"/>
                    <a:pt x="729" y="1213"/>
                    <a:pt x="269" y="1794"/>
                  </a:cubicBezTo>
                  <a:cubicBezTo>
                    <a:pt x="252" y="1820"/>
                    <a:pt x="226" y="1846"/>
                    <a:pt x="209" y="1872"/>
                  </a:cubicBezTo>
                  <a:cubicBezTo>
                    <a:pt x="148" y="1967"/>
                    <a:pt x="96" y="2071"/>
                    <a:pt x="62" y="2175"/>
                  </a:cubicBezTo>
                  <a:cubicBezTo>
                    <a:pt x="10" y="2348"/>
                    <a:pt x="1" y="2530"/>
                    <a:pt x="27" y="2703"/>
                  </a:cubicBezTo>
                  <a:cubicBezTo>
                    <a:pt x="44" y="2851"/>
                    <a:pt x="96" y="2981"/>
                    <a:pt x="165" y="3111"/>
                  </a:cubicBezTo>
                  <a:cubicBezTo>
                    <a:pt x="261" y="3258"/>
                    <a:pt x="391" y="3388"/>
                    <a:pt x="547" y="3483"/>
                  </a:cubicBezTo>
                  <a:cubicBezTo>
                    <a:pt x="826" y="3631"/>
                    <a:pt x="1137" y="3709"/>
                    <a:pt x="1458" y="3709"/>
                  </a:cubicBezTo>
                  <a:cubicBezTo>
                    <a:pt x="1474" y="3709"/>
                    <a:pt x="1491" y="3709"/>
                    <a:pt x="1508" y="3708"/>
                  </a:cubicBezTo>
                  <a:lnTo>
                    <a:pt x="1517" y="3708"/>
                  </a:lnTo>
                  <a:cubicBezTo>
                    <a:pt x="1898" y="3700"/>
                    <a:pt x="2271" y="3639"/>
                    <a:pt x="2635" y="3535"/>
                  </a:cubicBezTo>
                  <a:cubicBezTo>
                    <a:pt x="3146" y="3388"/>
                    <a:pt x="3648" y="3206"/>
                    <a:pt x="4125" y="2972"/>
                  </a:cubicBezTo>
                  <a:cubicBezTo>
                    <a:pt x="4532" y="2781"/>
                    <a:pt x="4922" y="2556"/>
                    <a:pt x="5303" y="2322"/>
                  </a:cubicBezTo>
                  <a:cubicBezTo>
                    <a:pt x="5684" y="2097"/>
                    <a:pt x="6065" y="1846"/>
                    <a:pt x="6429" y="1586"/>
                  </a:cubicBezTo>
                  <a:cubicBezTo>
                    <a:pt x="7131" y="1075"/>
                    <a:pt x="7815" y="538"/>
                    <a:pt x="8517" y="9"/>
                  </a:cubicBezTo>
                  <a:lnTo>
                    <a:pt x="8517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3049350" y="1920525"/>
              <a:ext cx="169400" cy="89975"/>
            </a:xfrm>
            <a:custGeom>
              <a:rect b="b" l="l" r="r" t="t"/>
              <a:pathLst>
                <a:path extrusionOk="0" h="3599" w="6776">
                  <a:moveTo>
                    <a:pt x="5891" y="1405"/>
                  </a:moveTo>
                  <a:lnTo>
                    <a:pt x="5865" y="1422"/>
                  </a:lnTo>
                  <a:lnTo>
                    <a:pt x="5891" y="1413"/>
                  </a:lnTo>
                  <a:lnTo>
                    <a:pt x="5891" y="1405"/>
                  </a:lnTo>
                  <a:close/>
                  <a:moveTo>
                    <a:pt x="5566" y="0"/>
                  </a:moveTo>
                  <a:cubicBezTo>
                    <a:pt x="5539" y="0"/>
                    <a:pt x="5511" y="1"/>
                    <a:pt x="5484" y="1"/>
                  </a:cubicBezTo>
                  <a:cubicBezTo>
                    <a:pt x="4730" y="10"/>
                    <a:pt x="3977" y="131"/>
                    <a:pt x="3258" y="356"/>
                  </a:cubicBezTo>
                  <a:cubicBezTo>
                    <a:pt x="2868" y="469"/>
                    <a:pt x="2487" y="599"/>
                    <a:pt x="2114" y="755"/>
                  </a:cubicBezTo>
                  <a:cubicBezTo>
                    <a:pt x="1681" y="920"/>
                    <a:pt x="1274" y="1127"/>
                    <a:pt x="893" y="1396"/>
                  </a:cubicBezTo>
                  <a:cubicBezTo>
                    <a:pt x="555" y="1621"/>
                    <a:pt x="286" y="1933"/>
                    <a:pt x="113" y="2297"/>
                  </a:cubicBezTo>
                  <a:cubicBezTo>
                    <a:pt x="0" y="2557"/>
                    <a:pt x="0" y="2843"/>
                    <a:pt x="113" y="3103"/>
                  </a:cubicBezTo>
                  <a:cubicBezTo>
                    <a:pt x="243" y="3319"/>
                    <a:pt x="459" y="3475"/>
                    <a:pt x="702" y="3536"/>
                  </a:cubicBezTo>
                  <a:cubicBezTo>
                    <a:pt x="860" y="3574"/>
                    <a:pt x="1025" y="3598"/>
                    <a:pt x="1191" y="3598"/>
                  </a:cubicBezTo>
                  <a:cubicBezTo>
                    <a:pt x="1216" y="3598"/>
                    <a:pt x="1240" y="3598"/>
                    <a:pt x="1265" y="3596"/>
                  </a:cubicBezTo>
                  <a:cubicBezTo>
                    <a:pt x="1360" y="3596"/>
                    <a:pt x="1464" y="3596"/>
                    <a:pt x="1568" y="3588"/>
                  </a:cubicBezTo>
                  <a:cubicBezTo>
                    <a:pt x="2244" y="3527"/>
                    <a:pt x="2920" y="3371"/>
                    <a:pt x="3552" y="3120"/>
                  </a:cubicBezTo>
                  <a:cubicBezTo>
                    <a:pt x="3656" y="3085"/>
                    <a:pt x="3752" y="3042"/>
                    <a:pt x="3855" y="2999"/>
                  </a:cubicBezTo>
                  <a:cubicBezTo>
                    <a:pt x="3890" y="2973"/>
                    <a:pt x="3933" y="2955"/>
                    <a:pt x="3968" y="2929"/>
                  </a:cubicBezTo>
                  <a:cubicBezTo>
                    <a:pt x="4115" y="2765"/>
                    <a:pt x="4271" y="2609"/>
                    <a:pt x="4436" y="2453"/>
                  </a:cubicBezTo>
                  <a:cubicBezTo>
                    <a:pt x="4713" y="2202"/>
                    <a:pt x="4999" y="1968"/>
                    <a:pt x="5311" y="1751"/>
                  </a:cubicBezTo>
                  <a:lnTo>
                    <a:pt x="5467" y="1647"/>
                  </a:lnTo>
                  <a:lnTo>
                    <a:pt x="5467" y="1647"/>
                  </a:lnTo>
                  <a:cubicBezTo>
                    <a:pt x="5233" y="1777"/>
                    <a:pt x="5008" y="1907"/>
                    <a:pt x="4774" y="2037"/>
                  </a:cubicBezTo>
                  <a:cubicBezTo>
                    <a:pt x="4445" y="2236"/>
                    <a:pt x="4098" y="2401"/>
                    <a:pt x="3752" y="2557"/>
                  </a:cubicBezTo>
                  <a:cubicBezTo>
                    <a:pt x="3492" y="2644"/>
                    <a:pt x="3223" y="2713"/>
                    <a:pt x="2954" y="2765"/>
                  </a:cubicBezTo>
                  <a:cubicBezTo>
                    <a:pt x="2530" y="2860"/>
                    <a:pt x="2097" y="2929"/>
                    <a:pt x="1664" y="2981"/>
                  </a:cubicBezTo>
                  <a:cubicBezTo>
                    <a:pt x="1551" y="2990"/>
                    <a:pt x="1447" y="2990"/>
                    <a:pt x="1334" y="2990"/>
                  </a:cubicBezTo>
                  <a:cubicBezTo>
                    <a:pt x="1196" y="2990"/>
                    <a:pt x="1066" y="2981"/>
                    <a:pt x="927" y="2964"/>
                  </a:cubicBezTo>
                  <a:cubicBezTo>
                    <a:pt x="858" y="2947"/>
                    <a:pt x="789" y="2929"/>
                    <a:pt x="719" y="2903"/>
                  </a:cubicBezTo>
                  <a:cubicBezTo>
                    <a:pt x="693" y="2886"/>
                    <a:pt x="676" y="2877"/>
                    <a:pt x="650" y="2860"/>
                  </a:cubicBezTo>
                  <a:cubicBezTo>
                    <a:pt x="641" y="2843"/>
                    <a:pt x="624" y="2834"/>
                    <a:pt x="615" y="2817"/>
                  </a:cubicBezTo>
                  <a:cubicBezTo>
                    <a:pt x="607" y="2808"/>
                    <a:pt x="607" y="2799"/>
                    <a:pt x="598" y="2782"/>
                  </a:cubicBezTo>
                  <a:cubicBezTo>
                    <a:pt x="598" y="2765"/>
                    <a:pt x="589" y="2747"/>
                    <a:pt x="589" y="2730"/>
                  </a:cubicBezTo>
                  <a:cubicBezTo>
                    <a:pt x="581" y="2687"/>
                    <a:pt x="581" y="2652"/>
                    <a:pt x="589" y="2609"/>
                  </a:cubicBezTo>
                  <a:cubicBezTo>
                    <a:pt x="598" y="2531"/>
                    <a:pt x="624" y="2462"/>
                    <a:pt x="659" y="2384"/>
                  </a:cubicBezTo>
                  <a:cubicBezTo>
                    <a:pt x="702" y="2306"/>
                    <a:pt x="745" y="2228"/>
                    <a:pt x="806" y="2158"/>
                  </a:cubicBezTo>
                  <a:cubicBezTo>
                    <a:pt x="945" y="2002"/>
                    <a:pt x="1109" y="1864"/>
                    <a:pt x="1282" y="1734"/>
                  </a:cubicBezTo>
                  <a:cubicBezTo>
                    <a:pt x="1932" y="1292"/>
                    <a:pt x="2669" y="980"/>
                    <a:pt x="3396" y="703"/>
                  </a:cubicBezTo>
                  <a:lnTo>
                    <a:pt x="3396" y="703"/>
                  </a:lnTo>
                  <a:lnTo>
                    <a:pt x="3379" y="712"/>
                  </a:lnTo>
                  <a:cubicBezTo>
                    <a:pt x="4107" y="434"/>
                    <a:pt x="4860" y="244"/>
                    <a:pt x="5631" y="157"/>
                  </a:cubicBezTo>
                  <a:cubicBezTo>
                    <a:pt x="5796" y="140"/>
                    <a:pt x="5969" y="131"/>
                    <a:pt x="6134" y="131"/>
                  </a:cubicBezTo>
                  <a:cubicBezTo>
                    <a:pt x="6351" y="131"/>
                    <a:pt x="6558" y="148"/>
                    <a:pt x="6775" y="174"/>
                  </a:cubicBezTo>
                  <a:lnTo>
                    <a:pt x="6775" y="166"/>
                  </a:lnTo>
                  <a:cubicBezTo>
                    <a:pt x="6377" y="60"/>
                    <a:pt x="5972" y="0"/>
                    <a:pt x="5566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3129050" y="1954550"/>
              <a:ext cx="120875" cy="113075"/>
            </a:xfrm>
            <a:custGeom>
              <a:rect b="b" l="l" r="r" t="t"/>
              <a:pathLst>
                <a:path extrusionOk="0" h="4523" w="4835">
                  <a:moveTo>
                    <a:pt x="2833" y="0"/>
                  </a:moveTo>
                  <a:cubicBezTo>
                    <a:pt x="2790" y="18"/>
                    <a:pt x="2747" y="26"/>
                    <a:pt x="2703" y="52"/>
                  </a:cubicBezTo>
                  <a:lnTo>
                    <a:pt x="2677" y="61"/>
                  </a:lnTo>
                  <a:cubicBezTo>
                    <a:pt x="2539" y="122"/>
                    <a:pt x="2409" y="191"/>
                    <a:pt x="2288" y="278"/>
                  </a:cubicBezTo>
                  <a:lnTo>
                    <a:pt x="2123" y="382"/>
                  </a:lnTo>
                  <a:cubicBezTo>
                    <a:pt x="1820" y="598"/>
                    <a:pt x="1525" y="832"/>
                    <a:pt x="1257" y="1083"/>
                  </a:cubicBezTo>
                  <a:cubicBezTo>
                    <a:pt x="1092" y="1239"/>
                    <a:pt x="936" y="1395"/>
                    <a:pt x="789" y="1568"/>
                  </a:cubicBezTo>
                  <a:cubicBezTo>
                    <a:pt x="676" y="1698"/>
                    <a:pt x="572" y="1837"/>
                    <a:pt x="468" y="1976"/>
                  </a:cubicBezTo>
                  <a:cubicBezTo>
                    <a:pt x="260" y="2253"/>
                    <a:pt x="113" y="2565"/>
                    <a:pt x="35" y="2903"/>
                  </a:cubicBezTo>
                  <a:cubicBezTo>
                    <a:pt x="0" y="3085"/>
                    <a:pt x="0" y="3266"/>
                    <a:pt x="26" y="3448"/>
                  </a:cubicBezTo>
                  <a:cubicBezTo>
                    <a:pt x="70" y="3648"/>
                    <a:pt x="156" y="3830"/>
                    <a:pt x="286" y="3986"/>
                  </a:cubicBezTo>
                  <a:cubicBezTo>
                    <a:pt x="390" y="4124"/>
                    <a:pt x="512" y="4237"/>
                    <a:pt x="659" y="4323"/>
                  </a:cubicBezTo>
                  <a:cubicBezTo>
                    <a:pt x="737" y="4367"/>
                    <a:pt x="823" y="4410"/>
                    <a:pt x="919" y="4445"/>
                  </a:cubicBezTo>
                  <a:cubicBezTo>
                    <a:pt x="1014" y="4479"/>
                    <a:pt x="1127" y="4497"/>
                    <a:pt x="1231" y="4514"/>
                  </a:cubicBezTo>
                  <a:cubicBezTo>
                    <a:pt x="1274" y="4514"/>
                    <a:pt x="1326" y="4523"/>
                    <a:pt x="1378" y="4523"/>
                  </a:cubicBezTo>
                  <a:cubicBezTo>
                    <a:pt x="1482" y="4523"/>
                    <a:pt x="1594" y="4505"/>
                    <a:pt x="1698" y="4479"/>
                  </a:cubicBezTo>
                  <a:cubicBezTo>
                    <a:pt x="1872" y="4445"/>
                    <a:pt x="2036" y="4375"/>
                    <a:pt x="2192" y="4289"/>
                  </a:cubicBezTo>
                  <a:cubicBezTo>
                    <a:pt x="2487" y="4115"/>
                    <a:pt x="2755" y="3890"/>
                    <a:pt x="2972" y="3622"/>
                  </a:cubicBezTo>
                  <a:cubicBezTo>
                    <a:pt x="3448" y="3050"/>
                    <a:pt x="3856" y="2417"/>
                    <a:pt x="4185" y="1750"/>
                  </a:cubicBezTo>
                  <a:cubicBezTo>
                    <a:pt x="4419" y="1309"/>
                    <a:pt x="4635" y="858"/>
                    <a:pt x="4835" y="408"/>
                  </a:cubicBezTo>
                  <a:lnTo>
                    <a:pt x="4835" y="399"/>
                  </a:lnTo>
                  <a:lnTo>
                    <a:pt x="4835" y="390"/>
                  </a:lnTo>
                  <a:cubicBezTo>
                    <a:pt x="4592" y="711"/>
                    <a:pt x="4358" y="1023"/>
                    <a:pt x="4107" y="1326"/>
                  </a:cubicBezTo>
                  <a:lnTo>
                    <a:pt x="4124" y="1300"/>
                  </a:lnTo>
                  <a:lnTo>
                    <a:pt x="4124" y="1300"/>
                  </a:lnTo>
                  <a:cubicBezTo>
                    <a:pt x="3890" y="1577"/>
                    <a:pt x="3639" y="1854"/>
                    <a:pt x="3379" y="2114"/>
                  </a:cubicBezTo>
                  <a:cubicBezTo>
                    <a:pt x="3111" y="2383"/>
                    <a:pt x="2816" y="2643"/>
                    <a:pt x="2513" y="2885"/>
                  </a:cubicBezTo>
                  <a:lnTo>
                    <a:pt x="2599" y="2825"/>
                  </a:lnTo>
                  <a:lnTo>
                    <a:pt x="2599" y="2825"/>
                  </a:lnTo>
                  <a:cubicBezTo>
                    <a:pt x="2322" y="3033"/>
                    <a:pt x="2019" y="3206"/>
                    <a:pt x="1698" y="3353"/>
                  </a:cubicBezTo>
                  <a:cubicBezTo>
                    <a:pt x="1603" y="3388"/>
                    <a:pt x="1499" y="3414"/>
                    <a:pt x="1395" y="3431"/>
                  </a:cubicBezTo>
                  <a:lnTo>
                    <a:pt x="1248" y="3431"/>
                  </a:lnTo>
                  <a:cubicBezTo>
                    <a:pt x="1196" y="3422"/>
                    <a:pt x="1153" y="3405"/>
                    <a:pt x="1109" y="3388"/>
                  </a:cubicBezTo>
                  <a:cubicBezTo>
                    <a:pt x="1031" y="3353"/>
                    <a:pt x="962" y="3310"/>
                    <a:pt x="901" y="3266"/>
                  </a:cubicBezTo>
                  <a:cubicBezTo>
                    <a:pt x="884" y="3240"/>
                    <a:pt x="867" y="3223"/>
                    <a:pt x="849" y="3197"/>
                  </a:cubicBezTo>
                  <a:cubicBezTo>
                    <a:pt x="823" y="3171"/>
                    <a:pt x="806" y="3136"/>
                    <a:pt x="797" y="3102"/>
                  </a:cubicBezTo>
                  <a:cubicBezTo>
                    <a:pt x="780" y="3067"/>
                    <a:pt x="771" y="3024"/>
                    <a:pt x="771" y="2981"/>
                  </a:cubicBezTo>
                  <a:cubicBezTo>
                    <a:pt x="763" y="2868"/>
                    <a:pt x="771" y="2764"/>
                    <a:pt x="789" y="2651"/>
                  </a:cubicBezTo>
                  <a:cubicBezTo>
                    <a:pt x="823" y="2487"/>
                    <a:pt x="884" y="2322"/>
                    <a:pt x="962" y="2158"/>
                  </a:cubicBezTo>
                  <a:lnTo>
                    <a:pt x="962" y="2158"/>
                  </a:lnTo>
                  <a:cubicBezTo>
                    <a:pt x="962" y="2158"/>
                    <a:pt x="962" y="2158"/>
                    <a:pt x="961" y="2158"/>
                  </a:cubicBezTo>
                  <a:lnTo>
                    <a:pt x="961" y="2158"/>
                  </a:lnTo>
                  <a:cubicBezTo>
                    <a:pt x="1172" y="1742"/>
                    <a:pt x="1429" y="1350"/>
                    <a:pt x="1724" y="997"/>
                  </a:cubicBezTo>
                  <a:lnTo>
                    <a:pt x="1724" y="997"/>
                  </a:lnTo>
                  <a:lnTo>
                    <a:pt x="1707" y="1023"/>
                  </a:lnTo>
                  <a:cubicBezTo>
                    <a:pt x="1976" y="693"/>
                    <a:pt x="2279" y="399"/>
                    <a:pt x="2625" y="139"/>
                  </a:cubicBezTo>
                  <a:cubicBezTo>
                    <a:pt x="2686" y="96"/>
                    <a:pt x="2755" y="52"/>
                    <a:pt x="2833" y="1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3846150" y="1367175"/>
              <a:ext cx="175475" cy="86650"/>
            </a:xfrm>
            <a:custGeom>
              <a:rect b="b" l="l" r="r" t="t"/>
              <a:pathLst>
                <a:path extrusionOk="0" h="3466" w="7019">
                  <a:moveTo>
                    <a:pt x="5580" y="2825"/>
                  </a:moveTo>
                  <a:lnTo>
                    <a:pt x="5459" y="2850"/>
                  </a:lnTo>
                  <a:lnTo>
                    <a:pt x="5528" y="2850"/>
                  </a:lnTo>
                  <a:lnTo>
                    <a:pt x="5589" y="2833"/>
                  </a:lnTo>
                  <a:lnTo>
                    <a:pt x="5589" y="2825"/>
                  </a:lnTo>
                  <a:close/>
                  <a:moveTo>
                    <a:pt x="4887" y="3076"/>
                  </a:moveTo>
                  <a:cubicBezTo>
                    <a:pt x="4636" y="3110"/>
                    <a:pt x="4384" y="3154"/>
                    <a:pt x="4142" y="3214"/>
                  </a:cubicBezTo>
                  <a:cubicBezTo>
                    <a:pt x="3934" y="3266"/>
                    <a:pt x="3735" y="3327"/>
                    <a:pt x="3535" y="3388"/>
                  </a:cubicBezTo>
                  <a:cubicBezTo>
                    <a:pt x="3639" y="3370"/>
                    <a:pt x="3752" y="3353"/>
                    <a:pt x="3856" y="3336"/>
                  </a:cubicBezTo>
                  <a:cubicBezTo>
                    <a:pt x="4203" y="3266"/>
                    <a:pt x="4549" y="3180"/>
                    <a:pt x="4887" y="3076"/>
                  </a:cubicBezTo>
                  <a:close/>
                  <a:moveTo>
                    <a:pt x="3787" y="0"/>
                  </a:moveTo>
                  <a:cubicBezTo>
                    <a:pt x="3605" y="0"/>
                    <a:pt x="3423" y="0"/>
                    <a:pt x="3241" y="18"/>
                  </a:cubicBezTo>
                  <a:cubicBezTo>
                    <a:pt x="2790" y="44"/>
                    <a:pt x="2340" y="122"/>
                    <a:pt x="1898" y="243"/>
                  </a:cubicBezTo>
                  <a:cubicBezTo>
                    <a:pt x="1474" y="347"/>
                    <a:pt x="1075" y="520"/>
                    <a:pt x="711" y="754"/>
                  </a:cubicBezTo>
                  <a:cubicBezTo>
                    <a:pt x="330" y="1014"/>
                    <a:pt x="1" y="1404"/>
                    <a:pt x="35" y="1889"/>
                  </a:cubicBezTo>
                  <a:cubicBezTo>
                    <a:pt x="53" y="2123"/>
                    <a:pt x="131" y="2357"/>
                    <a:pt x="269" y="2547"/>
                  </a:cubicBezTo>
                  <a:cubicBezTo>
                    <a:pt x="382" y="2721"/>
                    <a:pt x="521" y="2868"/>
                    <a:pt x="685" y="2998"/>
                  </a:cubicBezTo>
                  <a:cubicBezTo>
                    <a:pt x="980" y="3214"/>
                    <a:pt x="1326" y="3353"/>
                    <a:pt x="1681" y="3414"/>
                  </a:cubicBezTo>
                  <a:cubicBezTo>
                    <a:pt x="1803" y="3431"/>
                    <a:pt x="1915" y="3448"/>
                    <a:pt x="2028" y="3466"/>
                  </a:cubicBezTo>
                  <a:cubicBezTo>
                    <a:pt x="2401" y="3301"/>
                    <a:pt x="2782" y="3171"/>
                    <a:pt x="3172" y="3076"/>
                  </a:cubicBezTo>
                  <a:cubicBezTo>
                    <a:pt x="2886" y="3067"/>
                    <a:pt x="2591" y="3041"/>
                    <a:pt x="2305" y="2998"/>
                  </a:cubicBezTo>
                  <a:lnTo>
                    <a:pt x="2305" y="2998"/>
                  </a:lnTo>
                  <a:lnTo>
                    <a:pt x="2340" y="3006"/>
                  </a:lnTo>
                  <a:lnTo>
                    <a:pt x="2288" y="2998"/>
                  </a:lnTo>
                  <a:cubicBezTo>
                    <a:pt x="2028" y="2946"/>
                    <a:pt x="1768" y="2868"/>
                    <a:pt x="1526" y="2764"/>
                  </a:cubicBezTo>
                  <a:cubicBezTo>
                    <a:pt x="1387" y="2695"/>
                    <a:pt x="1257" y="2617"/>
                    <a:pt x="1144" y="2530"/>
                  </a:cubicBezTo>
                  <a:cubicBezTo>
                    <a:pt x="1066" y="2461"/>
                    <a:pt x="997" y="2383"/>
                    <a:pt x="928" y="2305"/>
                  </a:cubicBezTo>
                  <a:cubicBezTo>
                    <a:pt x="876" y="2227"/>
                    <a:pt x="832" y="2140"/>
                    <a:pt x="798" y="2053"/>
                  </a:cubicBezTo>
                  <a:cubicBezTo>
                    <a:pt x="780" y="2001"/>
                    <a:pt x="772" y="1958"/>
                    <a:pt x="763" y="1906"/>
                  </a:cubicBezTo>
                  <a:lnTo>
                    <a:pt x="763" y="1811"/>
                  </a:lnTo>
                  <a:cubicBezTo>
                    <a:pt x="772" y="1776"/>
                    <a:pt x="780" y="1750"/>
                    <a:pt x="789" y="1716"/>
                  </a:cubicBezTo>
                  <a:cubicBezTo>
                    <a:pt x="815" y="1681"/>
                    <a:pt x="841" y="1638"/>
                    <a:pt x="867" y="1603"/>
                  </a:cubicBezTo>
                  <a:cubicBezTo>
                    <a:pt x="928" y="1534"/>
                    <a:pt x="997" y="1473"/>
                    <a:pt x="1075" y="1421"/>
                  </a:cubicBezTo>
                  <a:cubicBezTo>
                    <a:pt x="1370" y="1230"/>
                    <a:pt x="1681" y="1074"/>
                    <a:pt x="2011" y="962"/>
                  </a:cubicBezTo>
                  <a:lnTo>
                    <a:pt x="2011" y="962"/>
                  </a:lnTo>
                  <a:lnTo>
                    <a:pt x="1924" y="997"/>
                  </a:lnTo>
                  <a:cubicBezTo>
                    <a:pt x="2600" y="745"/>
                    <a:pt x="3310" y="589"/>
                    <a:pt x="4029" y="520"/>
                  </a:cubicBezTo>
                  <a:lnTo>
                    <a:pt x="4029" y="520"/>
                  </a:lnTo>
                  <a:lnTo>
                    <a:pt x="3960" y="529"/>
                  </a:lnTo>
                  <a:cubicBezTo>
                    <a:pt x="4211" y="511"/>
                    <a:pt x="4471" y="494"/>
                    <a:pt x="4722" y="494"/>
                  </a:cubicBezTo>
                  <a:cubicBezTo>
                    <a:pt x="5052" y="494"/>
                    <a:pt x="5381" y="520"/>
                    <a:pt x="5710" y="572"/>
                  </a:cubicBezTo>
                  <a:cubicBezTo>
                    <a:pt x="6030" y="633"/>
                    <a:pt x="6334" y="719"/>
                    <a:pt x="6628" y="849"/>
                  </a:cubicBezTo>
                  <a:cubicBezTo>
                    <a:pt x="6758" y="919"/>
                    <a:pt x="6888" y="997"/>
                    <a:pt x="7009" y="1074"/>
                  </a:cubicBezTo>
                  <a:lnTo>
                    <a:pt x="7018" y="1066"/>
                  </a:lnTo>
                  <a:cubicBezTo>
                    <a:pt x="6403" y="442"/>
                    <a:pt x="5519" y="182"/>
                    <a:pt x="4679" y="61"/>
                  </a:cubicBezTo>
                  <a:cubicBezTo>
                    <a:pt x="4384" y="18"/>
                    <a:pt x="4081" y="0"/>
                    <a:pt x="3787" y="0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3843550" y="1437775"/>
              <a:ext cx="180675" cy="105275"/>
            </a:xfrm>
            <a:custGeom>
              <a:rect b="b" l="l" r="r" t="t"/>
              <a:pathLst>
                <a:path extrusionOk="0" h="4211" w="7227">
                  <a:moveTo>
                    <a:pt x="3293" y="668"/>
                  </a:moveTo>
                  <a:lnTo>
                    <a:pt x="3293" y="668"/>
                  </a:lnTo>
                  <a:cubicBezTo>
                    <a:pt x="3287" y="670"/>
                    <a:pt x="3281" y="672"/>
                    <a:pt x="3274" y="674"/>
                  </a:cubicBezTo>
                  <a:lnTo>
                    <a:pt x="3274" y="674"/>
                  </a:lnTo>
                  <a:cubicBezTo>
                    <a:pt x="3266" y="678"/>
                    <a:pt x="3258" y="681"/>
                    <a:pt x="3250" y="685"/>
                  </a:cubicBezTo>
                  <a:lnTo>
                    <a:pt x="3293" y="668"/>
                  </a:lnTo>
                  <a:close/>
                  <a:moveTo>
                    <a:pt x="1066" y="2071"/>
                  </a:moveTo>
                  <a:lnTo>
                    <a:pt x="1032" y="2106"/>
                  </a:lnTo>
                  <a:cubicBezTo>
                    <a:pt x="1049" y="2097"/>
                    <a:pt x="1058" y="2080"/>
                    <a:pt x="1066" y="2071"/>
                  </a:cubicBezTo>
                  <a:close/>
                  <a:moveTo>
                    <a:pt x="5190" y="1"/>
                  </a:moveTo>
                  <a:lnTo>
                    <a:pt x="5208" y="9"/>
                  </a:lnTo>
                  <a:cubicBezTo>
                    <a:pt x="4956" y="9"/>
                    <a:pt x="4705" y="26"/>
                    <a:pt x="4454" y="44"/>
                  </a:cubicBezTo>
                  <a:cubicBezTo>
                    <a:pt x="4064" y="78"/>
                    <a:pt x="3665" y="148"/>
                    <a:pt x="3276" y="243"/>
                  </a:cubicBezTo>
                  <a:cubicBezTo>
                    <a:pt x="2886" y="338"/>
                    <a:pt x="2505" y="468"/>
                    <a:pt x="2132" y="633"/>
                  </a:cubicBezTo>
                  <a:cubicBezTo>
                    <a:pt x="1967" y="702"/>
                    <a:pt x="1794" y="789"/>
                    <a:pt x="1638" y="876"/>
                  </a:cubicBezTo>
                  <a:cubicBezTo>
                    <a:pt x="1240" y="1083"/>
                    <a:pt x="884" y="1361"/>
                    <a:pt x="581" y="1690"/>
                  </a:cubicBezTo>
                  <a:cubicBezTo>
                    <a:pt x="278" y="2028"/>
                    <a:pt x="27" y="2435"/>
                    <a:pt x="9" y="2903"/>
                  </a:cubicBezTo>
                  <a:cubicBezTo>
                    <a:pt x="1" y="3119"/>
                    <a:pt x="61" y="3336"/>
                    <a:pt x="174" y="3518"/>
                  </a:cubicBezTo>
                  <a:cubicBezTo>
                    <a:pt x="313" y="3743"/>
                    <a:pt x="512" y="3916"/>
                    <a:pt x="755" y="4029"/>
                  </a:cubicBezTo>
                  <a:cubicBezTo>
                    <a:pt x="841" y="4072"/>
                    <a:pt x="936" y="4107"/>
                    <a:pt x="1032" y="4133"/>
                  </a:cubicBezTo>
                  <a:cubicBezTo>
                    <a:pt x="1136" y="4168"/>
                    <a:pt x="1240" y="4185"/>
                    <a:pt x="1335" y="4194"/>
                  </a:cubicBezTo>
                  <a:cubicBezTo>
                    <a:pt x="1413" y="4211"/>
                    <a:pt x="1500" y="4211"/>
                    <a:pt x="1578" y="4211"/>
                  </a:cubicBezTo>
                  <a:cubicBezTo>
                    <a:pt x="1708" y="4211"/>
                    <a:pt x="1837" y="4202"/>
                    <a:pt x="1967" y="4185"/>
                  </a:cubicBezTo>
                  <a:cubicBezTo>
                    <a:pt x="2349" y="4124"/>
                    <a:pt x="2712" y="4003"/>
                    <a:pt x="3050" y="3838"/>
                  </a:cubicBezTo>
                  <a:cubicBezTo>
                    <a:pt x="3423" y="3674"/>
                    <a:pt x="3778" y="3466"/>
                    <a:pt x="4107" y="3241"/>
                  </a:cubicBezTo>
                  <a:cubicBezTo>
                    <a:pt x="4315" y="3111"/>
                    <a:pt x="4514" y="2963"/>
                    <a:pt x="4705" y="2825"/>
                  </a:cubicBezTo>
                  <a:cubicBezTo>
                    <a:pt x="4826" y="2686"/>
                    <a:pt x="4965" y="2565"/>
                    <a:pt x="5104" y="2452"/>
                  </a:cubicBezTo>
                  <a:cubicBezTo>
                    <a:pt x="5251" y="2331"/>
                    <a:pt x="5407" y="2218"/>
                    <a:pt x="5563" y="2123"/>
                  </a:cubicBezTo>
                  <a:lnTo>
                    <a:pt x="5736" y="1976"/>
                  </a:lnTo>
                  <a:lnTo>
                    <a:pt x="5736" y="1967"/>
                  </a:lnTo>
                  <a:cubicBezTo>
                    <a:pt x="4956" y="2452"/>
                    <a:pt x="4142" y="2868"/>
                    <a:pt x="3293" y="3206"/>
                  </a:cubicBezTo>
                  <a:cubicBezTo>
                    <a:pt x="2877" y="3371"/>
                    <a:pt x="2453" y="3475"/>
                    <a:pt x="2011" y="3535"/>
                  </a:cubicBezTo>
                  <a:cubicBezTo>
                    <a:pt x="1933" y="3544"/>
                    <a:pt x="1863" y="3544"/>
                    <a:pt x="1785" y="3544"/>
                  </a:cubicBezTo>
                  <a:cubicBezTo>
                    <a:pt x="1673" y="3544"/>
                    <a:pt x="1560" y="3535"/>
                    <a:pt x="1448" y="3526"/>
                  </a:cubicBezTo>
                  <a:cubicBezTo>
                    <a:pt x="1344" y="3501"/>
                    <a:pt x="1240" y="3466"/>
                    <a:pt x="1136" y="3431"/>
                  </a:cubicBezTo>
                  <a:cubicBezTo>
                    <a:pt x="1049" y="3379"/>
                    <a:pt x="971" y="3336"/>
                    <a:pt x="893" y="3275"/>
                  </a:cubicBezTo>
                  <a:cubicBezTo>
                    <a:pt x="850" y="3241"/>
                    <a:pt x="815" y="3197"/>
                    <a:pt x="781" y="3154"/>
                  </a:cubicBezTo>
                  <a:cubicBezTo>
                    <a:pt x="763" y="3119"/>
                    <a:pt x="746" y="3085"/>
                    <a:pt x="729" y="3050"/>
                  </a:cubicBezTo>
                  <a:cubicBezTo>
                    <a:pt x="711" y="3007"/>
                    <a:pt x="703" y="2972"/>
                    <a:pt x="703" y="2929"/>
                  </a:cubicBezTo>
                  <a:cubicBezTo>
                    <a:pt x="694" y="2868"/>
                    <a:pt x="703" y="2816"/>
                    <a:pt x="703" y="2764"/>
                  </a:cubicBezTo>
                  <a:cubicBezTo>
                    <a:pt x="729" y="2669"/>
                    <a:pt x="755" y="2574"/>
                    <a:pt x="798" y="2478"/>
                  </a:cubicBezTo>
                  <a:cubicBezTo>
                    <a:pt x="876" y="2331"/>
                    <a:pt x="962" y="2184"/>
                    <a:pt x="1066" y="2045"/>
                  </a:cubicBezTo>
                  <a:cubicBezTo>
                    <a:pt x="1257" y="1846"/>
                    <a:pt x="1456" y="1655"/>
                    <a:pt x="1682" y="1499"/>
                  </a:cubicBezTo>
                  <a:lnTo>
                    <a:pt x="1704" y="1482"/>
                  </a:lnTo>
                  <a:lnTo>
                    <a:pt x="1704" y="1482"/>
                  </a:lnTo>
                  <a:cubicBezTo>
                    <a:pt x="2197" y="1151"/>
                    <a:pt x="2723" y="880"/>
                    <a:pt x="3274" y="674"/>
                  </a:cubicBezTo>
                  <a:lnTo>
                    <a:pt x="3274" y="674"/>
                  </a:lnTo>
                  <a:cubicBezTo>
                    <a:pt x="3389" y="627"/>
                    <a:pt x="3510" y="587"/>
                    <a:pt x="3639" y="546"/>
                  </a:cubicBezTo>
                  <a:cubicBezTo>
                    <a:pt x="3839" y="486"/>
                    <a:pt x="4038" y="425"/>
                    <a:pt x="4246" y="373"/>
                  </a:cubicBezTo>
                  <a:cubicBezTo>
                    <a:pt x="4488" y="312"/>
                    <a:pt x="4740" y="269"/>
                    <a:pt x="4991" y="234"/>
                  </a:cubicBezTo>
                  <a:cubicBezTo>
                    <a:pt x="5104" y="217"/>
                    <a:pt x="5208" y="208"/>
                    <a:pt x="5320" y="191"/>
                  </a:cubicBezTo>
                  <a:lnTo>
                    <a:pt x="5285" y="191"/>
                  </a:lnTo>
                  <a:cubicBezTo>
                    <a:pt x="5467" y="174"/>
                    <a:pt x="5649" y="165"/>
                    <a:pt x="5831" y="165"/>
                  </a:cubicBezTo>
                  <a:cubicBezTo>
                    <a:pt x="6109" y="165"/>
                    <a:pt x="6386" y="191"/>
                    <a:pt x="6663" y="234"/>
                  </a:cubicBezTo>
                  <a:cubicBezTo>
                    <a:pt x="6854" y="269"/>
                    <a:pt x="7044" y="312"/>
                    <a:pt x="7226" y="373"/>
                  </a:cubicBezTo>
                  <a:lnTo>
                    <a:pt x="7226" y="364"/>
                  </a:lnTo>
                  <a:cubicBezTo>
                    <a:pt x="6715" y="156"/>
                    <a:pt x="6169" y="44"/>
                    <a:pt x="5623" y="9"/>
                  </a:cubicBezTo>
                  <a:lnTo>
                    <a:pt x="5545" y="9"/>
                  </a:lnTo>
                  <a:cubicBezTo>
                    <a:pt x="5424" y="9"/>
                    <a:pt x="5311" y="1"/>
                    <a:pt x="5190" y="1"/>
                  </a:cubicBez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3941450" y="1458125"/>
              <a:ext cx="123050" cy="129550"/>
            </a:xfrm>
            <a:custGeom>
              <a:rect b="b" l="l" r="r" t="t"/>
              <a:pathLst>
                <a:path extrusionOk="0" h="5182" w="4922">
                  <a:moveTo>
                    <a:pt x="505" y="3960"/>
                  </a:moveTo>
                  <a:cubicBezTo>
                    <a:pt x="508" y="3967"/>
                    <a:pt x="512" y="3974"/>
                    <a:pt x="512" y="3986"/>
                  </a:cubicBezTo>
                  <a:lnTo>
                    <a:pt x="505" y="3960"/>
                  </a:lnTo>
                  <a:close/>
                  <a:moveTo>
                    <a:pt x="4904" y="1"/>
                  </a:moveTo>
                  <a:cubicBezTo>
                    <a:pt x="4887" y="44"/>
                    <a:pt x="4869" y="87"/>
                    <a:pt x="4852" y="131"/>
                  </a:cubicBezTo>
                  <a:cubicBezTo>
                    <a:pt x="4601" y="642"/>
                    <a:pt x="4324" y="1136"/>
                    <a:pt x="4020" y="1604"/>
                  </a:cubicBezTo>
                  <a:cubicBezTo>
                    <a:pt x="3613" y="2279"/>
                    <a:pt x="3163" y="2920"/>
                    <a:pt x="2660" y="3536"/>
                  </a:cubicBezTo>
                  <a:cubicBezTo>
                    <a:pt x="2409" y="3847"/>
                    <a:pt x="2115" y="4133"/>
                    <a:pt x="1794" y="4376"/>
                  </a:cubicBezTo>
                  <a:cubicBezTo>
                    <a:pt x="1690" y="4454"/>
                    <a:pt x="1577" y="4523"/>
                    <a:pt x="1447" y="4575"/>
                  </a:cubicBezTo>
                  <a:cubicBezTo>
                    <a:pt x="1387" y="4592"/>
                    <a:pt x="1326" y="4610"/>
                    <a:pt x="1257" y="4618"/>
                  </a:cubicBezTo>
                  <a:lnTo>
                    <a:pt x="1222" y="4618"/>
                  </a:lnTo>
                  <a:cubicBezTo>
                    <a:pt x="1209" y="4623"/>
                    <a:pt x="1194" y="4625"/>
                    <a:pt x="1179" y="4625"/>
                  </a:cubicBezTo>
                  <a:cubicBezTo>
                    <a:pt x="1164" y="4625"/>
                    <a:pt x="1149" y="4623"/>
                    <a:pt x="1136" y="4618"/>
                  </a:cubicBezTo>
                  <a:cubicBezTo>
                    <a:pt x="1092" y="4610"/>
                    <a:pt x="1058" y="4601"/>
                    <a:pt x="1014" y="4584"/>
                  </a:cubicBezTo>
                  <a:cubicBezTo>
                    <a:pt x="971" y="4558"/>
                    <a:pt x="928" y="4532"/>
                    <a:pt x="884" y="4506"/>
                  </a:cubicBezTo>
                  <a:cubicBezTo>
                    <a:pt x="815" y="4437"/>
                    <a:pt x="746" y="4359"/>
                    <a:pt x="694" y="4289"/>
                  </a:cubicBezTo>
                  <a:cubicBezTo>
                    <a:pt x="616" y="4177"/>
                    <a:pt x="555" y="4064"/>
                    <a:pt x="503" y="3943"/>
                  </a:cubicBezTo>
                  <a:cubicBezTo>
                    <a:pt x="468" y="3856"/>
                    <a:pt x="451" y="3761"/>
                    <a:pt x="434" y="3665"/>
                  </a:cubicBezTo>
                  <a:cubicBezTo>
                    <a:pt x="434" y="3536"/>
                    <a:pt x="434" y="3414"/>
                    <a:pt x="460" y="3284"/>
                  </a:cubicBezTo>
                  <a:cubicBezTo>
                    <a:pt x="494" y="3094"/>
                    <a:pt x="555" y="2912"/>
                    <a:pt x="633" y="2738"/>
                  </a:cubicBezTo>
                  <a:cubicBezTo>
                    <a:pt x="772" y="2470"/>
                    <a:pt x="945" y="2210"/>
                    <a:pt x="1136" y="1976"/>
                  </a:cubicBezTo>
                  <a:cubicBezTo>
                    <a:pt x="1361" y="1708"/>
                    <a:pt x="1612" y="1465"/>
                    <a:pt x="1898" y="1257"/>
                  </a:cubicBezTo>
                  <a:cubicBezTo>
                    <a:pt x="1993" y="1188"/>
                    <a:pt x="2097" y="1127"/>
                    <a:pt x="2201" y="1066"/>
                  </a:cubicBezTo>
                  <a:lnTo>
                    <a:pt x="2201" y="1058"/>
                  </a:lnTo>
                  <a:cubicBezTo>
                    <a:pt x="2011" y="1127"/>
                    <a:pt x="1829" y="1214"/>
                    <a:pt x="1664" y="1326"/>
                  </a:cubicBezTo>
                  <a:cubicBezTo>
                    <a:pt x="1499" y="1422"/>
                    <a:pt x="1352" y="1534"/>
                    <a:pt x="1205" y="1647"/>
                  </a:cubicBezTo>
                  <a:cubicBezTo>
                    <a:pt x="1058" y="1760"/>
                    <a:pt x="928" y="1889"/>
                    <a:pt x="798" y="2019"/>
                  </a:cubicBezTo>
                  <a:cubicBezTo>
                    <a:pt x="607" y="2219"/>
                    <a:pt x="443" y="2444"/>
                    <a:pt x="304" y="2678"/>
                  </a:cubicBezTo>
                  <a:cubicBezTo>
                    <a:pt x="200" y="2860"/>
                    <a:pt x="122" y="3050"/>
                    <a:pt x="70" y="3250"/>
                  </a:cubicBezTo>
                  <a:cubicBezTo>
                    <a:pt x="9" y="3458"/>
                    <a:pt x="1" y="3683"/>
                    <a:pt x="27" y="3899"/>
                  </a:cubicBezTo>
                  <a:cubicBezTo>
                    <a:pt x="53" y="4081"/>
                    <a:pt x="113" y="4263"/>
                    <a:pt x="200" y="4428"/>
                  </a:cubicBezTo>
                  <a:cubicBezTo>
                    <a:pt x="269" y="4558"/>
                    <a:pt x="347" y="4679"/>
                    <a:pt x="443" y="4792"/>
                  </a:cubicBezTo>
                  <a:cubicBezTo>
                    <a:pt x="590" y="4974"/>
                    <a:pt x="789" y="5104"/>
                    <a:pt x="1014" y="5156"/>
                  </a:cubicBezTo>
                  <a:cubicBezTo>
                    <a:pt x="1084" y="5173"/>
                    <a:pt x="1162" y="5182"/>
                    <a:pt x="1240" y="5182"/>
                  </a:cubicBezTo>
                  <a:cubicBezTo>
                    <a:pt x="1283" y="5182"/>
                    <a:pt x="1335" y="5182"/>
                    <a:pt x="1378" y="5173"/>
                  </a:cubicBezTo>
                  <a:cubicBezTo>
                    <a:pt x="1499" y="5156"/>
                    <a:pt x="1612" y="5130"/>
                    <a:pt x="1716" y="5086"/>
                  </a:cubicBezTo>
                  <a:cubicBezTo>
                    <a:pt x="1950" y="4982"/>
                    <a:pt x="2158" y="4844"/>
                    <a:pt x="2340" y="4670"/>
                  </a:cubicBezTo>
                  <a:cubicBezTo>
                    <a:pt x="2556" y="4471"/>
                    <a:pt x="2756" y="4255"/>
                    <a:pt x="2938" y="4021"/>
                  </a:cubicBezTo>
                  <a:cubicBezTo>
                    <a:pt x="3206" y="3665"/>
                    <a:pt x="3449" y="3293"/>
                    <a:pt x="3657" y="2912"/>
                  </a:cubicBezTo>
                  <a:cubicBezTo>
                    <a:pt x="3891" y="2513"/>
                    <a:pt x="4090" y="2106"/>
                    <a:pt x="4280" y="1690"/>
                  </a:cubicBezTo>
                  <a:cubicBezTo>
                    <a:pt x="4436" y="1344"/>
                    <a:pt x="4584" y="997"/>
                    <a:pt x="4714" y="642"/>
                  </a:cubicBezTo>
                  <a:cubicBezTo>
                    <a:pt x="4800" y="434"/>
                    <a:pt x="4869" y="226"/>
                    <a:pt x="4921" y="10"/>
                  </a:cubicBezTo>
                  <a:lnTo>
                    <a:pt x="4921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3421225" y="1761125"/>
              <a:ext cx="185625" cy="150550"/>
            </a:xfrm>
            <a:custGeom>
              <a:rect b="b" l="l" r="r" t="t"/>
              <a:pathLst>
                <a:path extrusionOk="0" h="6022" w="7425">
                  <a:moveTo>
                    <a:pt x="3053" y="1591"/>
                  </a:moveTo>
                  <a:lnTo>
                    <a:pt x="3053" y="1591"/>
                  </a:lnTo>
                  <a:cubicBezTo>
                    <a:pt x="3044" y="1598"/>
                    <a:pt x="3034" y="1605"/>
                    <a:pt x="3024" y="1612"/>
                  </a:cubicBezTo>
                  <a:cubicBezTo>
                    <a:pt x="3038" y="1605"/>
                    <a:pt x="3046" y="1598"/>
                    <a:pt x="3053" y="1591"/>
                  </a:cubicBezTo>
                  <a:close/>
                  <a:moveTo>
                    <a:pt x="7026" y="1474"/>
                  </a:moveTo>
                  <a:cubicBezTo>
                    <a:pt x="6914" y="1664"/>
                    <a:pt x="6801" y="1855"/>
                    <a:pt x="6706" y="2063"/>
                  </a:cubicBezTo>
                  <a:cubicBezTo>
                    <a:pt x="6810" y="1864"/>
                    <a:pt x="6922" y="1664"/>
                    <a:pt x="7026" y="1474"/>
                  </a:cubicBezTo>
                  <a:close/>
                  <a:moveTo>
                    <a:pt x="5848" y="2765"/>
                  </a:moveTo>
                  <a:cubicBezTo>
                    <a:pt x="5831" y="2781"/>
                    <a:pt x="5823" y="2790"/>
                    <a:pt x="5814" y="2806"/>
                  </a:cubicBezTo>
                  <a:lnTo>
                    <a:pt x="5814" y="2806"/>
                  </a:lnTo>
                  <a:cubicBezTo>
                    <a:pt x="5826" y="2792"/>
                    <a:pt x="5837" y="2778"/>
                    <a:pt x="5848" y="2765"/>
                  </a:cubicBezTo>
                  <a:close/>
                  <a:moveTo>
                    <a:pt x="6454" y="1"/>
                  </a:moveTo>
                  <a:cubicBezTo>
                    <a:pt x="5848" y="18"/>
                    <a:pt x="5242" y="131"/>
                    <a:pt x="4670" y="330"/>
                  </a:cubicBezTo>
                  <a:cubicBezTo>
                    <a:pt x="3777" y="625"/>
                    <a:pt x="2928" y="1058"/>
                    <a:pt x="2166" y="1612"/>
                  </a:cubicBezTo>
                  <a:cubicBezTo>
                    <a:pt x="1802" y="1881"/>
                    <a:pt x="1456" y="2175"/>
                    <a:pt x="1144" y="2513"/>
                  </a:cubicBezTo>
                  <a:cubicBezTo>
                    <a:pt x="858" y="2808"/>
                    <a:pt x="607" y="3146"/>
                    <a:pt x="399" y="3510"/>
                  </a:cubicBezTo>
                  <a:cubicBezTo>
                    <a:pt x="191" y="3865"/>
                    <a:pt x="61" y="4255"/>
                    <a:pt x="9" y="4662"/>
                  </a:cubicBezTo>
                  <a:cubicBezTo>
                    <a:pt x="0" y="4861"/>
                    <a:pt x="26" y="5060"/>
                    <a:pt x="104" y="5251"/>
                  </a:cubicBezTo>
                  <a:cubicBezTo>
                    <a:pt x="174" y="5424"/>
                    <a:pt x="295" y="5571"/>
                    <a:pt x="442" y="5693"/>
                  </a:cubicBezTo>
                  <a:cubicBezTo>
                    <a:pt x="693" y="5875"/>
                    <a:pt x="988" y="5979"/>
                    <a:pt x="1300" y="6005"/>
                  </a:cubicBezTo>
                  <a:cubicBezTo>
                    <a:pt x="1404" y="6022"/>
                    <a:pt x="1508" y="6022"/>
                    <a:pt x="1612" y="6022"/>
                  </a:cubicBezTo>
                  <a:cubicBezTo>
                    <a:pt x="1837" y="6022"/>
                    <a:pt x="2062" y="5996"/>
                    <a:pt x="2287" y="5961"/>
                  </a:cubicBezTo>
                  <a:cubicBezTo>
                    <a:pt x="2677" y="5883"/>
                    <a:pt x="3058" y="5762"/>
                    <a:pt x="3414" y="5597"/>
                  </a:cubicBezTo>
                  <a:cubicBezTo>
                    <a:pt x="3812" y="5416"/>
                    <a:pt x="4185" y="5182"/>
                    <a:pt x="4523" y="4896"/>
                  </a:cubicBezTo>
                  <a:cubicBezTo>
                    <a:pt x="5068" y="4437"/>
                    <a:pt x="5545" y="3899"/>
                    <a:pt x="5943" y="3302"/>
                  </a:cubicBezTo>
                  <a:cubicBezTo>
                    <a:pt x="5969" y="3198"/>
                    <a:pt x="6004" y="3085"/>
                    <a:pt x="6047" y="2981"/>
                  </a:cubicBezTo>
                  <a:cubicBezTo>
                    <a:pt x="6212" y="2591"/>
                    <a:pt x="6411" y="2219"/>
                    <a:pt x="6654" y="1872"/>
                  </a:cubicBezTo>
                  <a:cubicBezTo>
                    <a:pt x="6810" y="1638"/>
                    <a:pt x="6974" y="1422"/>
                    <a:pt x="7165" y="1222"/>
                  </a:cubicBezTo>
                  <a:cubicBezTo>
                    <a:pt x="7252" y="1058"/>
                    <a:pt x="7338" y="893"/>
                    <a:pt x="7425" y="729"/>
                  </a:cubicBezTo>
                  <a:lnTo>
                    <a:pt x="7416" y="720"/>
                  </a:lnTo>
                  <a:cubicBezTo>
                    <a:pt x="6888" y="1422"/>
                    <a:pt x="6377" y="2132"/>
                    <a:pt x="5813" y="2808"/>
                  </a:cubicBezTo>
                  <a:cubicBezTo>
                    <a:pt x="5814" y="2807"/>
                    <a:pt x="5814" y="2807"/>
                    <a:pt x="5814" y="2806"/>
                  </a:cubicBezTo>
                  <a:lnTo>
                    <a:pt x="5814" y="2806"/>
                  </a:lnTo>
                  <a:cubicBezTo>
                    <a:pt x="5311" y="3422"/>
                    <a:pt x="4734" y="3971"/>
                    <a:pt x="4098" y="4454"/>
                  </a:cubicBezTo>
                  <a:cubicBezTo>
                    <a:pt x="3717" y="4722"/>
                    <a:pt x="3301" y="4948"/>
                    <a:pt x="2868" y="5121"/>
                  </a:cubicBezTo>
                  <a:cubicBezTo>
                    <a:pt x="2547" y="5242"/>
                    <a:pt x="2209" y="5320"/>
                    <a:pt x="1872" y="5364"/>
                  </a:cubicBezTo>
                  <a:cubicBezTo>
                    <a:pt x="1785" y="5372"/>
                    <a:pt x="1698" y="5372"/>
                    <a:pt x="1612" y="5372"/>
                  </a:cubicBezTo>
                  <a:cubicBezTo>
                    <a:pt x="1490" y="5372"/>
                    <a:pt x="1369" y="5364"/>
                    <a:pt x="1248" y="5346"/>
                  </a:cubicBezTo>
                  <a:cubicBezTo>
                    <a:pt x="1144" y="5329"/>
                    <a:pt x="1040" y="5294"/>
                    <a:pt x="945" y="5251"/>
                  </a:cubicBezTo>
                  <a:cubicBezTo>
                    <a:pt x="893" y="5225"/>
                    <a:pt x="849" y="5199"/>
                    <a:pt x="806" y="5164"/>
                  </a:cubicBezTo>
                  <a:cubicBezTo>
                    <a:pt x="771" y="5138"/>
                    <a:pt x="745" y="5104"/>
                    <a:pt x="719" y="5078"/>
                  </a:cubicBezTo>
                  <a:cubicBezTo>
                    <a:pt x="702" y="5043"/>
                    <a:pt x="676" y="5008"/>
                    <a:pt x="667" y="4965"/>
                  </a:cubicBezTo>
                  <a:cubicBezTo>
                    <a:pt x="650" y="4913"/>
                    <a:pt x="633" y="4861"/>
                    <a:pt x="633" y="4809"/>
                  </a:cubicBezTo>
                  <a:cubicBezTo>
                    <a:pt x="624" y="4714"/>
                    <a:pt x="633" y="4619"/>
                    <a:pt x="641" y="4532"/>
                  </a:cubicBezTo>
                  <a:cubicBezTo>
                    <a:pt x="685" y="4324"/>
                    <a:pt x="745" y="4125"/>
                    <a:pt x="832" y="3934"/>
                  </a:cubicBezTo>
                  <a:cubicBezTo>
                    <a:pt x="988" y="3631"/>
                    <a:pt x="1178" y="3345"/>
                    <a:pt x="1395" y="3076"/>
                  </a:cubicBezTo>
                  <a:cubicBezTo>
                    <a:pt x="1889" y="2513"/>
                    <a:pt x="2443" y="2011"/>
                    <a:pt x="3058" y="1586"/>
                  </a:cubicBezTo>
                  <a:lnTo>
                    <a:pt x="3058" y="1586"/>
                  </a:lnTo>
                  <a:cubicBezTo>
                    <a:pt x="3057" y="1588"/>
                    <a:pt x="3055" y="1590"/>
                    <a:pt x="3053" y="1591"/>
                  </a:cubicBezTo>
                  <a:lnTo>
                    <a:pt x="3053" y="1591"/>
                  </a:lnTo>
                  <a:cubicBezTo>
                    <a:pt x="3738" y="1107"/>
                    <a:pt x="4473" y="707"/>
                    <a:pt x="5250" y="408"/>
                  </a:cubicBezTo>
                  <a:lnTo>
                    <a:pt x="5233" y="408"/>
                  </a:lnTo>
                  <a:cubicBezTo>
                    <a:pt x="5666" y="244"/>
                    <a:pt x="6125" y="131"/>
                    <a:pt x="6593" y="70"/>
                  </a:cubicBezTo>
                  <a:lnTo>
                    <a:pt x="6584" y="70"/>
                  </a:lnTo>
                  <a:cubicBezTo>
                    <a:pt x="6688" y="62"/>
                    <a:pt x="6810" y="53"/>
                    <a:pt x="6922" y="53"/>
                  </a:cubicBezTo>
                  <a:lnTo>
                    <a:pt x="7009" y="53"/>
                  </a:lnTo>
                  <a:cubicBezTo>
                    <a:pt x="6827" y="18"/>
                    <a:pt x="6636" y="10"/>
                    <a:pt x="6454" y="10"/>
                  </a:cubicBezTo>
                  <a:lnTo>
                    <a:pt x="6454" y="1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3567625" y="1760925"/>
              <a:ext cx="81900" cy="127150"/>
            </a:xfrm>
            <a:custGeom>
              <a:rect b="b" l="l" r="r" t="t"/>
              <a:pathLst>
                <a:path extrusionOk="0" h="5086" w="3276">
                  <a:moveTo>
                    <a:pt x="3267" y="0"/>
                  </a:moveTo>
                  <a:lnTo>
                    <a:pt x="3258" y="18"/>
                  </a:lnTo>
                  <a:cubicBezTo>
                    <a:pt x="3232" y="165"/>
                    <a:pt x="3180" y="312"/>
                    <a:pt x="3137" y="459"/>
                  </a:cubicBezTo>
                  <a:cubicBezTo>
                    <a:pt x="3059" y="728"/>
                    <a:pt x="2981" y="988"/>
                    <a:pt x="2886" y="1256"/>
                  </a:cubicBezTo>
                  <a:cubicBezTo>
                    <a:pt x="2678" y="1898"/>
                    <a:pt x="2426" y="2530"/>
                    <a:pt x="2149" y="3145"/>
                  </a:cubicBezTo>
                  <a:cubicBezTo>
                    <a:pt x="1976" y="3544"/>
                    <a:pt x="1759" y="3907"/>
                    <a:pt x="1499" y="4254"/>
                  </a:cubicBezTo>
                  <a:cubicBezTo>
                    <a:pt x="1430" y="4323"/>
                    <a:pt x="1361" y="4393"/>
                    <a:pt x="1283" y="4462"/>
                  </a:cubicBezTo>
                  <a:cubicBezTo>
                    <a:pt x="1240" y="4488"/>
                    <a:pt x="1196" y="4514"/>
                    <a:pt x="1153" y="4531"/>
                  </a:cubicBezTo>
                  <a:cubicBezTo>
                    <a:pt x="1127" y="4540"/>
                    <a:pt x="1092" y="4540"/>
                    <a:pt x="1066" y="4549"/>
                  </a:cubicBezTo>
                  <a:lnTo>
                    <a:pt x="988" y="4549"/>
                  </a:lnTo>
                  <a:cubicBezTo>
                    <a:pt x="945" y="4540"/>
                    <a:pt x="910" y="4531"/>
                    <a:pt x="867" y="4514"/>
                  </a:cubicBezTo>
                  <a:cubicBezTo>
                    <a:pt x="806" y="4479"/>
                    <a:pt x="746" y="4436"/>
                    <a:pt x="694" y="4393"/>
                  </a:cubicBezTo>
                  <a:cubicBezTo>
                    <a:pt x="616" y="4332"/>
                    <a:pt x="546" y="4254"/>
                    <a:pt x="486" y="4176"/>
                  </a:cubicBezTo>
                  <a:cubicBezTo>
                    <a:pt x="460" y="4141"/>
                    <a:pt x="443" y="4098"/>
                    <a:pt x="425" y="4063"/>
                  </a:cubicBezTo>
                  <a:cubicBezTo>
                    <a:pt x="399" y="3985"/>
                    <a:pt x="382" y="3899"/>
                    <a:pt x="373" y="3812"/>
                  </a:cubicBezTo>
                  <a:cubicBezTo>
                    <a:pt x="365" y="3674"/>
                    <a:pt x="373" y="3535"/>
                    <a:pt x="391" y="3405"/>
                  </a:cubicBezTo>
                  <a:cubicBezTo>
                    <a:pt x="477" y="2972"/>
                    <a:pt x="616" y="2547"/>
                    <a:pt x="815" y="2149"/>
                  </a:cubicBezTo>
                  <a:lnTo>
                    <a:pt x="815" y="2149"/>
                  </a:lnTo>
                  <a:lnTo>
                    <a:pt x="806" y="2175"/>
                  </a:lnTo>
                  <a:lnTo>
                    <a:pt x="858" y="2062"/>
                  </a:lnTo>
                  <a:cubicBezTo>
                    <a:pt x="954" y="1863"/>
                    <a:pt x="1066" y="1664"/>
                    <a:pt x="1179" y="1473"/>
                  </a:cubicBezTo>
                  <a:cubicBezTo>
                    <a:pt x="1257" y="1352"/>
                    <a:pt x="1344" y="1230"/>
                    <a:pt x="1439" y="1118"/>
                  </a:cubicBezTo>
                  <a:lnTo>
                    <a:pt x="1430" y="1109"/>
                  </a:lnTo>
                  <a:cubicBezTo>
                    <a:pt x="1387" y="1144"/>
                    <a:pt x="1352" y="1178"/>
                    <a:pt x="1318" y="1213"/>
                  </a:cubicBezTo>
                  <a:cubicBezTo>
                    <a:pt x="1136" y="1421"/>
                    <a:pt x="962" y="1638"/>
                    <a:pt x="815" y="1863"/>
                  </a:cubicBezTo>
                  <a:cubicBezTo>
                    <a:pt x="572" y="2218"/>
                    <a:pt x="365" y="2591"/>
                    <a:pt x="209" y="2980"/>
                  </a:cubicBezTo>
                  <a:cubicBezTo>
                    <a:pt x="165" y="3084"/>
                    <a:pt x="131" y="3197"/>
                    <a:pt x="96" y="3301"/>
                  </a:cubicBezTo>
                  <a:cubicBezTo>
                    <a:pt x="79" y="3379"/>
                    <a:pt x="61" y="3457"/>
                    <a:pt x="44" y="3535"/>
                  </a:cubicBezTo>
                  <a:cubicBezTo>
                    <a:pt x="9" y="3717"/>
                    <a:pt x="1" y="3899"/>
                    <a:pt x="18" y="4081"/>
                  </a:cubicBezTo>
                  <a:cubicBezTo>
                    <a:pt x="35" y="4237"/>
                    <a:pt x="96" y="4384"/>
                    <a:pt x="174" y="4505"/>
                  </a:cubicBezTo>
                  <a:cubicBezTo>
                    <a:pt x="252" y="4627"/>
                    <a:pt x="347" y="4739"/>
                    <a:pt x="460" y="4834"/>
                  </a:cubicBezTo>
                  <a:cubicBezTo>
                    <a:pt x="624" y="4990"/>
                    <a:pt x="841" y="5077"/>
                    <a:pt x="1075" y="5086"/>
                  </a:cubicBezTo>
                  <a:lnTo>
                    <a:pt x="1101" y="5086"/>
                  </a:lnTo>
                  <a:cubicBezTo>
                    <a:pt x="1344" y="5068"/>
                    <a:pt x="1569" y="4973"/>
                    <a:pt x="1742" y="4817"/>
                  </a:cubicBezTo>
                  <a:cubicBezTo>
                    <a:pt x="1837" y="4739"/>
                    <a:pt x="1915" y="4644"/>
                    <a:pt x="1993" y="4549"/>
                  </a:cubicBezTo>
                  <a:cubicBezTo>
                    <a:pt x="2080" y="4445"/>
                    <a:pt x="2149" y="4341"/>
                    <a:pt x="2219" y="4219"/>
                  </a:cubicBezTo>
                  <a:cubicBezTo>
                    <a:pt x="2374" y="3959"/>
                    <a:pt x="2504" y="3682"/>
                    <a:pt x="2608" y="3388"/>
                  </a:cubicBezTo>
                  <a:cubicBezTo>
                    <a:pt x="2851" y="2721"/>
                    <a:pt x="3024" y="2028"/>
                    <a:pt x="3137" y="1326"/>
                  </a:cubicBezTo>
                  <a:cubicBezTo>
                    <a:pt x="3180" y="1049"/>
                    <a:pt x="3215" y="771"/>
                    <a:pt x="3241" y="485"/>
                  </a:cubicBezTo>
                  <a:cubicBezTo>
                    <a:pt x="3267" y="329"/>
                    <a:pt x="3275" y="165"/>
                    <a:pt x="3275" y="9"/>
                  </a:cubicBezTo>
                  <a:lnTo>
                    <a:pt x="3267" y="0"/>
                  </a:lnTo>
                  <a:close/>
                </a:path>
              </a:pathLst>
            </a:custGeom>
            <a:solidFill>
              <a:srgbClr val="E3F0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3907450" y="2957775"/>
              <a:ext cx="249325" cy="238900"/>
            </a:xfrm>
            <a:custGeom>
              <a:rect b="b" l="l" r="r" t="t"/>
              <a:pathLst>
                <a:path extrusionOk="0" h="9556" w="9973">
                  <a:moveTo>
                    <a:pt x="6191" y="1294"/>
                  </a:moveTo>
                  <a:cubicBezTo>
                    <a:pt x="6184" y="1298"/>
                    <a:pt x="6176" y="1303"/>
                    <a:pt x="6169" y="1308"/>
                  </a:cubicBezTo>
                  <a:cubicBezTo>
                    <a:pt x="6176" y="1305"/>
                    <a:pt x="6184" y="1299"/>
                    <a:pt x="6191" y="1294"/>
                  </a:cubicBezTo>
                  <a:close/>
                  <a:moveTo>
                    <a:pt x="8751" y="0"/>
                  </a:moveTo>
                  <a:cubicBezTo>
                    <a:pt x="7633" y="165"/>
                    <a:pt x="6559" y="511"/>
                    <a:pt x="5545" y="1014"/>
                  </a:cubicBezTo>
                  <a:cubicBezTo>
                    <a:pt x="4436" y="1560"/>
                    <a:pt x="3431" y="2279"/>
                    <a:pt x="2556" y="3154"/>
                  </a:cubicBezTo>
                  <a:cubicBezTo>
                    <a:pt x="1733" y="3994"/>
                    <a:pt x="1014" y="4956"/>
                    <a:pt x="581" y="6056"/>
                  </a:cubicBezTo>
                  <a:cubicBezTo>
                    <a:pt x="217" y="6957"/>
                    <a:pt x="1" y="8187"/>
                    <a:pt x="772" y="8949"/>
                  </a:cubicBezTo>
                  <a:cubicBezTo>
                    <a:pt x="1031" y="9192"/>
                    <a:pt x="1343" y="9365"/>
                    <a:pt x="1681" y="9461"/>
                  </a:cubicBezTo>
                  <a:cubicBezTo>
                    <a:pt x="1950" y="9521"/>
                    <a:pt x="2227" y="9556"/>
                    <a:pt x="2504" y="9556"/>
                  </a:cubicBezTo>
                  <a:cubicBezTo>
                    <a:pt x="2660" y="9556"/>
                    <a:pt x="2816" y="9547"/>
                    <a:pt x="2963" y="9539"/>
                  </a:cubicBezTo>
                  <a:cubicBezTo>
                    <a:pt x="3466" y="9469"/>
                    <a:pt x="3960" y="9357"/>
                    <a:pt x="4445" y="9183"/>
                  </a:cubicBezTo>
                  <a:cubicBezTo>
                    <a:pt x="4930" y="9019"/>
                    <a:pt x="5398" y="8811"/>
                    <a:pt x="5840" y="8551"/>
                  </a:cubicBezTo>
                  <a:cubicBezTo>
                    <a:pt x="6819" y="7979"/>
                    <a:pt x="7642" y="7217"/>
                    <a:pt x="8352" y="6350"/>
                  </a:cubicBezTo>
                  <a:cubicBezTo>
                    <a:pt x="8378" y="6281"/>
                    <a:pt x="8404" y="6220"/>
                    <a:pt x="8430" y="6151"/>
                  </a:cubicBezTo>
                  <a:cubicBezTo>
                    <a:pt x="8586" y="5770"/>
                    <a:pt x="8777" y="5415"/>
                    <a:pt x="9019" y="5077"/>
                  </a:cubicBezTo>
                  <a:cubicBezTo>
                    <a:pt x="9201" y="4808"/>
                    <a:pt x="9426" y="4566"/>
                    <a:pt x="9686" y="4358"/>
                  </a:cubicBezTo>
                  <a:lnTo>
                    <a:pt x="9695" y="4366"/>
                  </a:lnTo>
                  <a:cubicBezTo>
                    <a:pt x="9669" y="4392"/>
                    <a:pt x="9643" y="4418"/>
                    <a:pt x="9626" y="4444"/>
                  </a:cubicBezTo>
                  <a:cubicBezTo>
                    <a:pt x="9452" y="4635"/>
                    <a:pt x="9305" y="4852"/>
                    <a:pt x="9192" y="5086"/>
                  </a:cubicBezTo>
                  <a:lnTo>
                    <a:pt x="9192" y="5077"/>
                  </a:lnTo>
                  <a:cubicBezTo>
                    <a:pt x="9114" y="5233"/>
                    <a:pt x="9036" y="5389"/>
                    <a:pt x="8976" y="5553"/>
                  </a:cubicBezTo>
                  <a:cubicBezTo>
                    <a:pt x="9331" y="5068"/>
                    <a:pt x="9660" y="4557"/>
                    <a:pt x="9972" y="4055"/>
                  </a:cubicBezTo>
                  <a:lnTo>
                    <a:pt x="9963" y="4046"/>
                  </a:lnTo>
                  <a:cubicBezTo>
                    <a:pt x="8798" y="5109"/>
                    <a:pt x="7617" y="6180"/>
                    <a:pt x="6287" y="7055"/>
                  </a:cubicBezTo>
                  <a:lnTo>
                    <a:pt x="6287" y="7055"/>
                  </a:lnTo>
                  <a:cubicBezTo>
                    <a:pt x="6288" y="7054"/>
                    <a:pt x="6289" y="7053"/>
                    <a:pt x="6290" y="7052"/>
                  </a:cubicBezTo>
                  <a:lnTo>
                    <a:pt x="6290" y="7052"/>
                  </a:lnTo>
                  <a:lnTo>
                    <a:pt x="6212" y="7104"/>
                  </a:lnTo>
                  <a:cubicBezTo>
                    <a:pt x="6237" y="7088"/>
                    <a:pt x="6262" y="7072"/>
                    <a:pt x="6287" y="7055"/>
                  </a:cubicBezTo>
                  <a:lnTo>
                    <a:pt x="6287" y="7055"/>
                  </a:lnTo>
                  <a:cubicBezTo>
                    <a:pt x="6262" y="7079"/>
                    <a:pt x="6237" y="7096"/>
                    <a:pt x="6203" y="7113"/>
                  </a:cubicBezTo>
                  <a:cubicBezTo>
                    <a:pt x="5510" y="7563"/>
                    <a:pt x="4774" y="7927"/>
                    <a:pt x="4003" y="8213"/>
                  </a:cubicBezTo>
                  <a:cubicBezTo>
                    <a:pt x="3544" y="8369"/>
                    <a:pt x="3076" y="8464"/>
                    <a:pt x="2600" y="8508"/>
                  </a:cubicBezTo>
                  <a:lnTo>
                    <a:pt x="2522" y="8508"/>
                  </a:lnTo>
                  <a:cubicBezTo>
                    <a:pt x="2348" y="8508"/>
                    <a:pt x="2166" y="8490"/>
                    <a:pt x="1993" y="8464"/>
                  </a:cubicBezTo>
                  <a:cubicBezTo>
                    <a:pt x="1889" y="8430"/>
                    <a:pt x="1785" y="8395"/>
                    <a:pt x="1690" y="8352"/>
                  </a:cubicBezTo>
                  <a:cubicBezTo>
                    <a:pt x="1629" y="8317"/>
                    <a:pt x="1560" y="8265"/>
                    <a:pt x="1499" y="8222"/>
                  </a:cubicBezTo>
                  <a:cubicBezTo>
                    <a:pt x="1456" y="8170"/>
                    <a:pt x="1413" y="8126"/>
                    <a:pt x="1378" y="8074"/>
                  </a:cubicBezTo>
                  <a:cubicBezTo>
                    <a:pt x="1343" y="8014"/>
                    <a:pt x="1309" y="7953"/>
                    <a:pt x="1291" y="7884"/>
                  </a:cubicBezTo>
                  <a:cubicBezTo>
                    <a:pt x="1257" y="7780"/>
                    <a:pt x="1239" y="7676"/>
                    <a:pt x="1231" y="7572"/>
                  </a:cubicBezTo>
                  <a:cubicBezTo>
                    <a:pt x="1231" y="7355"/>
                    <a:pt x="1248" y="7156"/>
                    <a:pt x="1291" y="6948"/>
                  </a:cubicBezTo>
                  <a:cubicBezTo>
                    <a:pt x="1404" y="6498"/>
                    <a:pt x="1569" y="6065"/>
                    <a:pt x="1785" y="5649"/>
                  </a:cubicBezTo>
                  <a:cubicBezTo>
                    <a:pt x="2132" y="5016"/>
                    <a:pt x="2556" y="4427"/>
                    <a:pt x="3041" y="3899"/>
                  </a:cubicBezTo>
                  <a:cubicBezTo>
                    <a:pt x="3509" y="3405"/>
                    <a:pt x="3994" y="2946"/>
                    <a:pt x="4523" y="2521"/>
                  </a:cubicBezTo>
                  <a:cubicBezTo>
                    <a:pt x="5054" y="2076"/>
                    <a:pt x="5618" y="1665"/>
                    <a:pt x="6200" y="1287"/>
                  </a:cubicBezTo>
                  <a:lnTo>
                    <a:pt x="6200" y="1287"/>
                  </a:lnTo>
                  <a:cubicBezTo>
                    <a:pt x="6197" y="1289"/>
                    <a:pt x="6194" y="1291"/>
                    <a:pt x="6191" y="1294"/>
                  </a:cubicBezTo>
                  <a:lnTo>
                    <a:pt x="6191" y="1294"/>
                  </a:lnTo>
                  <a:cubicBezTo>
                    <a:pt x="6991" y="772"/>
                    <a:pt x="7849" y="344"/>
                    <a:pt x="8751" y="9"/>
                  </a:cubicBezTo>
                  <a:lnTo>
                    <a:pt x="8751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4108450" y="2973350"/>
              <a:ext cx="136475" cy="205350"/>
            </a:xfrm>
            <a:custGeom>
              <a:rect b="b" l="l" r="r" t="t"/>
              <a:pathLst>
                <a:path extrusionOk="0" h="8214" w="5459">
                  <a:moveTo>
                    <a:pt x="5224" y="1"/>
                  </a:moveTo>
                  <a:lnTo>
                    <a:pt x="5207" y="10"/>
                  </a:lnTo>
                  <a:cubicBezTo>
                    <a:pt x="5094" y="1127"/>
                    <a:pt x="4990" y="2245"/>
                    <a:pt x="4756" y="3336"/>
                  </a:cubicBezTo>
                  <a:cubicBezTo>
                    <a:pt x="4618" y="4003"/>
                    <a:pt x="4392" y="4644"/>
                    <a:pt x="4098" y="5251"/>
                  </a:cubicBezTo>
                  <a:cubicBezTo>
                    <a:pt x="3847" y="5710"/>
                    <a:pt x="3543" y="6135"/>
                    <a:pt x="3188" y="6524"/>
                  </a:cubicBezTo>
                  <a:cubicBezTo>
                    <a:pt x="2963" y="6767"/>
                    <a:pt x="2712" y="6984"/>
                    <a:pt x="2443" y="7174"/>
                  </a:cubicBezTo>
                  <a:cubicBezTo>
                    <a:pt x="2279" y="7278"/>
                    <a:pt x="2105" y="7365"/>
                    <a:pt x="1923" y="7425"/>
                  </a:cubicBezTo>
                  <a:cubicBezTo>
                    <a:pt x="1811" y="7460"/>
                    <a:pt x="1698" y="7486"/>
                    <a:pt x="1577" y="7495"/>
                  </a:cubicBezTo>
                  <a:lnTo>
                    <a:pt x="1551" y="7495"/>
                  </a:lnTo>
                  <a:cubicBezTo>
                    <a:pt x="1464" y="7495"/>
                    <a:pt x="1378" y="7486"/>
                    <a:pt x="1291" y="7477"/>
                  </a:cubicBezTo>
                  <a:cubicBezTo>
                    <a:pt x="1204" y="7451"/>
                    <a:pt x="1118" y="7417"/>
                    <a:pt x="1040" y="7382"/>
                  </a:cubicBezTo>
                  <a:cubicBezTo>
                    <a:pt x="979" y="7347"/>
                    <a:pt x="936" y="7313"/>
                    <a:pt x="884" y="7269"/>
                  </a:cubicBezTo>
                  <a:cubicBezTo>
                    <a:pt x="840" y="7226"/>
                    <a:pt x="806" y="7183"/>
                    <a:pt x="771" y="7131"/>
                  </a:cubicBezTo>
                  <a:cubicBezTo>
                    <a:pt x="728" y="7062"/>
                    <a:pt x="693" y="6992"/>
                    <a:pt x="667" y="6914"/>
                  </a:cubicBezTo>
                  <a:cubicBezTo>
                    <a:pt x="633" y="6776"/>
                    <a:pt x="607" y="6628"/>
                    <a:pt x="598" y="6481"/>
                  </a:cubicBezTo>
                  <a:cubicBezTo>
                    <a:pt x="598" y="6227"/>
                    <a:pt x="629" y="5981"/>
                    <a:pt x="676" y="5736"/>
                  </a:cubicBezTo>
                  <a:lnTo>
                    <a:pt x="676" y="5736"/>
                  </a:lnTo>
                  <a:cubicBezTo>
                    <a:pt x="676" y="5736"/>
                    <a:pt x="676" y="5736"/>
                    <a:pt x="676" y="5736"/>
                  </a:cubicBezTo>
                  <a:cubicBezTo>
                    <a:pt x="676" y="5734"/>
                    <a:pt x="677" y="5732"/>
                    <a:pt x="677" y="5730"/>
                  </a:cubicBezTo>
                  <a:lnTo>
                    <a:pt x="677" y="5730"/>
                  </a:lnTo>
                  <a:cubicBezTo>
                    <a:pt x="677" y="5732"/>
                    <a:pt x="676" y="5734"/>
                    <a:pt x="676" y="5736"/>
                  </a:cubicBezTo>
                  <a:lnTo>
                    <a:pt x="676" y="5736"/>
                  </a:lnTo>
                  <a:cubicBezTo>
                    <a:pt x="684" y="5720"/>
                    <a:pt x="684" y="5712"/>
                    <a:pt x="685" y="5697"/>
                  </a:cubicBezTo>
                  <a:lnTo>
                    <a:pt x="685" y="5697"/>
                  </a:lnTo>
                  <a:cubicBezTo>
                    <a:pt x="682" y="5708"/>
                    <a:pt x="680" y="5719"/>
                    <a:pt x="677" y="5730"/>
                  </a:cubicBezTo>
                  <a:lnTo>
                    <a:pt x="677" y="5730"/>
                  </a:lnTo>
                  <a:cubicBezTo>
                    <a:pt x="680" y="5718"/>
                    <a:pt x="682" y="5705"/>
                    <a:pt x="685" y="5693"/>
                  </a:cubicBezTo>
                  <a:lnTo>
                    <a:pt x="685" y="5693"/>
                  </a:lnTo>
                  <a:cubicBezTo>
                    <a:pt x="685" y="5694"/>
                    <a:pt x="685" y="5696"/>
                    <a:pt x="685" y="5697"/>
                  </a:cubicBezTo>
                  <a:lnTo>
                    <a:pt x="685" y="5697"/>
                  </a:lnTo>
                  <a:cubicBezTo>
                    <a:pt x="745" y="5433"/>
                    <a:pt x="828" y="5169"/>
                    <a:pt x="936" y="4922"/>
                  </a:cubicBezTo>
                  <a:cubicBezTo>
                    <a:pt x="996" y="4757"/>
                    <a:pt x="1074" y="4601"/>
                    <a:pt x="1152" y="4445"/>
                  </a:cubicBezTo>
                  <a:lnTo>
                    <a:pt x="1152" y="4454"/>
                  </a:lnTo>
                  <a:cubicBezTo>
                    <a:pt x="1265" y="4220"/>
                    <a:pt x="1412" y="4003"/>
                    <a:pt x="1586" y="3813"/>
                  </a:cubicBezTo>
                  <a:cubicBezTo>
                    <a:pt x="1603" y="3787"/>
                    <a:pt x="1629" y="3761"/>
                    <a:pt x="1655" y="3735"/>
                  </a:cubicBezTo>
                  <a:lnTo>
                    <a:pt x="1646" y="3726"/>
                  </a:lnTo>
                  <a:cubicBezTo>
                    <a:pt x="1386" y="3934"/>
                    <a:pt x="1161" y="4177"/>
                    <a:pt x="979" y="4445"/>
                  </a:cubicBezTo>
                  <a:cubicBezTo>
                    <a:pt x="737" y="4783"/>
                    <a:pt x="546" y="5138"/>
                    <a:pt x="390" y="5519"/>
                  </a:cubicBezTo>
                  <a:cubicBezTo>
                    <a:pt x="364" y="5580"/>
                    <a:pt x="338" y="5649"/>
                    <a:pt x="312" y="5719"/>
                  </a:cubicBezTo>
                  <a:cubicBezTo>
                    <a:pt x="95" y="6360"/>
                    <a:pt x="0" y="7122"/>
                    <a:pt x="433" y="7694"/>
                  </a:cubicBezTo>
                  <a:cubicBezTo>
                    <a:pt x="563" y="7841"/>
                    <a:pt x="719" y="7963"/>
                    <a:pt x="901" y="8049"/>
                  </a:cubicBezTo>
                  <a:cubicBezTo>
                    <a:pt x="1100" y="8144"/>
                    <a:pt x="1308" y="8205"/>
                    <a:pt x="1534" y="8214"/>
                  </a:cubicBezTo>
                  <a:lnTo>
                    <a:pt x="1655" y="8214"/>
                  </a:lnTo>
                  <a:cubicBezTo>
                    <a:pt x="2053" y="8205"/>
                    <a:pt x="2435" y="8084"/>
                    <a:pt x="2772" y="7876"/>
                  </a:cubicBezTo>
                  <a:cubicBezTo>
                    <a:pt x="3171" y="7642"/>
                    <a:pt x="3535" y="7339"/>
                    <a:pt x="3838" y="7001"/>
                  </a:cubicBezTo>
                  <a:cubicBezTo>
                    <a:pt x="4141" y="6672"/>
                    <a:pt x="4410" y="6325"/>
                    <a:pt x="4635" y="5944"/>
                  </a:cubicBezTo>
                  <a:cubicBezTo>
                    <a:pt x="5129" y="5112"/>
                    <a:pt x="5328" y="4133"/>
                    <a:pt x="5397" y="3172"/>
                  </a:cubicBezTo>
                  <a:cubicBezTo>
                    <a:pt x="5458" y="2115"/>
                    <a:pt x="5345" y="1049"/>
                    <a:pt x="5224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4757975" y="2275750"/>
              <a:ext cx="174375" cy="325750"/>
            </a:xfrm>
            <a:custGeom>
              <a:rect b="b" l="l" r="r" t="t"/>
              <a:pathLst>
                <a:path extrusionOk="0" h="13030" w="6975">
                  <a:moveTo>
                    <a:pt x="5744" y="0"/>
                  </a:moveTo>
                  <a:cubicBezTo>
                    <a:pt x="5750" y="12"/>
                    <a:pt x="5756" y="25"/>
                    <a:pt x="5762" y="37"/>
                  </a:cubicBezTo>
                  <a:lnTo>
                    <a:pt x="5762" y="37"/>
                  </a:lnTo>
                  <a:cubicBezTo>
                    <a:pt x="5759" y="27"/>
                    <a:pt x="5756" y="18"/>
                    <a:pt x="5753" y="9"/>
                  </a:cubicBezTo>
                  <a:lnTo>
                    <a:pt x="5753" y="0"/>
                  </a:lnTo>
                  <a:close/>
                  <a:moveTo>
                    <a:pt x="5762" y="37"/>
                  </a:moveTo>
                  <a:lnTo>
                    <a:pt x="5762" y="37"/>
                  </a:lnTo>
                  <a:cubicBezTo>
                    <a:pt x="5777" y="79"/>
                    <a:pt x="5791" y="122"/>
                    <a:pt x="5805" y="165"/>
                  </a:cubicBezTo>
                  <a:cubicBezTo>
                    <a:pt x="6074" y="1057"/>
                    <a:pt x="6230" y="1975"/>
                    <a:pt x="6264" y="2902"/>
                  </a:cubicBezTo>
                  <a:lnTo>
                    <a:pt x="6264" y="2885"/>
                  </a:lnTo>
                  <a:lnTo>
                    <a:pt x="6264" y="2885"/>
                  </a:lnTo>
                  <a:cubicBezTo>
                    <a:pt x="6290" y="3673"/>
                    <a:pt x="6281" y="4462"/>
                    <a:pt x="6230" y="5241"/>
                  </a:cubicBezTo>
                  <a:cubicBezTo>
                    <a:pt x="6186" y="6056"/>
                    <a:pt x="6082" y="6862"/>
                    <a:pt x="5918" y="7650"/>
                  </a:cubicBezTo>
                  <a:cubicBezTo>
                    <a:pt x="5744" y="8395"/>
                    <a:pt x="5493" y="9114"/>
                    <a:pt x="5155" y="9790"/>
                  </a:cubicBezTo>
                  <a:cubicBezTo>
                    <a:pt x="4930" y="10214"/>
                    <a:pt x="4661" y="10613"/>
                    <a:pt x="4350" y="10977"/>
                  </a:cubicBezTo>
                  <a:cubicBezTo>
                    <a:pt x="4116" y="11219"/>
                    <a:pt x="3856" y="11436"/>
                    <a:pt x="3579" y="11626"/>
                  </a:cubicBezTo>
                  <a:cubicBezTo>
                    <a:pt x="3310" y="11791"/>
                    <a:pt x="3024" y="11930"/>
                    <a:pt x="2721" y="12042"/>
                  </a:cubicBezTo>
                  <a:cubicBezTo>
                    <a:pt x="2574" y="12086"/>
                    <a:pt x="2418" y="12112"/>
                    <a:pt x="2262" y="12129"/>
                  </a:cubicBezTo>
                  <a:lnTo>
                    <a:pt x="2236" y="12129"/>
                  </a:lnTo>
                  <a:cubicBezTo>
                    <a:pt x="2123" y="12129"/>
                    <a:pt x="2010" y="12120"/>
                    <a:pt x="1906" y="12103"/>
                  </a:cubicBezTo>
                  <a:cubicBezTo>
                    <a:pt x="1820" y="12077"/>
                    <a:pt x="1733" y="12042"/>
                    <a:pt x="1647" y="12008"/>
                  </a:cubicBezTo>
                  <a:cubicBezTo>
                    <a:pt x="1560" y="11956"/>
                    <a:pt x="1473" y="11895"/>
                    <a:pt x="1395" y="11826"/>
                  </a:cubicBezTo>
                  <a:cubicBezTo>
                    <a:pt x="1274" y="11704"/>
                    <a:pt x="1161" y="11566"/>
                    <a:pt x="1066" y="11418"/>
                  </a:cubicBezTo>
                  <a:cubicBezTo>
                    <a:pt x="962" y="11245"/>
                    <a:pt x="876" y="11063"/>
                    <a:pt x="806" y="10873"/>
                  </a:cubicBezTo>
                  <a:cubicBezTo>
                    <a:pt x="737" y="10647"/>
                    <a:pt x="694" y="10422"/>
                    <a:pt x="676" y="10197"/>
                  </a:cubicBezTo>
                  <a:cubicBezTo>
                    <a:pt x="668" y="9807"/>
                    <a:pt x="702" y="9426"/>
                    <a:pt x="780" y="9053"/>
                  </a:cubicBezTo>
                  <a:lnTo>
                    <a:pt x="780" y="9079"/>
                  </a:lnTo>
                  <a:cubicBezTo>
                    <a:pt x="780" y="9071"/>
                    <a:pt x="780" y="9053"/>
                    <a:pt x="789" y="9045"/>
                  </a:cubicBezTo>
                  <a:lnTo>
                    <a:pt x="789" y="9036"/>
                  </a:lnTo>
                  <a:cubicBezTo>
                    <a:pt x="971" y="8248"/>
                    <a:pt x="1283" y="7494"/>
                    <a:pt x="1560" y="6732"/>
                  </a:cubicBezTo>
                  <a:lnTo>
                    <a:pt x="1551" y="6732"/>
                  </a:lnTo>
                  <a:cubicBezTo>
                    <a:pt x="1413" y="6966"/>
                    <a:pt x="1274" y="7199"/>
                    <a:pt x="1127" y="7433"/>
                  </a:cubicBezTo>
                  <a:cubicBezTo>
                    <a:pt x="988" y="7737"/>
                    <a:pt x="824" y="8014"/>
                    <a:pt x="650" y="8291"/>
                  </a:cubicBezTo>
                  <a:lnTo>
                    <a:pt x="633" y="8308"/>
                  </a:lnTo>
                  <a:cubicBezTo>
                    <a:pt x="382" y="8767"/>
                    <a:pt x="200" y="9261"/>
                    <a:pt x="79" y="9781"/>
                  </a:cubicBezTo>
                  <a:cubicBezTo>
                    <a:pt x="27" y="10041"/>
                    <a:pt x="1" y="10310"/>
                    <a:pt x="9" y="10569"/>
                  </a:cubicBezTo>
                  <a:cubicBezTo>
                    <a:pt x="9" y="10717"/>
                    <a:pt x="27" y="10864"/>
                    <a:pt x="44" y="11003"/>
                  </a:cubicBezTo>
                  <a:cubicBezTo>
                    <a:pt x="79" y="11176"/>
                    <a:pt x="122" y="11341"/>
                    <a:pt x="174" y="11505"/>
                  </a:cubicBezTo>
                  <a:cubicBezTo>
                    <a:pt x="278" y="11774"/>
                    <a:pt x="416" y="12034"/>
                    <a:pt x="598" y="12259"/>
                  </a:cubicBezTo>
                  <a:cubicBezTo>
                    <a:pt x="754" y="12467"/>
                    <a:pt x="962" y="12640"/>
                    <a:pt x="1196" y="12770"/>
                  </a:cubicBezTo>
                  <a:cubicBezTo>
                    <a:pt x="1309" y="12831"/>
                    <a:pt x="1421" y="12883"/>
                    <a:pt x="1543" y="12926"/>
                  </a:cubicBezTo>
                  <a:cubicBezTo>
                    <a:pt x="1664" y="12961"/>
                    <a:pt x="1794" y="12987"/>
                    <a:pt x="1924" y="13013"/>
                  </a:cubicBezTo>
                  <a:cubicBezTo>
                    <a:pt x="2010" y="13021"/>
                    <a:pt x="2106" y="13030"/>
                    <a:pt x="2201" y="13030"/>
                  </a:cubicBezTo>
                  <a:cubicBezTo>
                    <a:pt x="2374" y="13030"/>
                    <a:pt x="2556" y="13013"/>
                    <a:pt x="2730" y="12978"/>
                  </a:cubicBezTo>
                  <a:cubicBezTo>
                    <a:pt x="2946" y="12935"/>
                    <a:pt x="3154" y="12874"/>
                    <a:pt x="3362" y="12796"/>
                  </a:cubicBezTo>
                  <a:cubicBezTo>
                    <a:pt x="3535" y="12735"/>
                    <a:pt x="3691" y="12666"/>
                    <a:pt x="3847" y="12579"/>
                  </a:cubicBezTo>
                  <a:cubicBezTo>
                    <a:pt x="4488" y="12224"/>
                    <a:pt x="5034" y="11730"/>
                    <a:pt x="5450" y="11124"/>
                  </a:cubicBezTo>
                  <a:cubicBezTo>
                    <a:pt x="5675" y="10812"/>
                    <a:pt x="5866" y="10474"/>
                    <a:pt x="6022" y="10128"/>
                  </a:cubicBezTo>
                  <a:cubicBezTo>
                    <a:pt x="6186" y="9798"/>
                    <a:pt x="6316" y="9443"/>
                    <a:pt x="6420" y="9088"/>
                  </a:cubicBezTo>
                  <a:cubicBezTo>
                    <a:pt x="6654" y="8317"/>
                    <a:pt x="6810" y="7511"/>
                    <a:pt x="6888" y="6706"/>
                  </a:cubicBezTo>
                  <a:cubicBezTo>
                    <a:pt x="6975" y="5891"/>
                    <a:pt x="6975" y="5068"/>
                    <a:pt x="6897" y="4245"/>
                  </a:cubicBezTo>
                  <a:cubicBezTo>
                    <a:pt x="6819" y="3483"/>
                    <a:pt x="6680" y="2729"/>
                    <a:pt x="6472" y="1993"/>
                  </a:cubicBezTo>
                  <a:cubicBezTo>
                    <a:pt x="6311" y="1313"/>
                    <a:pt x="6066" y="658"/>
                    <a:pt x="5762" y="37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4666575" y="2343100"/>
              <a:ext cx="127600" cy="182175"/>
            </a:xfrm>
            <a:custGeom>
              <a:rect b="b" l="l" r="r" t="t"/>
              <a:pathLst>
                <a:path extrusionOk="0" h="7287" w="5104">
                  <a:moveTo>
                    <a:pt x="4991" y="0"/>
                  </a:moveTo>
                  <a:lnTo>
                    <a:pt x="4982" y="9"/>
                  </a:lnTo>
                  <a:cubicBezTo>
                    <a:pt x="4012" y="408"/>
                    <a:pt x="3119" y="953"/>
                    <a:pt x="2314" y="1621"/>
                  </a:cubicBezTo>
                  <a:cubicBezTo>
                    <a:pt x="1508" y="2305"/>
                    <a:pt x="815" y="3171"/>
                    <a:pt x="434" y="4168"/>
                  </a:cubicBezTo>
                  <a:cubicBezTo>
                    <a:pt x="122" y="4991"/>
                    <a:pt x="1" y="6082"/>
                    <a:pt x="650" y="6793"/>
                  </a:cubicBezTo>
                  <a:cubicBezTo>
                    <a:pt x="936" y="7104"/>
                    <a:pt x="1343" y="7286"/>
                    <a:pt x="1768" y="7286"/>
                  </a:cubicBezTo>
                  <a:lnTo>
                    <a:pt x="1803" y="7286"/>
                  </a:lnTo>
                  <a:cubicBezTo>
                    <a:pt x="2305" y="7286"/>
                    <a:pt x="2764" y="7070"/>
                    <a:pt x="3171" y="6801"/>
                  </a:cubicBezTo>
                  <a:cubicBezTo>
                    <a:pt x="3622" y="6481"/>
                    <a:pt x="4003" y="6073"/>
                    <a:pt x="4298" y="5614"/>
                  </a:cubicBezTo>
                  <a:lnTo>
                    <a:pt x="4315" y="5597"/>
                  </a:lnTo>
                  <a:cubicBezTo>
                    <a:pt x="4488" y="5328"/>
                    <a:pt x="4653" y="5043"/>
                    <a:pt x="4791" y="4748"/>
                  </a:cubicBezTo>
                  <a:cubicBezTo>
                    <a:pt x="4895" y="4540"/>
                    <a:pt x="4999" y="4332"/>
                    <a:pt x="5103" y="4124"/>
                  </a:cubicBezTo>
                  <a:lnTo>
                    <a:pt x="5095" y="4124"/>
                  </a:lnTo>
                  <a:cubicBezTo>
                    <a:pt x="4895" y="4349"/>
                    <a:pt x="4687" y="4575"/>
                    <a:pt x="4488" y="4791"/>
                  </a:cubicBezTo>
                  <a:cubicBezTo>
                    <a:pt x="4064" y="5250"/>
                    <a:pt x="3631" y="5701"/>
                    <a:pt x="3111" y="6048"/>
                  </a:cubicBezTo>
                  <a:cubicBezTo>
                    <a:pt x="2886" y="6177"/>
                    <a:pt x="2652" y="6290"/>
                    <a:pt x="2418" y="6377"/>
                  </a:cubicBezTo>
                  <a:cubicBezTo>
                    <a:pt x="2270" y="6420"/>
                    <a:pt x="2123" y="6446"/>
                    <a:pt x="1985" y="6463"/>
                  </a:cubicBezTo>
                  <a:lnTo>
                    <a:pt x="1959" y="6463"/>
                  </a:lnTo>
                  <a:cubicBezTo>
                    <a:pt x="1863" y="6463"/>
                    <a:pt x="1777" y="6455"/>
                    <a:pt x="1681" y="6446"/>
                  </a:cubicBezTo>
                  <a:cubicBezTo>
                    <a:pt x="1612" y="6420"/>
                    <a:pt x="1543" y="6394"/>
                    <a:pt x="1473" y="6368"/>
                  </a:cubicBezTo>
                  <a:cubicBezTo>
                    <a:pt x="1413" y="6333"/>
                    <a:pt x="1361" y="6290"/>
                    <a:pt x="1309" y="6247"/>
                  </a:cubicBezTo>
                  <a:cubicBezTo>
                    <a:pt x="1248" y="6186"/>
                    <a:pt x="1205" y="6134"/>
                    <a:pt x="1162" y="6073"/>
                  </a:cubicBezTo>
                  <a:cubicBezTo>
                    <a:pt x="1110" y="5978"/>
                    <a:pt x="1066" y="5892"/>
                    <a:pt x="1032" y="5788"/>
                  </a:cubicBezTo>
                  <a:cubicBezTo>
                    <a:pt x="988" y="5658"/>
                    <a:pt x="971" y="5519"/>
                    <a:pt x="954" y="5372"/>
                  </a:cubicBezTo>
                  <a:cubicBezTo>
                    <a:pt x="954" y="5164"/>
                    <a:pt x="980" y="4956"/>
                    <a:pt x="1023" y="4748"/>
                  </a:cubicBezTo>
                  <a:cubicBezTo>
                    <a:pt x="1136" y="4272"/>
                    <a:pt x="1309" y="3812"/>
                    <a:pt x="1534" y="3388"/>
                  </a:cubicBezTo>
                  <a:cubicBezTo>
                    <a:pt x="1820" y="2868"/>
                    <a:pt x="2175" y="2383"/>
                    <a:pt x="2574" y="1950"/>
                  </a:cubicBezTo>
                  <a:lnTo>
                    <a:pt x="2574" y="1950"/>
                  </a:lnTo>
                  <a:lnTo>
                    <a:pt x="2539" y="1993"/>
                  </a:lnTo>
                  <a:cubicBezTo>
                    <a:pt x="3163" y="1326"/>
                    <a:pt x="3864" y="737"/>
                    <a:pt x="4636" y="243"/>
                  </a:cubicBezTo>
                  <a:lnTo>
                    <a:pt x="4627" y="243"/>
                  </a:lnTo>
                  <a:cubicBezTo>
                    <a:pt x="4748" y="165"/>
                    <a:pt x="4869" y="87"/>
                    <a:pt x="4991" y="9"/>
                  </a:cubicBezTo>
                  <a:lnTo>
                    <a:pt x="4991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4440025" y="2736625"/>
              <a:ext cx="242175" cy="349600"/>
            </a:xfrm>
            <a:custGeom>
              <a:rect b="b" l="l" r="r" t="t"/>
              <a:pathLst>
                <a:path extrusionOk="0" h="13984" w="9687">
                  <a:moveTo>
                    <a:pt x="9678" y="1"/>
                  </a:moveTo>
                  <a:cubicBezTo>
                    <a:pt x="9608" y="460"/>
                    <a:pt x="9548" y="910"/>
                    <a:pt x="9504" y="1361"/>
                  </a:cubicBezTo>
                  <a:lnTo>
                    <a:pt x="9513" y="1318"/>
                  </a:lnTo>
                  <a:cubicBezTo>
                    <a:pt x="9565" y="1066"/>
                    <a:pt x="9617" y="824"/>
                    <a:pt x="9669" y="581"/>
                  </a:cubicBezTo>
                  <a:cubicBezTo>
                    <a:pt x="9669" y="391"/>
                    <a:pt x="9678" y="191"/>
                    <a:pt x="9686" y="1"/>
                  </a:cubicBezTo>
                  <a:close/>
                  <a:moveTo>
                    <a:pt x="9374" y="2704"/>
                  </a:moveTo>
                  <a:cubicBezTo>
                    <a:pt x="9374" y="2719"/>
                    <a:pt x="9374" y="2735"/>
                    <a:pt x="9374" y="2750"/>
                  </a:cubicBezTo>
                  <a:lnTo>
                    <a:pt x="9374" y="2750"/>
                  </a:lnTo>
                  <a:cubicBezTo>
                    <a:pt x="9374" y="2736"/>
                    <a:pt x="9374" y="2720"/>
                    <a:pt x="9374" y="2704"/>
                  </a:cubicBezTo>
                  <a:close/>
                  <a:moveTo>
                    <a:pt x="1075" y="8898"/>
                  </a:moveTo>
                  <a:lnTo>
                    <a:pt x="1075" y="8898"/>
                  </a:lnTo>
                  <a:cubicBezTo>
                    <a:pt x="1074" y="8903"/>
                    <a:pt x="1073" y="8907"/>
                    <a:pt x="1072" y="8911"/>
                  </a:cubicBezTo>
                  <a:lnTo>
                    <a:pt x="1072" y="8911"/>
                  </a:lnTo>
                  <a:cubicBezTo>
                    <a:pt x="1074" y="8906"/>
                    <a:pt x="1075" y="8902"/>
                    <a:pt x="1075" y="8898"/>
                  </a:cubicBezTo>
                  <a:close/>
                  <a:moveTo>
                    <a:pt x="4956" y="1976"/>
                  </a:moveTo>
                  <a:lnTo>
                    <a:pt x="4956" y="1976"/>
                  </a:lnTo>
                  <a:cubicBezTo>
                    <a:pt x="4073" y="2712"/>
                    <a:pt x="3258" y="3510"/>
                    <a:pt x="2504" y="4376"/>
                  </a:cubicBezTo>
                  <a:cubicBezTo>
                    <a:pt x="2115" y="4818"/>
                    <a:pt x="1768" y="5294"/>
                    <a:pt x="1448" y="5788"/>
                  </a:cubicBezTo>
                  <a:cubicBezTo>
                    <a:pt x="1127" y="6282"/>
                    <a:pt x="850" y="6810"/>
                    <a:pt x="633" y="7356"/>
                  </a:cubicBezTo>
                  <a:cubicBezTo>
                    <a:pt x="408" y="7911"/>
                    <a:pt x="235" y="8482"/>
                    <a:pt x="131" y="9071"/>
                  </a:cubicBezTo>
                  <a:cubicBezTo>
                    <a:pt x="35" y="9522"/>
                    <a:pt x="1" y="9972"/>
                    <a:pt x="18" y="10432"/>
                  </a:cubicBezTo>
                  <a:cubicBezTo>
                    <a:pt x="61" y="11350"/>
                    <a:pt x="295" y="12277"/>
                    <a:pt x="884" y="12996"/>
                  </a:cubicBezTo>
                  <a:cubicBezTo>
                    <a:pt x="1188" y="13360"/>
                    <a:pt x="1569" y="13637"/>
                    <a:pt x="2011" y="13810"/>
                  </a:cubicBezTo>
                  <a:cubicBezTo>
                    <a:pt x="2193" y="13880"/>
                    <a:pt x="2392" y="13932"/>
                    <a:pt x="2591" y="13958"/>
                  </a:cubicBezTo>
                  <a:cubicBezTo>
                    <a:pt x="2704" y="13975"/>
                    <a:pt x="2816" y="13984"/>
                    <a:pt x="2929" y="13984"/>
                  </a:cubicBezTo>
                  <a:cubicBezTo>
                    <a:pt x="3016" y="13984"/>
                    <a:pt x="3111" y="13984"/>
                    <a:pt x="3206" y="13975"/>
                  </a:cubicBezTo>
                  <a:cubicBezTo>
                    <a:pt x="3587" y="13940"/>
                    <a:pt x="3960" y="13836"/>
                    <a:pt x="4298" y="13672"/>
                  </a:cubicBezTo>
                  <a:cubicBezTo>
                    <a:pt x="4670" y="13498"/>
                    <a:pt x="5025" y="13282"/>
                    <a:pt x="5346" y="13022"/>
                  </a:cubicBezTo>
                  <a:cubicBezTo>
                    <a:pt x="5684" y="12745"/>
                    <a:pt x="6004" y="12433"/>
                    <a:pt x="6299" y="12112"/>
                  </a:cubicBezTo>
                  <a:cubicBezTo>
                    <a:pt x="6594" y="11783"/>
                    <a:pt x="6871" y="11437"/>
                    <a:pt x="7131" y="11090"/>
                  </a:cubicBezTo>
                  <a:cubicBezTo>
                    <a:pt x="7633" y="10397"/>
                    <a:pt x="8075" y="9669"/>
                    <a:pt x="8465" y="8907"/>
                  </a:cubicBezTo>
                  <a:cubicBezTo>
                    <a:pt x="8664" y="8517"/>
                    <a:pt x="8846" y="8118"/>
                    <a:pt x="9002" y="7711"/>
                  </a:cubicBezTo>
                  <a:cubicBezTo>
                    <a:pt x="9305" y="6906"/>
                    <a:pt x="9504" y="6074"/>
                    <a:pt x="9591" y="5225"/>
                  </a:cubicBezTo>
                  <a:cubicBezTo>
                    <a:pt x="9608" y="5034"/>
                    <a:pt x="9626" y="4835"/>
                    <a:pt x="9634" y="4644"/>
                  </a:cubicBezTo>
                  <a:cubicBezTo>
                    <a:pt x="9626" y="4618"/>
                    <a:pt x="9617" y="4584"/>
                    <a:pt x="9608" y="4558"/>
                  </a:cubicBezTo>
                  <a:cubicBezTo>
                    <a:pt x="9448" y="3966"/>
                    <a:pt x="9370" y="3358"/>
                    <a:pt x="9374" y="2750"/>
                  </a:cubicBezTo>
                  <a:lnTo>
                    <a:pt x="9374" y="2750"/>
                  </a:lnTo>
                  <a:cubicBezTo>
                    <a:pt x="9373" y="2774"/>
                    <a:pt x="9371" y="2795"/>
                    <a:pt x="9366" y="2816"/>
                  </a:cubicBezTo>
                  <a:cubicBezTo>
                    <a:pt x="9297" y="3743"/>
                    <a:pt x="9167" y="4670"/>
                    <a:pt x="8976" y="5580"/>
                  </a:cubicBezTo>
                  <a:cubicBezTo>
                    <a:pt x="8837" y="6221"/>
                    <a:pt x="8638" y="6845"/>
                    <a:pt x="8387" y="7451"/>
                  </a:cubicBezTo>
                  <a:cubicBezTo>
                    <a:pt x="8257" y="7746"/>
                    <a:pt x="8118" y="8032"/>
                    <a:pt x="7971" y="8318"/>
                  </a:cubicBezTo>
                  <a:cubicBezTo>
                    <a:pt x="7980" y="8283"/>
                    <a:pt x="7997" y="8257"/>
                    <a:pt x="8006" y="8231"/>
                  </a:cubicBezTo>
                  <a:lnTo>
                    <a:pt x="8006" y="8231"/>
                  </a:lnTo>
                  <a:cubicBezTo>
                    <a:pt x="7425" y="9366"/>
                    <a:pt x="6706" y="10414"/>
                    <a:pt x="5857" y="11376"/>
                  </a:cubicBezTo>
                  <a:cubicBezTo>
                    <a:pt x="5450" y="11818"/>
                    <a:pt x="5000" y="12216"/>
                    <a:pt x="4506" y="12563"/>
                  </a:cubicBezTo>
                  <a:cubicBezTo>
                    <a:pt x="4228" y="12745"/>
                    <a:pt x="3925" y="12883"/>
                    <a:pt x="3622" y="12996"/>
                  </a:cubicBezTo>
                  <a:cubicBezTo>
                    <a:pt x="3423" y="13057"/>
                    <a:pt x="3215" y="13091"/>
                    <a:pt x="3016" y="13109"/>
                  </a:cubicBezTo>
                  <a:lnTo>
                    <a:pt x="2990" y="13109"/>
                  </a:lnTo>
                  <a:cubicBezTo>
                    <a:pt x="2825" y="13100"/>
                    <a:pt x="2652" y="13091"/>
                    <a:pt x="2496" y="13057"/>
                  </a:cubicBezTo>
                  <a:cubicBezTo>
                    <a:pt x="2340" y="13022"/>
                    <a:pt x="2201" y="12961"/>
                    <a:pt x="2063" y="12901"/>
                  </a:cubicBezTo>
                  <a:cubicBezTo>
                    <a:pt x="1933" y="12831"/>
                    <a:pt x="1820" y="12745"/>
                    <a:pt x="1716" y="12649"/>
                  </a:cubicBezTo>
                  <a:cubicBezTo>
                    <a:pt x="1603" y="12545"/>
                    <a:pt x="1500" y="12424"/>
                    <a:pt x="1413" y="12294"/>
                  </a:cubicBezTo>
                  <a:cubicBezTo>
                    <a:pt x="1283" y="12086"/>
                    <a:pt x="1188" y="11870"/>
                    <a:pt x="1110" y="11644"/>
                  </a:cubicBezTo>
                  <a:cubicBezTo>
                    <a:pt x="997" y="11289"/>
                    <a:pt x="936" y="10917"/>
                    <a:pt x="910" y="10544"/>
                  </a:cubicBezTo>
                  <a:cubicBezTo>
                    <a:pt x="902" y="9994"/>
                    <a:pt x="953" y="9444"/>
                    <a:pt x="1072" y="8911"/>
                  </a:cubicBezTo>
                  <a:lnTo>
                    <a:pt x="1072" y="8911"/>
                  </a:lnTo>
                  <a:cubicBezTo>
                    <a:pt x="1071" y="8916"/>
                    <a:pt x="1069" y="8921"/>
                    <a:pt x="1068" y="8925"/>
                  </a:cubicBezTo>
                  <a:lnTo>
                    <a:pt x="1068" y="8925"/>
                  </a:lnTo>
                  <a:lnTo>
                    <a:pt x="1075" y="8881"/>
                  </a:lnTo>
                  <a:cubicBezTo>
                    <a:pt x="1075" y="8863"/>
                    <a:pt x="1084" y="8837"/>
                    <a:pt x="1092" y="8820"/>
                  </a:cubicBezTo>
                  <a:lnTo>
                    <a:pt x="1092" y="8820"/>
                  </a:lnTo>
                  <a:cubicBezTo>
                    <a:pt x="1092" y="8837"/>
                    <a:pt x="1084" y="8855"/>
                    <a:pt x="1084" y="8872"/>
                  </a:cubicBezTo>
                  <a:cubicBezTo>
                    <a:pt x="1326" y="7885"/>
                    <a:pt x="1690" y="6932"/>
                    <a:pt x="2167" y="6039"/>
                  </a:cubicBezTo>
                  <a:cubicBezTo>
                    <a:pt x="2946" y="4592"/>
                    <a:pt x="3882" y="3241"/>
                    <a:pt x="4956" y="1993"/>
                  </a:cubicBezTo>
                  <a:lnTo>
                    <a:pt x="4948" y="1985"/>
                  </a:lnTo>
                  <a:lnTo>
                    <a:pt x="4956" y="1976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4674800" y="2706950"/>
              <a:ext cx="105950" cy="194100"/>
            </a:xfrm>
            <a:custGeom>
              <a:rect b="b" l="l" r="r" t="t"/>
              <a:pathLst>
                <a:path extrusionOk="0" h="7764" w="4238">
                  <a:moveTo>
                    <a:pt x="3172" y="1"/>
                  </a:moveTo>
                  <a:cubicBezTo>
                    <a:pt x="3120" y="625"/>
                    <a:pt x="3198" y="1248"/>
                    <a:pt x="3267" y="1855"/>
                  </a:cubicBezTo>
                  <a:cubicBezTo>
                    <a:pt x="3354" y="2609"/>
                    <a:pt x="3466" y="3362"/>
                    <a:pt x="3501" y="4116"/>
                  </a:cubicBezTo>
                  <a:lnTo>
                    <a:pt x="3501" y="4073"/>
                  </a:lnTo>
                  <a:lnTo>
                    <a:pt x="3501" y="4073"/>
                  </a:lnTo>
                  <a:cubicBezTo>
                    <a:pt x="3535" y="4567"/>
                    <a:pt x="3509" y="5060"/>
                    <a:pt x="3423" y="5554"/>
                  </a:cubicBezTo>
                  <a:cubicBezTo>
                    <a:pt x="3371" y="5771"/>
                    <a:pt x="3293" y="5987"/>
                    <a:pt x="3198" y="6195"/>
                  </a:cubicBezTo>
                  <a:cubicBezTo>
                    <a:pt x="3120" y="6325"/>
                    <a:pt x="3033" y="6455"/>
                    <a:pt x="2929" y="6576"/>
                  </a:cubicBezTo>
                  <a:cubicBezTo>
                    <a:pt x="2834" y="6672"/>
                    <a:pt x="2730" y="6758"/>
                    <a:pt x="2626" y="6836"/>
                  </a:cubicBezTo>
                  <a:cubicBezTo>
                    <a:pt x="2557" y="6871"/>
                    <a:pt x="2487" y="6906"/>
                    <a:pt x="2418" y="6932"/>
                  </a:cubicBezTo>
                  <a:cubicBezTo>
                    <a:pt x="2375" y="6940"/>
                    <a:pt x="2323" y="6949"/>
                    <a:pt x="2279" y="6958"/>
                  </a:cubicBezTo>
                  <a:cubicBezTo>
                    <a:pt x="2269" y="6959"/>
                    <a:pt x="2260" y="6960"/>
                    <a:pt x="2250" y="6960"/>
                  </a:cubicBezTo>
                  <a:cubicBezTo>
                    <a:pt x="2210" y="6960"/>
                    <a:pt x="2174" y="6947"/>
                    <a:pt x="2132" y="6940"/>
                  </a:cubicBezTo>
                  <a:cubicBezTo>
                    <a:pt x="2080" y="6923"/>
                    <a:pt x="2019" y="6906"/>
                    <a:pt x="1967" y="6880"/>
                  </a:cubicBezTo>
                  <a:cubicBezTo>
                    <a:pt x="1881" y="6828"/>
                    <a:pt x="1794" y="6767"/>
                    <a:pt x="1716" y="6698"/>
                  </a:cubicBezTo>
                  <a:cubicBezTo>
                    <a:pt x="1552" y="6542"/>
                    <a:pt x="1404" y="6360"/>
                    <a:pt x="1283" y="6169"/>
                  </a:cubicBezTo>
                  <a:cubicBezTo>
                    <a:pt x="1110" y="5892"/>
                    <a:pt x="962" y="5597"/>
                    <a:pt x="858" y="5277"/>
                  </a:cubicBezTo>
                  <a:cubicBezTo>
                    <a:pt x="694" y="4740"/>
                    <a:pt x="590" y="4194"/>
                    <a:pt x="521" y="3640"/>
                  </a:cubicBezTo>
                  <a:cubicBezTo>
                    <a:pt x="451" y="3050"/>
                    <a:pt x="391" y="2461"/>
                    <a:pt x="356" y="1872"/>
                  </a:cubicBezTo>
                  <a:cubicBezTo>
                    <a:pt x="356" y="1728"/>
                    <a:pt x="356" y="1583"/>
                    <a:pt x="356" y="1439"/>
                  </a:cubicBezTo>
                  <a:lnTo>
                    <a:pt x="347" y="1439"/>
                  </a:lnTo>
                  <a:cubicBezTo>
                    <a:pt x="330" y="1552"/>
                    <a:pt x="313" y="1656"/>
                    <a:pt x="287" y="1760"/>
                  </a:cubicBezTo>
                  <a:cubicBezTo>
                    <a:pt x="243" y="2002"/>
                    <a:pt x="183" y="2245"/>
                    <a:pt x="139" y="2496"/>
                  </a:cubicBezTo>
                  <a:lnTo>
                    <a:pt x="131" y="2539"/>
                  </a:lnTo>
                  <a:cubicBezTo>
                    <a:pt x="61" y="2912"/>
                    <a:pt x="18" y="3284"/>
                    <a:pt x="9" y="3666"/>
                  </a:cubicBezTo>
                  <a:lnTo>
                    <a:pt x="9" y="3891"/>
                  </a:lnTo>
                  <a:cubicBezTo>
                    <a:pt x="1" y="4515"/>
                    <a:pt x="79" y="5130"/>
                    <a:pt x="243" y="5736"/>
                  </a:cubicBezTo>
                  <a:cubicBezTo>
                    <a:pt x="252" y="5762"/>
                    <a:pt x="261" y="5797"/>
                    <a:pt x="269" y="5823"/>
                  </a:cubicBezTo>
                  <a:cubicBezTo>
                    <a:pt x="555" y="6715"/>
                    <a:pt x="1231" y="7763"/>
                    <a:pt x="2245" y="7763"/>
                  </a:cubicBezTo>
                  <a:cubicBezTo>
                    <a:pt x="2331" y="7763"/>
                    <a:pt x="2409" y="7755"/>
                    <a:pt x="2496" y="7737"/>
                  </a:cubicBezTo>
                  <a:cubicBezTo>
                    <a:pt x="2782" y="7677"/>
                    <a:pt x="3050" y="7538"/>
                    <a:pt x="3267" y="7339"/>
                  </a:cubicBezTo>
                  <a:cubicBezTo>
                    <a:pt x="3466" y="7174"/>
                    <a:pt x="3639" y="6975"/>
                    <a:pt x="3778" y="6750"/>
                  </a:cubicBezTo>
                  <a:cubicBezTo>
                    <a:pt x="4038" y="6308"/>
                    <a:pt x="4185" y="5814"/>
                    <a:pt x="4211" y="5303"/>
                  </a:cubicBezTo>
                  <a:cubicBezTo>
                    <a:pt x="4237" y="4757"/>
                    <a:pt x="4203" y="4211"/>
                    <a:pt x="4090" y="3683"/>
                  </a:cubicBezTo>
                  <a:cubicBezTo>
                    <a:pt x="3986" y="3128"/>
                    <a:pt x="3839" y="2583"/>
                    <a:pt x="3683" y="2046"/>
                  </a:cubicBezTo>
                  <a:cubicBezTo>
                    <a:pt x="3501" y="1370"/>
                    <a:pt x="3276" y="694"/>
                    <a:pt x="3189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4513875" y="1906475"/>
              <a:ext cx="197775" cy="88600"/>
            </a:xfrm>
            <a:custGeom>
              <a:rect b="b" l="l" r="r" t="t"/>
              <a:pathLst>
                <a:path extrusionOk="0" h="3544" w="7911">
                  <a:moveTo>
                    <a:pt x="3544" y="0"/>
                  </a:moveTo>
                  <a:cubicBezTo>
                    <a:pt x="2851" y="0"/>
                    <a:pt x="2158" y="78"/>
                    <a:pt x="1517" y="338"/>
                  </a:cubicBezTo>
                  <a:cubicBezTo>
                    <a:pt x="902" y="589"/>
                    <a:pt x="313" y="1040"/>
                    <a:pt x="96" y="1698"/>
                  </a:cubicBezTo>
                  <a:cubicBezTo>
                    <a:pt x="62" y="1793"/>
                    <a:pt x="36" y="1880"/>
                    <a:pt x="18" y="1975"/>
                  </a:cubicBezTo>
                  <a:cubicBezTo>
                    <a:pt x="1" y="2071"/>
                    <a:pt x="1" y="2166"/>
                    <a:pt x="1" y="2261"/>
                  </a:cubicBezTo>
                  <a:cubicBezTo>
                    <a:pt x="1" y="2408"/>
                    <a:pt x="27" y="2556"/>
                    <a:pt x="88" y="2694"/>
                  </a:cubicBezTo>
                  <a:cubicBezTo>
                    <a:pt x="140" y="2816"/>
                    <a:pt x="209" y="2937"/>
                    <a:pt x="296" y="3032"/>
                  </a:cubicBezTo>
                  <a:cubicBezTo>
                    <a:pt x="356" y="3102"/>
                    <a:pt x="417" y="3162"/>
                    <a:pt x="477" y="3214"/>
                  </a:cubicBezTo>
                  <a:cubicBezTo>
                    <a:pt x="555" y="3275"/>
                    <a:pt x="633" y="3327"/>
                    <a:pt x="720" y="3370"/>
                  </a:cubicBezTo>
                  <a:cubicBezTo>
                    <a:pt x="841" y="3431"/>
                    <a:pt x="963" y="3483"/>
                    <a:pt x="1093" y="3517"/>
                  </a:cubicBezTo>
                  <a:cubicBezTo>
                    <a:pt x="1586" y="3379"/>
                    <a:pt x="2089" y="3275"/>
                    <a:pt x="2591" y="3188"/>
                  </a:cubicBezTo>
                  <a:cubicBezTo>
                    <a:pt x="3354" y="3076"/>
                    <a:pt x="4125" y="3006"/>
                    <a:pt x="4896" y="2980"/>
                  </a:cubicBezTo>
                  <a:lnTo>
                    <a:pt x="5476" y="2980"/>
                  </a:lnTo>
                  <a:lnTo>
                    <a:pt x="5684" y="2920"/>
                  </a:lnTo>
                  <a:lnTo>
                    <a:pt x="5745" y="2902"/>
                  </a:lnTo>
                  <a:lnTo>
                    <a:pt x="5745" y="2885"/>
                  </a:lnTo>
                  <a:cubicBezTo>
                    <a:pt x="5260" y="2937"/>
                    <a:pt x="4774" y="2954"/>
                    <a:pt x="4289" y="2954"/>
                  </a:cubicBezTo>
                  <a:cubicBezTo>
                    <a:pt x="4081" y="2954"/>
                    <a:pt x="3873" y="2954"/>
                    <a:pt x="3666" y="2946"/>
                  </a:cubicBezTo>
                  <a:lnTo>
                    <a:pt x="3726" y="2946"/>
                  </a:lnTo>
                  <a:cubicBezTo>
                    <a:pt x="3059" y="2920"/>
                    <a:pt x="2383" y="2868"/>
                    <a:pt x="1742" y="2677"/>
                  </a:cubicBezTo>
                  <a:cubicBezTo>
                    <a:pt x="1578" y="2625"/>
                    <a:pt x="1422" y="2556"/>
                    <a:pt x="1283" y="2478"/>
                  </a:cubicBezTo>
                  <a:cubicBezTo>
                    <a:pt x="1240" y="2443"/>
                    <a:pt x="1196" y="2417"/>
                    <a:pt x="1162" y="2383"/>
                  </a:cubicBezTo>
                  <a:cubicBezTo>
                    <a:pt x="1145" y="2357"/>
                    <a:pt x="1127" y="2339"/>
                    <a:pt x="1110" y="2313"/>
                  </a:cubicBezTo>
                  <a:cubicBezTo>
                    <a:pt x="1093" y="2296"/>
                    <a:pt x="1093" y="2270"/>
                    <a:pt x="1084" y="2253"/>
                  </a:cubicBezTo>
                  <a:cubicBezTo>
                    <a:pt x="1084" y="2209"/>
                    <a:pt x="1075" y="2166"/>
                    <a:pt x="1075" y="2131"/>
                  </a:cubicBezTo>
                  <a:cubicBezTo>
                    <a:pt x="1093" y="2019"/>
                    <a:pt x="1110" y="1915"/>
                    <a:pt x="1145" y="1802"/>
                  </a:cubicBezTo>
                  <a:cubicBezTo>
                    <a:pt x="1171" y="1724"/>
                    <a:pt x="1205" y="1637"/>
                    <a:pt x="1248" y="1559"/>
                  </a:cubicBezTo>
                  <a:cubicBezTo>
                    <a:pt x="1309" y="1473"/>
                    <a:pt x="1378" y="1395"/>
                    <a:pt x="1448" y="1317"/>
                  </a:cubicBezTo>
                  <a:cubicBezTo>
                    <a:pt x="1560" y="1222"/>
                    <a:pt x="1673" y="1135"/>
                    <a:pt x="1803" y="1066"/>
                  </a:cubicBezTo>
                  <a:cubicBezTo>
                    <a:pt x="2115" y="910"/>
                    <a:pt x="2435" y="797"/>
                    <a:pt x="2773" y="719"/>
                  </a:cubicBezTo>
                  <a:lnTo>
                    <a:pt x="2773" y="719"/>
                  </a:lnTo>
                  <a:lnTo>
                    <a:pt x="2730" y="728"/>
                  </a:lnTo>
                  <a:lnTo>
                    <a:pt x="2730" y="728"/>
                  </a:lnTo>
                  <a:lnTo>
                    <a:pt x="2782" y="710"/>
                  </a:lnTo>
                  <a:lnTo>
                    <a:pt x="2825" y="702"/>
                  </a:lnTo>
                  <a:lnTo>
                    <a:pt x="2825" y="702"/>
                  </a:lnTo>
                  <a:lnTo>
                    <a:pt x="2791" y="710"/>
                  </a:lnTo>
                  <a:cubicBezTo>
                    <a:pt x="3424" y="580"/>
                    <a:pt x="4058" y="519"/>
                    <a:pt x="4699" y="519"/>
                  </a:cubicBezTo>
                  <a:cubicBezTo>
                    <a:pt x="4741" y="519"/>
                    <a:pt x="4784" y="519"/>
                    <a:pt x="4826" y="520"/>
                  </a:cubicBezTo>
                  <a:cubicBezTo>
                    <a:pt x="5034" y="520"/>
                    <a:pt x="5234" y="520"/>
                    <a:pt x="5442" y="529"/>
                  </a:cubicBezTo>
                  <a:lnTo>
                    <a:pt x="5433" y="529"/>
                  </a:lnTo>
                  <a:cubicBezTo>
                    <a:pt x="5901" y="546"/>
                    <a:pt x="6360" y="581"/>
                    <a:pt x="6828" y="641"/>
                  </a:cubicBezTo>
                  <a:cubicBezTo>
                    <a:pt x="7192" y="684"/>
                    <a:pt x="7555" y="762"/>
                    <a:pt x="7911" y="849"/>
                  </a:cubicBezTo>
                  <a:lnTo>
                    <a:pt x="7911" y="840"/>
                  </a:lnTo>
                  <a:cubicBezTo>
                    <a:pt x="7330" y="615"/>
                    <a:pt x="6741" y="433"/>
                    <a:pt x="6126" y="303"/>
                  </a:cubicBezTo>
                  <a:cubicBezTo>
                    <a:pt x="5346" y="121"/>
                    <a:pt x="4541" y="17"/>
                    <a:pt x="3735" y="0"/>
                  </a:cubicBezTo>
                  <a:close/>
                  <a:moveTo>
                    <a:pt x="4315" y="3292"/>
                  </a:moveTo>
                  <a:lnTo>
                    <a:pt x="4315" y="3292"/>
                  </a:lnTo>
                  <a:cubicBezTo>
                    <a:pt x="3979" y="3351"/>
                    <a:pt x="3651" y="3418"/>
                    <a:pt x="3323" y="3493"/>
                  </a:cubicBezTo>
                  <a:lnTo>
                    <a:pt x="3323" y="3493"/>
                  </a:lnTo>
                  <a:cubicBezTo>
                    <a:pt x="3330" y="3490"/>
                    <a:pt x="3338" y="3487"/>
                    <a:pt x="3345" y="3483"/>
                  </a:cubicBezTo>
                  <a:lnTo>
                    <a:pt x="3345" y="3483"/>
                  </a:lnTo>
                  <a:lnTo>
                    <a:pt x="3094" y="3543"/>
                  </a:lnTo>
                  <a:cubicBezTo>
                    <a:pt x="3510" y="3483"/>
                    <a:pt x="3917" y="3387"/>
                    <a:pt x="4315" y="3292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4434625" y="1980975"/>
              <a:ext cx="288075" cy="159200"/>
            </a:xfrm>
            <a:custGeom>
              <a:rect b="b" l="l" r="r" t="t"/>
              <a:pathLst>
                <a:path extrusionOk="0" h="6368" w="11523">
                  <a:moveTo>
                    <a:pt x="3093" y="1707"/>
                  </a:moveTo>
                  <a:lnTo>
                    <a:pt x="3047" y="1733"/>
                  </a:lnTo>
                  <a:lnTo>
                    <a:pt x="3047" y="1733"/>
                  </a:lnTo>
                  <a:cubicBezTo>
                    <a:pt x="3062" y="1724"/>
                    <a:pt x="3078" y="1715"/>
                    <a:pt x="3093" y="1707"/>
                  </a:cubicBezTo>
                  <a:close/>
                  <a:moveTo>
                    <a:pt x="8560" y="0"/>
                  </a:moveTo>
                  <a:cubicBezTo>
                    <a:pt x="8395" y="0"/>
                    <a:pt x="8222" y="0"/>
                    <a:pt x="8057" y="9"/>
                  </a:cubicBezTo>
                  <a:cubicBezTo>
                    <a:pt x="7286" y="26"/>
                    <a:pt x="6515" y="96"/>
                    <a:pt x="5753" y="217"/>
                  </a:cubicBezTo>
                  <a:cubicBezTo>
                    <a:pt x="5250" y="295"/>
                    <a:pt x="4756" y="407"/>
                    <a:pt x="4263" y="537"/>
                  </a:cubicBezTo>
                  <a:cubicBezTo>
                    <a:pt x="3977" y="624"/>
                    <a:pt x="3691" y="719"/>
                    <a:pt x="3405" y="823"/>
                  </a:cubicBezTo>
                  <a:cubicBezTo>
                    <a:pt x="3050" y="953"/>
                    <a:pt x="2703" y="1109"/>
                    <a:pt x="2365" y="1291"/>
                  </a:cubicBezTo>
                  <a:cubicBezTo>
                    <a:pt x="2036" y="1464"/>
                    <a:pt x="1724" y="1664"/>
                    <a:pt x="1438" y="1898"/>
                  </a:cubicBezTo>
                  <a:cubicBezTo>
                    <a:pt x="884" y="2331"/>
                    <a:pt x="459" y="2894"/>
                    <a:pt x="208" y="3544"/>
                  </a:cubicBezTo>
                  <a:cubicBezTo>
                    <a:pt x="52" y="3933"/>
                    <a:pt x="0" y="4349"/>
                    <a:pt x="43" y="4765"/>
                  </a:cubicBezTo>
                  <a:cubicBezTo>
                    <a:pt x="104" y="5172"/>
                    <a:pt x="312" y="5545"/>
                    <a:pt x="633" y="5805"/>
                  </a:cubicBezTo>
                  <a:cubicBezTo>
                    <a:pt x="936" y="6047"/>
                    <a:pt x="1300" y="6212"/>
                    <a:pt x="1681" y="6281"/>
                  </a:cubicBezTo>
                  <a:cubicBezTo>
                    <a:pt x="1993" y="6342"/>
                    <a:pt x="2313" y="6368"/>
                    <a:pt x="2625" y="6368"/>
                  </a:cubicBezTo>
                  <a:lnTo>
                    <a:pt x="2859" y="6368"/>
                  </a:lnTo>
                  <a:cubicBezTo>
                    <a:pt x="3717" y="6333"/>
                    <a:pt x="4557" y="6160"/>
                    <a:pt x="5354" y="5839"/>
                  </a:cubicBezTo>
                  <a:cubicBezTo>
                    <a:pt x="5839" y="5649"/>
                    <a:pt x="6307" y="5415"/>
                    <a:pt x="6758" y="5138"/>
                  </a:cubicBezTo>
                  <a:cubicBezTo>
                    <a:pt x="7208" y="4860"/>
                    <a:pt x="7641" y="4557"/>
                    <a:pt x="8048" y="4219"/>
                  </a:cubicBezTo>
                  <a:cubicBezTo>
                    <a:pt x="8854" y="3552"/>
                    <a:pt x="9582" y="2807"/>
                    <a:pt x="10344" y="2097"/>
                  </a:cubicBezTo>
                  <a:lnTo>
                    <a:pt x="10344" y="2097"/>
                  </a:lnTo>
                  <a:cubicBezTo>
                    <a:pt x="10327" y="2114"/>
                    <a:pt x="10318" y="2123"/>
                    <a:pt x="10310" y="2131"/>
                  </a:cubicBezTo>
                  <a:cubicBezTo>
                    <a:pt x="10699" y="1768"/>
                    <a:pt x="11098" y="1404"/>
                    <a:pt x="11522" y="1066"/>
                  </a:cubicBezTo>
                  <a:lnTo>
                    <a:pt x="11514" y="1057"/>
                  </a:lnTo>
                  <a:cubicBezTo>
                    <a:pt x="10595" y="1516"/>
                    <a:pt x="9694" y="2019"/>
                    <a:pt x="8837" y="2573"/>
                  </a:cubicBezTo>
                  <a:cubicBezTo>
                    <a:pt x="7936" y="3128"/>
                    <a:pt x="7043" y="3682"/>
                    <a:pt x="6116" y="4193"/>
                  </a:cubicBezTo>
                  <a:lnTo>
                    <a:pt x="6160" y="4167"/>
                  </a:lnTo>
                  <a:lnTo>
                    <a:pt x="6082" y="4211"/>
                  </a:lnTo>
                  <a:lnTo>
                    <a:pt x="6116" y="4193"/>
                  </a:lnTo>
                  <a:lnTo>
                    <a:pt x="6116" y="4193"/>
                  </a:lnTo>
                  <a:lnTo>
                    <a:pt x="6056" y="4228"/>
                  </a:lnTo>
                  <a:lnTo>
                    <a:pt x="6056" y="4228"/>
                  </a:lnTo>
                  <a:lnTo>
                    <a:pt x="6082" y="4211"/>
                  </a:lnTo>
                  <a:lnTo>
                    <a:pt x="6030" y="4237"/>
                  </a:lnTo>
                  <a:lnTo>
                    <a:pt x="6056" y="4228"/>
                  </a:lnTo>
                  <a:lnTo>
                    <a:pt x="6056" y="4228"/>
                  </a:lnTo>
                  <a:cubicBezTo>
                    <a:pt x="5415" y="4575"/>
                    <a:pt x="4730" y="4843"/>
                    <a:pt x="4020" y="5025"/>
                  </a:cubicBezTo>
                  <a:cubicBezTo>
                    <a:pt x="3526" y="5138"/>
                    <a:pt x="3015" y="5198"/>
                    <a:pt x="2495" y="5198"/>
                  </a:cubicBezTo>
                  <a:lnTo>
                    <a:pt x="2374" y="5198"/>
                  </a:lnTo>
                  <a:cubicBezTo>
                    <a:pt x="2123" y="5190"/>
                    <a:pt x="1871" y="5146"/>
                    <a:pt x="1629" y="5086"/>
                  </a:cubicBezTo>
                  <a:cubicBezTo>
                    <a:pt x="1534" y="5051"/>
                    <a:pt x="1438" y="5008"/>
                    <a:pt x="1343" y="4956"/>
                  </a:cubicBezTo>
                  <a:cubicBezTo>
                    <a:pt x="1300" y="4921"/>
                    <a:pt x="1256" y="4886"/>
                    <a:pt x="1213" y="4843"/>
                  </a:cubicBezTo>
                  <a:cubicBezTo>
                    <a:pt x="1170" y="4808"/>
                    <a:pt x="1152" y="4765"/>
                    <a:pt x="1126" y="4730"/>
                  </a:cubicBezTo>
                  <a:cubicBezTo>
                    <a:pt x="1100" y="4670"/>
                    <a:pt x="1074" y="4609"/>
                    <a:pt x="1057" y="4540"/>
                  </a:cubicBezTo>
                  <a:cubicBezTo>
                    <a:pt x="1040" y="4453"/>
                    <a:pt x="1031" y="4358"/>
                    <a:pt x="1031" y="4263"/>
                  </a:cubicBezTo>
                  <a:cubicBezTo>
                    <a:pt x="1048" y="3864"/>
                    <a:pt x="1170" y="3483"/>
                    <a:pt x="1395" y="3145"/>
                  </a:cubicBezTo>
                  <a:cubicBezTo>
                    <a:pt x="1542" y="2929"/>
                    <a:pt x="1716" y="2729"/>
                    <a:pt x="1906" y="2539"/>
                  </a:cubicBezTo>
                  <a:cubicBezTo>
                    <a:pt x="2241" y="2236"/>
                    <a:pt x="2623" y="1972"/>
                    <a:pt x="3022" y="1747"/>
                  </a:cubicBezTo>
                  <a:lnTo>
                    <a:pt x="3022" y="1747"/>
                  </a:lnTo>
                  <a:cubicBezTo>
                    <a:pt x="4034" y="1212"/>
                    <a:pt x="5149" y="849"/>
                    <a:pt x="6264" y="572"/>
                  </a:cubicBezTo>
                  <a:lnTo>
                    <a:pt x="6473" y="520"/>
                  </a:lnTo>
                  <a:lnTo>
                    <a:pt x="6473" y="520"/>
                  </a:lnTo>
                  <a:cubicBezTo>
                    <a:pt x="6467" y="522"/>
                    <a:pt x="6461" y="526"/>
                    <a:pt x="6454" y="529"/>
                  </a:cubicBezTo>
                  <a:cubicBezTo>
                    <a:pt x="6801" y="451"/>
                    <a:pt x="7139" y="381"/>
                    <a:pt x="7485" y="321"/>
                  </a:cubicBezTo>
                  <a:cubicBezTo>
                    <a:pt x="7763" y="269"/>
                    <a:pt x="8048" y="234"/>
                    <a:pt x="8334" y="191"/>
                  </a:cubicBezTo>
                  <a:cubicBezTo>
                    <a:pt x="8845" y="130"/>
                    <a:pt x="9365" y="87"/>
                    <a:pt x="9885" y="87"/>
                  </a:cubicBezTo>
                  <a:lnTo>
                    <a:pt x="9885" y="78"/>
                  </a:lnTo>
                  <a:cubicBezTo>
                    <a:pt x="9469" y="35"/>
                    <a:pt x="9053" y="9"/>
                    <a:pt x="8638" y="9"/>
                  </a:cubicBezTo>
                  <a:lnTo>
                    <a:pt x="8560" y="9"/>
                  </a:lnTo>
                  <a:lnTo>
                    <a:pt x="8560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3827975" y="2166575"/>
              <a:ext cx="242150" cy="142975"/>
            </a:xfrm>
            <a:custGeom>
              <a:rect b="b" l="l" r="r" t="t"/>
              <a:pathLst>
                <a:path extrusionOk="0" h="5719" w="9686">
                  <a:moveTo>
                    <a:pt x="8456" y="35"/>
                  </a:moveTo>
                  <a:lnTo>
                    <a:pt x="8456" y="35"/>
                  </a:lnTo>
                  <a:cubicBezTo>
                    <a:pt x="8568" y="87"/>
                    <a:pt x="8681" y="139"/>
                    <a:pt x="8802" y="174"/>
                  </a:cubicBezTo>
                  <a:lnTo>
                    <a:pt x="8793" y="174"/>
                  </a:lnTo>
                  <a:cubicBezTo>
                    <a:pt x="8837" y="191"/>
                    <a:pt x="8889" y="200"/>
                    <a:pt x="8941" y="209"/>
                  </a:cubicBezTo>
                  <a:cubicBezTo>
                    <a:pt x="9183" y="200"/>
                    <a:pt x="9434" y="191"/>
                    <a:pt x="9686" y="191"/>
                  </a:cubicBezTo>
                  <a:lnTo>
                    <a:pt x="9686" y="183"/>
                  </a:lnTo>
                  <a:cubicBezTo>
                    <a:pt x="9279" y="113"/>
                    <a:pt x="8871" y="70"/>
                    <a:pt x="8456" y="35"/>
                  </a:cubicBezTo>
                  <a:close/>
                  <a:moveTo>
                    <a:pt x="7537" y="3215"/>
                  </a:moveTo>
                  <a:lnTo>
                    <a:pt x="7494" y="3250"/>
                  </a:lnTo>
                  <a:lnTo>
                    <a:pt x="7537" y="3224"/>
                  </a:lnTo>
                  <a:lnTo>
                    <a:pt x="7537" y="3215"/>
                  </a:lnTo>
                  <a:close/>
                  <a:moveTo>
                    <a:pt x="7211" y="0"/>
                  </a:moveTo>
                  <a:cubicBezTo>
                    <a:pt x="6384" y="0"/>
                    <a:pt x="5558" y="87"/>
                    <a:pt x="4748" y="261"/>
                  </a:cubicBezTo>
                  <a:cubicBezTo>
                    <a:pt x="3864" y="434"/>
                    <a:pt x="3024" y="746"/>
                    <a:pt x="2244" y="1188"/>
                  </a:cubicBezTo>
                  <a:cubicBezTo>
                    <a:pt x="1525" y="1569"/>
                    <a:pt x="918" y="2123"/>
                    <a:pt x="477" y="2799"/>
                  </a:cubicBezTo>
                  <a:cubicBezTo>
                    <a:pt x="260" y="3137"/>
                    <a:pt x="69" y="3501"/>
                    <a:pt x="43" y="3908"/>
                  </a:cubicBezTo>
                  <a:cubicBezTo>
                    <a:pt x="0" y="4281"/>
                    <a:pt x="121" y="4653"/>
                    <a:pt x="364" y="4939"/>
                  </a:cubicBezTo>
                  <a:cubicBezTo>
                    <a:pt x="624" y="5216"/>
                    <a:pt x="953" y="5424"/>
                    <a:pt x="1317" y="5528"/>
                  </a:cubicBezTo>
                  <a:cubicBezTo>
                    <a:pt x="1533" y="5597"/>
                    <a:pt x="1759" y="5649"/>
                    <a:pt x="1993" y="5684"/>
                  </a:cubicBezTo>
                  <a:cubicBezTo>
                    <a:pt x="2183" y="5710"/>
                    <a:pt x="2374" y="5719"/>
                    <a:pt x="2564" y="5719"/>
                  </a:cubicBezTo>
                  <a:lnTo>
                    <a:pt x="2729" y="5719"/>
                  </a:lnTo>
                  <a:cubicBezTo>
                    <a:pt x="3188" y="5701"/>
                    <a:pt x="3647" y="5623"/>
                    <a:pt x="4089" y="5485"/>
                  </a:cubicBezTo>
                  <a:cubicBezTo>
                    <a:pt x="4557" y="5337"/>
                    <a:pt x="5007" y="5147"/>
                    <a:pt x="5432" y="4904"/>
                  </a:cubicBezTo>
                  <a:cubicBezTo>
                    <a:pt x="5605" y="4809"/>
                    <a:pt x="5770" y="4714"/>
                    <a:pt x="5934" y="4601"/>
                  </a:cubicBezTo>
                  <a:cubicBezTo>
                    <a:pt x="6151" y="4307"/>
                    <a:pt x="6402" y="4029"/>
                    <a:pt x="6688" y="3787"/>
                  </a:cubicBezTo>
                  <a:lnTo>
                    <a:pt x="6688" y="3787"/>
                  </a:lnTo>
                  <a:cubicBezTo>
                    <a:pt x="6619" y="3830"/>
                    <a:pt x="6558" y="3865"/>
                    <a:pt x="6489" y="3899"/>
                  </a:cubicBezTo>
                  <a:lnTo>
                    <a:pt x="6506" y="3891"/>
                  </a:lnTo>
                  <a:lnTo>
                    <a:pt x="6506" y="3891"/>
                  </a:lnTo>
                  <a:cubicBezTo>
                    <a:pt x="5831" y="4246"/>
                    <a:pt x="5103" y="4523"/>
                    <a:pt x="4358" y="4705"/>
                  </a:cubicBezTo>
                  <a:cubicBezTo>
                    <a:pt x="4384" y="4696"/>
                    <a:pt x="4410" y="4688"/>
                    <a:pt x="4444" y="4679"/>
                  </a:cubicBezTo>
                  <a:lnTo>
                    <a:pt x="4444" y="4679"/>
                  </a:lnTo>
                  <a:cubicBezTo>
                    <a:pt x="3916" y="4800"/>
                    <a:pt x="3379" y="4870"/>
                    <a:pt x="2842" y="4870"/>
                  </a:cubicBezTo>
                  <a:lnTo>
                    <a:pt x="2746" y="4870"/>
                  </a:lnTo>
                  <a:cubicBezTo>
                    <a:pt x="2374" y="4861"/>
                    <a:pt x="2010" y="4800"/>
                    <a:pt x="1663" y="4705"/>
                  </a:cubicBezTo>
                  <a:cubicBezTo>
                    <a:pt x="1507" y="4653"/>
                    <a:pt x="1360" y="4592"/>
                    <a:pt x="1230" y="4514"/>
                  </a:cubicBezTo>
                  <a:cubicBezTo>
                    <a:pt x="1161" y="4471"/>
                    <a:pt x="1109" y="4428"/>
                    <a:pt x="1057" y="4376"/>
                  </a:cubicBezTo>
                  <a:cubicBezTo>
                    <a:pt x="1022" y="4341"/>
                    <a:pt x="996" y="4298"/>
                    <a:pt x="970" y="4263"/>
                  </a:cubicBezTo>
                  <a:cubicBezTo>
                    <a:pt x="953" y="4229"/>
                    <a:pt x="936" y="4185"/>
                    <a:pt x="927" y="4142"/>
                  </a:cubicBezTo>
                  <a:cubicBezTo>
                    <a:pt x="918" y="4090"/>
                    <a:pt x="910" y="4038"/>
                    <a:pt x="910" y="3977"/>
                  </a:cubicBezTo>
                  <a:cubicBezTo>
                    <a:pt x="918" y="3891"/>
                    <a:pt x="936" y="3804"/>
                    <a:pt x="962" y="3717"/>
                  </a:cubicBezTo>
                  <a:cubicBezTo>
                    <a:pt x="1031" y="3535"/>
                    <a:pt x="1109" y="3354"/>
                    <a:pt x="1213" y="3189"/>
                  </a:cubicBezTo>
                  <a:cubicBezTo>
                    <a:pt x="1386" y="2929"/>
                    <a:pt x="1585" y="2686"/>
                    <a:pt x="1811" y="2470"/>
                  </a:cubicBezTo>
                  <a:cubicBezTo>
                    <a:pt x="2166" y="2149"/>
                    <a:pt x="2556" y="1872"/>
                    <a:pt x="2980" y="1656"/>
                  </a:cubicBezTo>
                  <a:cubicBezTo>
                    <a:pt x="3873" y="1188"/>
                    <a:pt x="4843" y="884"/>
                    <a:pt x="5822" y="659"/>
                  </a:cubicBezTo>
                  <a:cubicBezTo>
                    <a:pt x="5821" y="659"/>
                    <a:pt x="5820" y="659"/>
                    <a:pt x="5819" y="659"/>
                  </a:cubicBezTo>
                  <a:lnTo>
                    <a:pt x="5819" y="659"/>
                  </a:lnTo>
                  <a:cubicBezTo>
                    <a:pt x="6722" y="452"/>
                    <a:pt x="7640" y="311"/>
                    <a:pt x="8559" y="243"/>
                  </a:cubicBezTo>
                  <a:cubicBezTo>
                    <a:pt x="8360" y="217"/>
                    <a:pt x="8161" y="174"/>
                    <a:pt x="7970" y="113"/>
                  </a:cubicBezTo>
                  <a:cubicBezTo>
                    <a:pt x="7858" y="87"/>
                    <a:pt x="7762" y="53"/>
                    <a:pt x="7658" y="9"/>
                  </a:cubicBezTo>
                  <a:lnTo>
                    <a:pt x="7373" y="9"/>
                  </a:lnTo>
                  <a:lnTo>
                    <a:pt x="7381" y="1"/>
                  </a:lnTo>
                  <a:lnTo>
                    <a:pt x="7329" y="1"/>
                  </a:lnTo>
                  <a:cubicBezTo>
                    <a:pt x="7290" y="0"/>
                    <a:pt x="7251" y="0"/>
                    <a:pt x="7211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3957050" y="2239800"/>
              <a:ext cx="148375" cy="130175"/>
            </a:xfrm>
            <a:custGeom>
              <a:rect b="b" l="l" r="r" t="t"/>
              <a:pathLst>
                <a:path extrusionOk="0" h="5207" w="5935">
                  <a:moveTo>
                    <a:pt x="3249" y="0"/>
                  </a:moveTo>
                  <a:cubicBezTo>
                    <a:pt x="2955" y="61"/>
                    <a:pt x="2660" y="156"/>
                    <a:pt x="2383" y="295"/>
                  </a:cubicBezTo>
                  <a:lnTo>
                    <a:pt x="2340" y="321"/>
                  </a:lnTo>
                  <a:cubicBezTo>
                    <a:pt x="2045" y="468"/>
                    <a:pt x="1776" y="641"/>
                    <a:pt x="1525" y="858"/>
                  </a:cubicBezTo>
                  <a:cubicBezTo>
                    <a:pt x="1239" y="1100"/>
                    <a:pt x="988" y="1369"/>
                    <a:pt x="780" y="1672"/>
                  </a:cubicBezTo>
                  <a:lnTo>
                    <a:pt x="771" y="1681"/>
                  </a:lnTo>
                  <a:cubicBezTo>
                    <a:pt x="486" y="2088"/>
                    <a:pt x="278" y="2530"/>
                    <a:pt x="148" y="2998"/>
                  </a:cubicBezTo>
                  <a:cubicBezTo>
                    <a:pt x="26" y="3431"/>
                    <a:pt x="0" y="3942"/>
                    <a:pt x="208" y="4349"/>
                  </a:cubicBezTo>
                  <a:cubicBezTo>
                    <a:pt x="312" y="4566"/>
                    <a:pt x="486" y="4756"/>
                    <a:pt x="685" y="4895"/>
                  </a:cubicBezTo>
                  <a:cubicBezTo>
                    <a:pt x="884" y="5016"/>
                    <a:pt x="1101" y="5111"/>
                    <a:pt x="1335" y="5163"/>
                  </a:cubicBezTo>
                  <a:cubicBezTo>
                    <a:pt x="1473" y="5198"/>
                    <a:pt x="1612" y="5207"/>
                    <a:pt x="1750" y="5207"/>
                  </a:cubicBezTo>
                  <a:lnTo>
                    <a:pt x="1924" y="5207"/>
                  </a:lnTo>
                  <a:cubicBezTo>
                    <a:pt x="2132" y="5189"/>
                    <a:pt x="2348" y="5146"/>
                    <a:pt x="2547" y="5077"/>
                  </a:cubicBezTo>
                  <a:cubicBezTo>
                    <a:pt x="2955" y="4938"/>
                    <a:pt x="3327" y="4730"/>
                    <a:pt x="3665" y="4470"/>
                  </a:cubicBezTo>
                  <a:cubicBezTo>
                    <a:pt x="4020" y="4193"/>
                    <a:pt x="4349" y="3890"/>
                    <a:pt x="4653" y="3552"/>
                  </a:cubicBezTo>
                  <a:cubicBezTo>
                    <a:pt x="4930" y="3240"/>
                    <a:pt x="5190" y="2902"/>
                    <a:pt x="5432" y="2556"/>
                  </a:cubicBezTo>
                  <a:cubicBezTo>
                    <a:pt x="5614" y="2278"/>
                    <a:pt x="5788" y="2001"/>
                    <a:pt x="5935" y="1707"/>
                  </a:cubicBezTo>
                  <a:lnTo>
                    <a:pt x="5926" y="1707"/>
                  </a:lnTo>
                  <a:cubicBezTo>
                    <a:pt x="5640" y="2071"/>
                    <a:pt x="5328" y="2408"/>
                    <a:pt x="4991" y="2729"/>
                  </a:cubicBezTo>
                  <a:lnTo>
                    <a:pt x="4965" y="2746"/>
                  </a:lnTo>
                  <a:cubicBezTo>
                    <a:pt x="4453" y="3240"/>
                    <a:pt x="3882" y="3665"/>
                    <a:pt x="3267" y="4028"/>
                  </a:cubicBezTo>
                  <a:cubicBezTo>
                    <a:pt x="2963" y="4193"/>
                    <a:pt x="2643" y="4314"/>
                    <a:pt x="2305" y="4410"/>
                  </a:cubicBezTo>
                  <a:cubicBezTo>
                    <a:pt x="2149" y="4436"/>
                    <a:pt x="1976" y="4453"/>
                    <a:pt x="1811" y="4462"/>
                  </a:cubicBezTo>
                  <a:cubicBezTo>
                    <a:pt x="1681" y="4444"/>
                    <a:pt x="1551" y="4427"/>
                    <a:pt x="1421" y="4392"/>
                  </a:cubicBezTo>
                  <a:cubicBezTo>
                    <a:pt x="1326" y="4358"/>
                    <a:pt x="1222" y="4314"/>
                    <a:pt x="1127" y="4254"/>
                  </a:cubicBezTo>
                  <a:cubicBezTo>
                    <a:pt x="1075" y="4219"/>
                    <a:pt x="1023" y="4176"/>
                    <a:pt x="971" y="4132"/>
                  </a:cubicBezTo>
                  <a:cubicBezTo>
                    <a:pt x="936" y="4089"/>
                    <a:pt x="910" y="4046"/>
                    <a:pt x="875" y="3994"/>
                  </a:cubicBezTo>
                  <a:cubicBezTo>
                    <a:pt x="849" y="3925"/>
                    <a:pt x="823" y="3855"/>
                    <a:pt x="797" y="3777"/>
                  </a:cubicBezTo>
                  <a:cubicBezTo>
                    <a:pt x="780" y="3665"/>
                    <a:pt x="771" y="3543"/>
                    <a:pt x="771" y="3422"/>
                  </a:cubicBezTo>
                  <a:cubicBezTo>
                    <a:pt x="788" y="3137"/>
                    <a:pt x="845" y="2861"/>
                    <a:pt x="927" y="2585"/>
                  </a:cubicBezTo>
                  <a:lnTo>
                    <a:pt x="927" y="2585"/>
                  </a:lnTo>
                  <a:cubicBezTo>
                    <a:pt x="927" y="2586"/>
                    <a:pt x="927" y="2588"/>
                    <a:pt x="927" y="2590"/>
                  </a:cubicBezTo>
                  <a:lnTo>
                    <a:pt x="936" y="2556"/>
                  </a:lnTo>
                  <a:lnTo>
                    <a:pt x="936" y="2556"/>
                  </a:lnTo>
                  <a:cubicBezTo>
                    <a:pt x="933" y="2565"/>
                    <a:pt x="930" y="2575"/>
                    <a:pt x="927" y="2585"/>
                  </a:cubicBezTo>
                  <a:lnTo>
                    <a:pt x="927" y="2585"/>
                  </a:lnTo>
                  <a:cubicBezTo>
                    <a:pt x="928" y="2571"/>
                    <a:pt x="928" y="2563"/>
                    <a:pt x="936" y="2556"/>
                  </a:cubicBezTo>
                  <a:lnTo>
                    <a:pt x="936" y="2556"/>
                  </a:lnTo>
                  <a:cubicBezTo>
                    <a:pt x="936" y="2556"/>
                    <a:pt x="936" y="2556"/>
                    <a:pt x="936" y="2556"/>
                  </a:cubicBezTo>
                  <a:lnTo>
                    <a:pt x="940" y="2535"/>
                  </a:lnTo>
                  <a:lnTo>
                    <a:pt x="940" y="2535"/>
                  </a:lnTo>
                  <a:cubicBezTo>
                    <a:pt x="1052" y="2210"/>
                    <a:pt x="1190" y="1911"/>
                    <a:pt x="1369" y="1620"/>
                  </a:cubicBezTo>
                  <a:cubicBezTo>
                    <a:pt x="1577" y="1300"/>
                    <a:pt x="1820" y="1005"/>
                    <a:pt x="2097" y="736"/>
                  </a:cubicBezTo>
                  <a:cubicBezTo>
                    <a:pt x="2314" y="537"/>
                    <a:pt x="2556" y="364"/>
                    <a:pt x="2807" y="225"/>
                  </a:cubicBezTo>
                  <a:lnTo>
                    <a:pt x="2799" y="225"/>
                  </a:lnTo>
                  <a:cubicBezTo>
                    <a:pt x="2946" y="147"/>
                    <a:pt x="3102" y="78"/>
                    <a:pt x="3258" y="26"/>
                  </a:cubicBezTo>
                  <a:lnTo>
                    <a:pt x="3258" y="1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3990175" y="2098125"/>
              <a:ext cx="97725" cy="74775"/>
            </a:xfrm>
            <a:custGeom>
              <a:rect b="b" l="l" r="r" t="t"/>
              <a:pathLst>
                <a:path extrusionOk="0" h="2991" w="3909">
                  <a:moveTo>
                    <a:pt x="1262" y="1"/>
                  </a:moveTo>
                  <a:cubicBezTo>
                    <a:pt x="973" y="1"/>
                    <a:pt x="693" y="95"/>
                    <a:pt x="460" y="261"/>
                  </a:cubicBezTo>
                  <a:cubicBezTo>
                    <a:pt x="183" y="495"/>
                    <a:pt x="18" y="824"/>
                    <a:pt x="10" y="1188"/>
                  </a:cubicBezTo>
                  <a:cubicBezTo>
                    <a:pt x="1" y="1387"/>
                    <a:pt x="36" y="1595"/>
                    <a:pt x="114" y="1786"/>
                  </a:cubicBezTo>
                  <a:cubicBezTo>
                    <a:pt x="200" y="1968"/>
                    <a:pt x="313" y="2132"/>
                    <a:pt x="460" y="2271"/>
                  </a:cubicBezTo>
                  <a:cubicBezTo>
                    <a:pt x="599" y="2410"/>
                    <a:pt x="763" y="2531"/>
                    <a:pt x="937" y="2626"/>
                  </a:cubicBezTo>
                  <a:cubicBezTo>
                    <a:pt x="1015" y="2669"/>
                    <a:pt x="1093" y="2704"/>
                    <a:pt x="1179" y="2739"/>
                  </a:cubicBezTo>
                  <a:cubicBezTo>
                    <a:pt x="1283" y="2782"/>
                    <a:pt x="1387" y="2817"/>
                    <a:pt x="1491" y="2851"/>
                  </a:cubicBezTo>
                  <a:cubicBezTo>
                    <a:pt x="1682" y="2903"/>
                    <a:pt x="1881" y="2947"/>
                    <a:pt x="2080" y="2973"/>
                  </a:cubicBezTo>
                  <a:cubicBezTo>
                    <a:pt x="2201" y="2981"/>
                    <a:pt x="2314" y="2990"/>
                    <a:pt x="2427" y="2990"/>
                  </a:cubicBezTo>
                  <a:lnTo>
                    <a:pt x="2583" y="2990"/>
                  </a:lnTo>
                  <a:lnTo>
                    <a:pt x="2583" y="2981"/>
                  </a:lnTo>
                  <a:cubicBezTo>
                    <a:pt x="2531" y="2973"/>
                    <a:pt x="2487" y="2964"/>
                    <a:pt x="2444" y="2955"/>
                  </a:cubicBezTo>
                  <a:cubicBezTo>
                    <a:pt x="2401" y="2947"/>
                    <a:pt x="2349" y="2929"/>
                    <a:pt x="2297" y="2912"/>
                  </a:cubicBezTo>
                  <a:lnTo>
                    <a:pt x="2305" y="2912"/>
                  </a:lnTo>
                  <a:cubicBezTo>
                    <a:pt x="2184" y="2877"/>
                    <a:pt x="2071" y="2834"/>
                    <a:pt x="1959" y="2773"/>
                  </a:cubicBezTo>
                  <a:cubicBezTo>
                    <a:pt x="1604" y="2609"/>
                    <a:pt x="1274" y="2375"/>
                    <a:pt x="997" y="2089"/>
                  </a:cubicBezTo>
                  <a:cubicBezTo>
                    <a:pt x="885" y="1968"/>
                    <a:pt x="789" y="1838"/>
                    <a:pt x="711" y="1699"/>
                  </a:cubicBezTo>
                  <a:cubicBezTo>
                    <a:pt x="668" y="1621"/>
                    <a:pt x="633" y="1535"/>
                    <a:pt x="616" y="1457"/>
                  </a:cubicBezTo>
                  <a:cubicBezTo>
                    <a:pt x="599" y="1379"/>
                    <a:pt x="590" y="1301"/>
                    <a:pt x="590" y="1231"/>
                  </a:cubicBezTo>
                  <a:cubicBezTo>
                    <a:pt x="599" y="1127"/>
                    <a:pt x="616" y="1032"/>
                    <a:pt x="642" y="937"/>
                  </a:cubicBezTo>
                  <a:cubicBezTo>
                    <a:pt x="668" y="868"/>
                    <a:pt x="703" y="790"/>
                    <a:pt x="746" y="720"/>
                  </a:cubicBezTo>
                  <a:cubicBezTo>
                    <a:pt x="772" y="686"/>
                    <a:pt x="798" y="651"/>
                    <a:pt x="833" y="616"/>
                  </a:cubicBezTo>
                  <a:cubicBezTo>
                    <a:pt x="876" y="582"/>
                    <a:pt x="919" y="547"/>
                    <a:pt x="971" y="521"/>
                  </a:cubicBezTo>
                  <a:cubicBezTo>
                    <a:pt x="1041" y="486"/>
                    <a:pt x="1119" y="460"/>
                    <a:pt x="1188" y="434"/>
                  </a:cubicBezTo>
                  <a:cubicBezTo>
                    <a:pt x="1318" y="408"/>
                    <a:pt x="1439" y="400"/>
                    <a:pt x="1569" y="400"/>
                  </a:cubicBezTo>
                  <a:lnTo>
                    <a:pt x="1612" y="400"/>
                  </a:lnTo>
                  <a:cubicBezTo>
                    <a:pt x="1933" y="417"/>
                    <a:pt x="2245" y="478"/>
                    <a:pt x="2548" y="564"/>
                  </a:cubicBezTo>
                  <a:lnTo>
                    <a:pt x="2574" y="573"/>
                  </a:lnTo>
                  <a:lnTo>
                    <a:pt x="2565" y="573"/>
                  </a:lnTo>
                  <a:cubicBezTo>
                    <a:pt x="2972" y="703"/>
                    <a:pt x="3362" y="876"/>
                    <a:pt x="3726" y="1093"/>
                  </a:cubicBezTo>
                  <a:cubicBezTo>
                    <a:pt x="3787" y="1136"/>
                    <a:pt x="3847" y="1171"/>
                    <a:pt x="3899" y="1214"/>
                  </a:cubicBezTo>
                  <a:lnTo>
                    <a:pt x="3908" y="1205"/>
                  </a:lnTo>
                  <a:cubicBezTo>
                    <a:pt x="3709" y="1015"/>
                    <a:pt x="3484" y="850"/>
                    <a:pt x="3250" y="703"/>
                  </a:cubicBezTo>
                  <a:cubicBezTo>
                    <a:pt x="2955" y="521"/>
                    <a:pt x="2643" y="365"/>
                    <a:pt x="2314" y="235"/>
                  </a:cubicBezTo>
                  <a:cubicBezTo>
                    <a:pt x="1994" y="96"/>
                    <a:pt x="1647" y="27"/>
                    <a:pt x="1300" y="18"/>
                  </a:cubicBezTo>
                  <a:lnTo>
                    <a:pt x="1300" y="1"/>
                  </a:lnTo>
                  <a:cubicBezTo>
                    <a:pt x="1288" y="1"/>
                    <a:pt x="1275" y="1"/>
                    <a:pt x="1262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3992775" y="2503150"/>
              <a:ext cx="273375" cy="195600"/>
            </a:xfrm>
            <a:custGeom>
              <a:rect b="b" l="l" r="r" t="t"/>
              <a:pathLst>
                <a:path extrusionOk="0" h="7824" w="10935">
                  <a:moveTo>
                    <a:pt x="9583" y="1"/>
                  </a:moveTo>
                  <a:cubicBezTo>
                    <a:pt x="8924" y="1"/>
                    <a:pt x="8257" y="87"/>
                    <a:pt x="7616" y="243"/>
                  </a:cubicBezTo>
                  <a:cubicBezTo>
                    <a:pt x="7469" y="278"/>
                    <a:pt x="7321" y="313"/>
                    <a:pt x="7183" y="347"/>
                  </a:cubicBezTo>
                  <a:lnTo>
                    <a:pt x="7365" y="347"/>
                  </a:lnTo>
                  <a:cubicBezTo>
                    <a:pt x="7729" y="347"/>
                    <a:pt x="8101" y="330"/>
                    <a:pt x="8465" y="295"/>
                  </a:cubicBezTo>
                  <a:cubicBezTo>
                    <a:pt x="8708" y="278"/>
                    <a:pt x="8950" y="252"/>
                    <a:pt x="9193" y="209"/>
                  </a:cubicBezTo>
                  <a:lnTo>
                    <a:pt x="9210" y="209"/>
                  </a:lnTo>
                  <a:cubicBezTo>
                    <a:pt x="9531" y="131"/>
                    <a:pt x="9860" y="79"/>
                    <a:pt x="10198" y="35"/>
                  </a:cubicBezTo>
                  <a:lnTo>
                    <a:pt x="10198" y="27"/>
                  </a:lnTo>
                  <a:cubicBezTo>
                    <a:pt x="9990" y="9"/>
                    <a:pt x="9790" y="1"/>
                    <a:pt x="9583" y="1"/>
                  </a:cubicBezTo>
                  <a:close/>
                  <a:moveTo>
                    <a:pt x="8058" y="538"/>
                  </a:moveTo>
                  <a:cubicBezTo>
                    <a:pt x="7538" y="650"/>
                    <a:pt x="7001" y="728"/>
                    <a:pt x="6472" y="772"/>
                  </a:cubicBezTo>
                  <a:cubicBezTo>
                    <a:pt x="6308" y="789"/>
                    <a:pt x="6143" y="798"/>
                    <a:pt x="5970" y="798"/>
                  </a:cubicBezTo>
                  <a:lnTo>
                    <a:pt x="5840" y="798"/>
                  </a:lnTo>
                  <a:cubicBezTo>
                    <a:pt x="5485" y="936"/>
                    <a:pt x="5138" y="1101"/>
                    <a:pt x="4800" y="1274"/>
                  </a:cubicBezTo>
                  <a:cubicBezTo>
                    <a:pt x="3908" y="1742"/>
                    <a:pt x="3076" y="2314"/>
                    <a:pt x="2323" y="2981"/>
                  </a:cubicBezTo>
                  <a:cubicBezTo>
                    <a:pt x="1630" y="3570"/>
                    <a:pt x="1049" y="4289"/>
                    <a:pt x="616" y="5095"/>
                  </a:cubicBezTo>
                  <a:cubicBezTo>
                    <a:pt x="295" y="5727"/>
                    <a:pt x="1" y="6611"/>
                    <a:pt x="469" y="7252"/>
                  </a:cubicBezTo>
                  <a:cubicBezTo>
                    <a:pt x="798" y="7702"/>
                    <a:pt x="1387" y="7824"/>
                    <a:pt x="1924" y="7824"/>
                  </a:cubicBezTo>
                  <a:cubicBezTo>
                    <a:pt x="2011" y="7824"/>
                    <a:pt x="2097" y="7824"/>
                    <a:pt x="2175" y="7815"/>
                  </a:cubicBezTo>
                  <a:cubicBezTo>
                    <a:pt x="2548" y="7789"/>
                    <a:pt x="2920" y="7711"/>
                    <a:pt x="3276" y="7598"/>
                  </a:cubicBezTo>
                  <a:cubicBezTo>
                    <a:pt x="3648" y="7486"/>
                    <a:pt x="4012" y="7339"/>
                    <a:pt x="4359" y="7148"/>
                  </a:cubicBezTo>
                  <a:cubicBezTo>
                    <a:pt x="5381" y="6611"/>
                    <a:pt x="6412" y="6056"/>
                    <a:pt x="7347" y="5363"/>
                  </a:cubicBezTo>
                  <a:cubicBezTo>
                    <a:pt x="7963" y="4904"/>
                    <a:pt x="8543" y="4384"/>
                    <a:pt x="9071" y="3821"/>
                  </a:cubicBezTo>
                  <a:cubicBezTo>
                    <a:pt x="9262" y="3440"/>
                    <a:pt x="9479" y="3076"/>
                    <a:pt x="9730" y="2730"/>
                  </a:cubicBezTo>
                  <a:cubicBezTo>
                    <a:pt x="9981" y="2383"/>
                    <a:pt x="10258" y="2054"/>
                    <a:pt x="10562" y="1742"/>
                  </a:cubicBezTo>
                  <a:cubicBezTo>
                    <a:pt x="10622" y="1673"/>
                    <a:pt x="10691" y="1603"/>
                    <a:pt x="10761" y="1534"/>
                  </a:cubicBezTo>
                  <a:cubicBezTo>
                    <a:pt x="10821" y="1430"/>
                    <a:pt x="10873" y="1335"/>
                    <a:pt x="10934" y="1231"/>
                  </a:cubicBezTo>
                  <a:lnTo>
                    <a:pt x="10925" y="1231"/>
                  </a:lnTo>
                  <a:cubicBezTo>
                    <a:pt x="10466" y="1785"/>
                    <a:pt x="9972" y="2322"/>
                    <a:pt x="9453" y="2816"/>
                  </a:cubicBezTo>
                  <a:cubicBezTo>
                    <a:pt x="8699" y="3509"/>
                    <a:pt x="7911" y="4159"/>
                    <a:pt x="7079" y="4766"/>
                  </a:cubicBezTo>
                  <a:cubicBezTo>
                    <a:pt x="6247" y="5381"/>
                    <a:pt x="5381" y="5944"/>
                    <a:pt x="4480" y="6446"/>
                  </a:cubicBezTo>
                  <a:lnTo>
                    <a:pt x="4515" y="6429"/>
                  </a:lnTo>
                  <a:lnTo>
                    <a:pt x="4515" y="6429"/>
                  </a:lnTo>
                  <a:cubicBezTo>
                    <a:pt x="3986" y="6723"/>
                    <a:pt x="3423" y="6940"/>
                    <a:pt x="2842" y="7087"/>
                  </a:cubicBezTo>
                  <a:cubicBezTo>
                    <a:pt x="2548" y="7157"/>
                    <a:pt x="2245" y="7191"/>
                    <a:pt x="1941" y="7200"/>
                  </a:cubicBezTo>
                  <a:lnTo>
                    <a:pt x="1881" y="7200"/>
                  </a:lnTo>
                  <a:cubicBezTo>
                    <a:pt x="1716" y="7191"/>
                    <a:pt x="1560" y="7165"/>
                    <a:pt x="1404" y="7122"/>
                  </a:cubicBezTo>
                  <a:cubicBezTo>
                    <a:pt x="1318" y="7096"/>
                    <a:pt x="1248" y="7061"/>
                    <a:pt x="1170" y="7027"/>
                  </a:cubicBezTo>
                  <a:cubicBezTo>
                    <a:pt x="1127" y="6992"/>
                    <a:pt x="1092" y="6957"/>
                    <a:pt x="1049" y="6923"/>
                  </a:cubicBezTo>
                  <a:cubicBezTo>
                    <a:pt x="1023" y="6888"/>
                    <a:pt x="997" y="6853"/>
                    <a:pt x="971" y="6819"/>
                  </a:cubicBezTo>
                  <a:cubicBezTo>
                    <a:pt x="954" y="6767"/>
                    <a:pt x="928" y="6715"/>
                    <a:pt x="919" y="6663"/>
                  </a:cubicBezTo>
                  <a:cubicBezTo>
                    <a:pt x="902" y="6594"/>
                    <a:pt x="902" y="6516"/>
                    <a:pt x="902" y="6446"/>
                  </a:cubicBezTo>
                  <a:cubicBezTo>
                    <a:pt x="911" y="6299"/>
                    <a:pt x="937" y="6160"/>
                    <a:pt x="980" y="6022"/>
                  </a:cubicBezTo>
                  <a:cubicBezTo>
                    <a:pt x="1092" y="5684"/>
                    <a:pt x="1248" y="5355"/>
                    <a:pt x="1448" y="5051"/>
                  </a:cubicBezTo>
                  <a:lnTo>
                    <a:pt x="1448" y="5051"/>
                  </a:lnTo>
                  <a:lnTo>
                    <a:pt x="1413" y="5095"/>
                  </a:lnTo>
                  <a:cubicBezTo>
                    <a:pt x="1422" y="5077"/>
                    <a:pt x="1439" y="5060"/>
                    <a:pt x="1448" y="5051"/>
                  </a:cubicBezTo>
                  <a:lnTo>
                    <a:pt x="1448" y="5051"/>
                  </a:lnTo>
                  <a:cubicBezTo>
                    <a:pt x="1448" y="5051"/>
                    <a:pt x="1448" y="5051"/>
                    <a:pt x="1448" y="5051"/>
                  </a:cubicBezTo>
                  <a:cubicBezTo>
                    <a:pt x="1760" y="4575"/>
                    <a:pt x="2123" y="4142"/>
                    <a:pt x="2539" y="3752"/>
                  </a:cubicBezTo>
                  <a:cubicBezTo>
                    <a:pt x="3423" y="2929"/>
                    <a:pt x="4437" y="2279"/>
                    <a:pt x="5493" y="1699"/>
                  </a:cubicBezTo>
                  <a:cubicBezTo>
                    <a:pt x="6316" y="1248"/>
                    <a:pt x="7174" y="867"/>
                    <a:pt x="8049" y="555"/>
                  </a:cubicBezTo>
                  <a:lnTo>
                    <a:pt x="8058" y="538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4208500" y="2445550"/>
              <a:ext cx="139075" cy="243025"/>
            </a:xfrm>
            <a:custGeom>
              <a:rect b="b" l="l" r="r" t="t"/>
              <a:pathLst>
                <a:path extrusionOk="0" h="9721" w="5563">
                  <a:moveTo>
                    <a:pt x="1222" y="6021"/>
                  </a:moveTo>
                  <a:cubicBezTo>
                    <a:pt x="1222" y="6039"/>
                    <a:pt x="1213" y="6047"/>
                    <a:pt x="1205" y="6065"/>
                  </a:cubicBezTo>
                  <a:cubicBezTo>
                    <a:pt x="1205" y="6047"/>
                    <a:pt x="1213" y="6039"/>
                    <a:pt x="1222" y="6021"/>
                  </a:cubicBezTo>
                  <a:close/>
                  <a:moveTo>
                    <a:pt x="5502" y="0"/>
                  </a:moveTo>
                  <a:cubicBezTo>
                    <a:pt x="5459" y="364"/>
                    <a:pt x="5415" y="719"/>
                    <a:pt x="5363" y="1083"/>
                  </a:cubicBezTo>
                  <a:cubicBezTo>
                    <a:pt x="5355" y="1144"/>
                    <a:pt x="5346" y="1204"/>
                    <a:pt x="5329" y="1265"/>
                  </a:cubicBezTo>
                  <a:cubicBezTo>
                    <a:pt x="5294" y="1412"/>
                    <a:pt x="5242" y="1560"/>
                    <a:pt x="5199" y="1698"/>
                  </a:cubicBezTo>
                  <a:cubicBezTo>
                    <a:pt x="5077" y="2088"/>
                    <a:pt x="4947" y="2469"/>
                    <a:pt x="4809" y="2850"/>
                  </a:cubicBezTo>
                  <a:cubicBezTo>
                    <a:pt x="4618" y="3370"/>
                    <a:pt x="4428" y="3890"/>
                    <a:pt x="4220" y="4393"/>
                  </a:cubicBezTo>
                  <a:cubicBezTo>
                    <a:pt x="3986" y="4947"/>
                    <a:pt x="3761" y="5501"/>
                    <a:pt x="3518" y="6047"/>
                  </a:cubicBezTo>
                  <a:cubicBezTo>
                    <a:pt x="3293" y="6550"/>
                    <a:pt x="3041" y="7035"/>
                    <a:pt x="2756" y="7503"/>
                  </a:cubicBezTo>
                  <a:cubicBezTo>
                    <a:pt x="2574" y="7789"/>
                    <a:pt x="2366" y="8066"/>
                    <a:pt x="2123" y="8308"/>
                  </a:cubicBezTo>
                  <a:cubicBezTo>
                    <a:pt x="2045" y="8378"/>
                    <a:pt x="1959" y="8447"/>
                    <a:pt x="1872" y="8499"/>
                  </a:cubicBezTo>
                  <a:cubicBezTo>
                    <a:pt x="1837" y="8516"/>
                    <a:pt x="1794" y="8534"/>
                    <a:pt x="1759" y="8542"/>
                  </a:cubicBezTo>
                  <a:lnTo>
                    <a:pt x="1699" y="8542"/>
                  </a:lnTo>
                  <a:lnTo>
                    <a:pt x="1655" y="8534"/>
                  </a:lnTo>
                  <a:cubicBezTo>
                    <a:pt x="1621" y="8525"/>
                    <a:pt x="1595" y="8508"/>
                    <a:pt x="1560" y="8490"/>
                  </a:cubicBezTo>
                  <a:cubicBezTo>
                    <a:pt x="1482" y="8438"/>
                    <a:pt x="1413" y="8369"/>
                    <a:pt x="1343" y="8300"/>
                  </a:cubicBezTo>
                  <a:cubicBezTo>
                    <a:pt x="1274" y="8222"/>
                    <a:pt x="1205" y="8135"/>
                    <a:pt x="1144" y="8040"/>
                  </a:cubicBezTo>
                  <a:cubicBezTo>
                    <a:pt x="1101" y="7945"/>
                    <a:pt x="1066" y="7849"/>
                    <a:pt x="1040" y="7754"/>
                  </a:cubicBezTo>
                  <a:cubicBezTo>
                    <a:pt x="1006" y="7563"/>
                    <a:pt x="988" y="7373"/>
                    <a:pt x="997" y="7182"/>
                  </a:cubicBezTo>
                  <a:cubicBezTo>
                    <a:pt x="1023" y="6810"/>
                    <a:pt x="1092" y="6428"/>
                    <a:pt x="1213" y="6065"/>
                  </a:cubicBezTo>
                  <a:cubicBezTo>
                    <a:pt x="1421" y="5406"/>
                    <a:pt x="1716" y="4782"/>
                    <a:pt x="2080" y="4193"/>
                  </a:cubicBezTo>
                  <a:lnTo>
                    <a:pt x="2080" y="4202"/>
                  </a:lnTo>
                  <a:cubicBezTo>
                    <a:pt x="2262" y="3907"/>
                    <a:pt x="2461" y="3630"/>
                    <a:pt x="2695" y="3370"/>
                  </a:cubicBezTo>
                  <a:lnTo>
                    <a:pt x="2686" y="3362"/>
                  </a:lnTo>
                  <a:cubicBezTo>
                    <a:pt x="2496" y="3500"/>
                    <a:pt x="2314" y="3656"/>
                    <a:pt x="2149" y="3829"/>
                  </a:cubicBezTo>
                  <a:cubicBezTo>
                    <a:pt x="2080" y="3899"/>
                    <a:pt x="2011" y="3959"/>
                    <a:pt x="1950" y="4029"/>
                  </a:cubicBezTo>
                  <a:cubicBezTo>
                    <a:pt x="1647" y="4341"/>
                    <a:pt x="1369" y="4678"/>
                    <a:pt x="1118" y="5025"/>
                  </a:cubicBezTo>
                  <a:cubicBezTo>
                    <a:pt x="867" y="5372"/>
                    <a:pt x="650" y="5735"/>
                    <a:pt x="460" y="6117"/>
                  </a:cubicBezTo>
                  <a:lnTo>
                    <a:pt x="425" y="6195"/>
                  </a:lnTo>
                  <a:cubicBezTo>
                    <a:pt x="235" y="6576"/>
                    <a:pt x="105" y="6992"/>
                    <a:pt x="53" y="7425"/>
                  </a:cubicBezTo>
                  <a:cubicBezTo>
                    <a:pt x="1" y="7841"/>
                    <a:pt x="70" y="8265"/>
                    <a:pt x="252" y="8646"/>
                  </a:cubicBezTo>
                  <a:cubicBezTo>
                    <a:pt x="390" y="8932"/>
                    <a:pt x="590" y="9183"/>
                    <a:pt x="824" y="9391"/>
                  </a:cubicBezTo>
                  <a:cubicBezTo>
                    <a:pt x="1023" y="9556"/>
                    <a:pt x="1265" y="9660"/>
                    <a:pt x="1517" y="9703"/>
                  </a:cubicBezTo>
                  <a:cubicBezTo>
                    <a:pt x="1586" y="9712"/>
                    <a:pt x="1647" y="9721"/>
                    <a:pt x="1716" y="9721"/>
                  </a:cubicBezTo>
                  <a:cubicBezTo>
                    <a:pt x="1898" y="9721"/>
                    <a:pt x="2080" y="9686"/>
                    <a:pt x="2253" y="9608"/>
                  </a:cubicBezTo>
                  <a:cubicBezTo>
                    <a:pt x="2704" y="9417"/>
                    <a:pt x="3059" y="9036"/>
                    <a:pt x="3327" y="8638"/>
                  </a:cubicBezTo>
                  <a:cubicBezTo>
                    <a:pt x="3648" y="8135"/>
                    <a:pt x="3925" y="7598"/>
                    <a:pt x="4150" y="7044"/>
                  </a:cubicBezTo>
                  <a:cubicBezTo>
                    <a:pt x="4636" y="5831"/>
                    <a:pt x="4999" y="4575"/>
                    <a:pt x="5242" y="3292"/>
                  </a:cubicBezTo>
                  <a:cubicBezTo>
                    <a:pt x="5346" y="2781"/>
                    <a:pt x="5433" y="2253"/>
                    <a:pt x="5502" y="1733"/>
                  </a:cubicBezTo>
                  <a:cubicBezTo>
                    <a:pt x="5519" y="1586"/>
                    <a:pt x="5545" y="1438"/>
                    <a:pt x="5554" y="1282"/>
                  </a:cubicBezTo>
                  <a:cubicBezTo>
                    <a:pt x="5554" y="1222"/>
                    <a:pt x="5562" y="1152"/>
                    <a:pt x="5554" y="1083"/>
                  </a:cubicBezTo>
                  <a:cubicBezTo>
                    <a:pt x="5554" y="719"/>
                    <a:pt x="5536" y="355"/>
                    <a:pt x="5519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4088725" y="2439450"/>
              <a:ext cx="166800" cy="83650"/>
            </a:xfrm>
            <a:custGeom>
              <a:rect b="b" l="l" r="r" t="t"/>
              <a:pathLst>
                <a:path extrusionOk="0" h="3346" w="6672">
                  <a:moveTo>
                    <a:pt x="2703" y="0"/>
                  </a:moveTo>
                  <a:cubicBezTo>
                    <a:pt x="2448" y="0"/>
                    <a:pt x="2199" y="25"/>
                    <a:pt x="1950" y="62"/>
                  </a:cubicBezTo>
                  <a:cubicBezTo>
                    <a:pt x="1621" y="114"/>
                    <a:pt x="1309" y="210"/>
                    <a:pt x="1014" y="357"/>
                  </a:cubicBezTo>
                  <a:cubicBezTo>
                    <a:pt x="876" y="426"/>
                    <a:pt x="746" y="504"/>
                    <a:pt x="625" y="608"/>
                  </a:cubicBezTo>
                  <a:cubicBezTo>
                    <a:pt x="469" y="729"/>
                    <a:pt x="347" y="877"/>
                    <a:pt x="243" y="1050"/>
                  </a:cubicBezTo>
                  <a:cubicBezTo>
                    <a:pt x="79" y="1327"/>
                    <a:pt x="1" y="1648"/>
                    <a:pt x="9" y="1968"/>
                  </a:cubicBezTo>
                  <a:cubicBezTo>
                    <a:pt x="18" y="2228"/>
                    <a:pt x="113" y="2479"/>
                    <a:pt x="278" y="2687"/>
                  </a:cubicBezTo>
                  <a:cubicBezTo>
                    <a:pt x="443" y="2895"/>
                    <a:pt x="668" y="3051"/>
                    <a:pt x="919" y="3146"/>
                  </a:cubicBezTo>
                  <a:cubicBezTo>
                    <a:pt x="1257" y="3276"/>
                    <a:pt x="1629" y="3346"/>
                    <a:pt x="2002" y="3346"/>
                  </a:cubicBezTo>
                  <a:lnTo>
                    <a:pt x="2132" y="3346"/>
                  </a:lnTo>
                  <a:cubicBezTo>
                    <a:pt x="2305" y="3346"/>
                    <a:pt x="2470" y="3337"/>
                    <a:pt x="2634" y="3328"/>
                  </a:cubicBezTo>
                  <a:cubicBezTo>
                    <a:pt x="3163" y="3285"/>
                    <a:pt x="3700" y="3198"/>
                    <a:pt x="4220" y="3086"/>
                  </a:cubicBezTo>
                  <a:lnTo>
                    <a:pt x="4436" y="3034"/>
                  </a:lnTo>
                  <a:cubicBezTo>
                    <a:pt x="4844" y="2947"/>
                    <a:pt x="5251" y="2835"/>
                    <a:pt x="5641" y="2705"/>
                  </a:cubicBezTo>
                  <a:lnTo>
                    <a:pt x="5641" y="2696"/>
                  </a:lnTo>
                  <a:cubicBezTo>
                    <a:pt x="5554" y="2713"/>
                    <a:pt x="5459" y="2731"/>
                    <a:pt x="5363" y="2748"/>
                  </a:cubicBezTo>
                  <a:cubicBezTo>
                    <a:pt x="5121" y="2791"/>
                    <a:pt x="4878" y="2817"/>
                    <a:pt x="4636" y="2835"/>
                  </a:cubicBezTo>
                  <a:cubicBezTo>
                    <a:pt x="4272" y="2869"/>
                    <a:pt x="3899" y="2887"/>
                    <a:pt x="3535" y="2887"/>
                  </a:cubicBezTo>
                  <a:lnTo>
                    <a:pt x="3180" y="2887"/>
                  </a:lnTo>
                  <a:cubicBezTo>
                    <a:pt x="2643" y="2869"/>
                    <a:pt x="2115" y="2791"/>
                    <a:pt x="1595" y="2653"/>
                  </a:cubicBezTo>
                  <a:cubicBezTo>
                    <a:pt x="1448" y="2601"/>
                    <a:pt x="1300" y="2540"/>
                    <a:pt x="1162" y="2462"/>
                  </a:cubicBezTo>
                  <a:cubicBezTo>
                    <a:pt x="1101" y="2419"/>
                    <a:pt x="1040" y="2367"/>
                    <a:pt x="988" y="2315"/>
                  </a:cubicBezTo>
                  <a:cubicBezTo>
                    <a:pt x="954" y="2280"/>
                    <a:pt x="928" y="2237"/>
                    <a:pt x="902" y="2194"/>
                  </a:cubicBezTo>
                  <a:cubicBezTo>
                    <a:pt x="884" y="2159"/>
                    <a:pt x="867" y="2116"/>
                    <a:pt x="858" y="2081"/>
                  </a:cubicBezTo>
                  <a:cubicBezTo>
                    <a:pt x="850" y="2020"/>
                    <a:pt x="841" y="1960"/>
                    <a:pt x="841" y="1899"/>
                  </a:cubicBezTo>
                  <a:cubicBezTo>
                    <a:pt x="850" y="1812"/>
                    <a:pt x="858" y="1726"/>
                    <a:pt x="884" y="1639"/>
                  </a:cubicBezTo>
                  <a:cubicBezTo>
                    <a:pt x="910" y="1570"/>
                    <a:pt x="936" y="1509"/>
                    <a:pt x="971" y="1448"/>
                  </a:cubicBezTo>
                  <a:cubicBezTo>
                    <a:pt x="1023" y="1379"/>
                    <a:pt x="1075" y="1319"/>
                    <a:pt x="1136" y="1258"/>
                  </a:cubicBezTo>
                  <a:cubicBezTo>
                    <a:pt x="1222" y="1180"/>
                    <a:pt x="1326" y="1111"/>
                    <a:pt x="1430" y="1050"/>
                  </a:cubicBezTo>
                  <a:cubicBezTo>
                    <a:pt x="1673" y="929"/>
                    <a:pt x="1924" y="833"/>
                    <a:pt x="2193" y="773"/>
                  </a:cubicBezTo>
                  <a:cubicBezTo>
                    <a:pt x="2786" y="643"/>
                    <a:pt x="3386" y="581"/>
                    <a:pt x="3995" y="581"/>
                  </a:cubicBezTo>
                  <a:cubicBezTo>
                    <a:pt x="4035" y="581"/>
                    <a:pt x="4075" y="582"/>
                    <a:pt x="4116" y="582"/>
                  </a:cubicBezTo>
                  <a:cubicBezTo>
                    <a:pt x="4289" y="582"/>
                    <a:pt x="4471" y="582"/>
                    <a:pt x="4653" y="591"/>
                  </a:cubicBezTo>
                  <a:cubicBezTo>
                    <a:pt x="5052" y="608"/>
                    <a:pt x="5441" y="634"/>
                    <a:pt x="5840" y="686"/>
                  </a:cubicBezTo>
                  <a:cubicBezTo>
                    <a:pt x="6117" y="721"/>
                    <a:pt x="6394" y="773"/>
                    <a:pt x="6672" y="851"/>
                  </a:cubicBezTo>
                  <a:lnTo>
                    <a:pt x="6672" y="842"/>
                  </a:lnTo>
                  <a:cubicBezTo>
                    <a:pt x="6472" y="738"/>
                    <a:pt x="6256" y="651"/>
                    <a:pt x="6048" y="573"/>
                  </a:cubicBezTo>
                  <a:cubicBezTo>
                    <a:pt x="5762" y="469"/>
                    <a:pt x="5459" y="383"/>
                    <a:pt x="5164" y="305"/>
                  </a:cubicBezTo>
                  <a:cubicBezTo>
                    <a:pt x="4454" y="123"/>
                    <a:pt x="3717" y="19"/>
                    <a:pt x="2981" y="2"/>
                  </a:cubicBezTo>
                  <a:lnTo>
                    <a:pt x="2816" y="2"/>
                  </a:lnTo>
                  <a:cubicBezTo>
                    <a:pt x="2778" y="1"/>
                    <a:pt x="2740" y="0"/>
                    <a:pt x="2703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3851150" y="461850"/>
              <a:ext cx="271400" cy="171550"/>
            </a:xfrm>
            <a:custGeom>
              <a:rect b="b" l="l" r="r" t="t"/>
              <a:pathLst>
                <a:path extrusionOk="0" h="6862" w="10856">
                  <a:moveTo>
                    <a:pt x="3136" y="0"/>
                  </a:moveTo>
                  <a:cubicBezTo>
                    <a:pt x="2677" y="9"/>
                    <a:pt x="2218" y="70"/>
                    <a:pt x="1776" y="191"/>
                  </a:cubicBezTo>
                  <a:cubicBezTo>
                    <a:pt x="1282" y="312"/>
                    <a:pt x="840" y="572"/>
                    <a:pt x="494" y="936"/>
                  </a:cubicBezTo>
                  <a:cubicBezTo>
                    <a:pt x="364" y="1075"/>
                    <a:pt x="260" y="1230"/>
                    <a:pt x="182" y="1412"/>
                  </a:cubicBezTo>
                  <a:cubicBezTo>
                    <a:pt x="130" y="1516"/>
                    <a:pt x="95" y="1620"/>
                    <a:pt x="61" y="1733"/>
                  </a:cubicBezTo>
                  <a:cubicBezTo>
                    <a:pt x="35" y="1846"/>
                    <a:pt x="17" y="1967"/>
                    <a:pt x="17" y="2088"/>
                  </a:cubicBezTo>
                  <a:cubicBezTo>
                    <a:pt x="0" y="2296"/>
                    <a:pt x="17" y="2504"/>
                    <a:pt x="61" y="2712"/>
                  </a:cubicBezTo>
                  <a:cubicBezTo>
                    <a:pt x="104" y="2929"/>
                    <a:pt x="173" y="3136"/>
                    <a:pt x="269" y="3336"/>
                  </a:cubicBezTo>
                  <a:cubicBezTo>
                    <a:pt x="459" y="3743"/>
                    <a:pt x="702" y="4115"/>
                    <a:pt x="1005" y="4453"/>
                  </a:cubicBezTo>
                  <a:cubicBezTo>
                    <a:pt x="1360" y="4834"/>
                    <a:pt x="1759" y="5172"/>
                    <a:pt x="2201" y="5450"/>
                  </a:cubicBezTo>
                  <a:cubicBezTo>
                    <a:pt x="2642" y="5718"/>
                    <a:pt x="3110" y="5943"/>
                    <a:pt x="3604" y="6117"/>
                  </a:cubicBezTo>
                  <a:cubicBezTo>
                    <a:pt x="3829" y="6195"/>
                    <a:pt x="4055" y="6264"/>
                    <a:pt x="4288" y="6325"/>
                  </a:cubicBezTo>
                  <a:cubicBezTo>
                    <a:pt x="4626" y="6281"/>
                    <a:pt x="4964" y="6255"/>
                    <a:pt x="5302" y="6255"/>
                  </a:cubicBezTo>
                  <a:cubicBezTo>
                    <a:pt x="5692" y="6255"/>
                    <a:pt x="6090" y="6281"/>
                    <a:pt x="6480" y="6342"/>
                  </a:cubicBezTo>
                  <a:cubicBezTo>
                    <a:pt x="5969" y="6169"/>
                    <a:pt x="5458" y="5978"/>
                    <a:pt x="4964" y="5770"/>
                  </a:cubicBezTo>
                  <a:lnTo>
                    <a:pt x="4964" y="5770"/>
                  </a:lnTo>
                  <a:lnTo>
                    <a:pt x="5042" y="5805"/>
                  </a:lnTo>
                  <a:cubicBezTo>
                    <a:pt x="4176" y="5458"/>
                    <a:pt x="3353" y="4999"/>
                    <a:pt x="2590" y="4445"/>
                  </a:cubicBezTo>
                  <a:cubicBezTo>
                    <a:pt x="2244" y="4185"/>
                    <a:pt x="1932" y="3881"/>
                    <a:pt x="1655" y="3544"/>
                  </a:cubicBezTo>
                  <a:cubicBezTo>
                    <a:pt x="1490" y="3318"/>
                    <a:pt x="1352" y="3084"/>
                    <a:pt x="1239" y="2833"/>
                  </a:cubicBezTo>
                  <a:cubicBezTo>
                    <a:pt x="1178" y="2686"/>
                    <a:pt x="1135" y="2530"/>
                    <a:pt x="1100" y="2365"/>
                  </a:cubicBezTo>
                  <a:cubicBezTo>
                    <a:pt x="1092" y="2261"/>
                    <a:pt x="1092" y="2157"/>
                    <a:pt x="1100" y="2062"/>
                  </a:cubicBezTo>
                  <a:cubicBezTo>
                    <a:pt x="1118" y="1984"/>
                    <a:pt x="1135" y="1906"/>
                    <a:pt x="1161" y="1828"/>
                  </a:cubicBezTo>
                  <a:cubicBezTo>
                    <a:pt x="1196" y="1768"/>
                    <a:pt x="1230" y="1698"/>
                    <a:pt x="1274" y="1638"/>
                  </a:cubicBezTo>
                  <a:cubicBezTo>
                    <a:pt x="1326" y="1577"/>
                    <a:pt x="1395" y="1516"/>
                    <a:pt x="1455" y="1456"/>
                  </a:cubicBezTo>
                  <a:cubicBezTo>
                    <a:pt x="1577" y="1369"/>
                    <a:pt x="1707" y="1300"/>
                    <a:pt x="1845" y="1239"/>
                  </a:cubicBezTo>
                  <a:cubicBezTo>
                    <a:pt x="2131" y="1127"/>
                    <a:pt x="2426" y="1049"/>
                    <a:pt x="2720" y="1005"/>
                  </a:cubicBezTo>
                  <a:cubicBezTo>
                    <a:pt x="2920" y="979"/>
                    <a:pt x="3119" y="971"/>
                    <a:pt x="3318" y="971"/>
                  </a:cubicBezTo>
                  <a:cubicBezTo>
                    <a:pt x="3517" y="971"/>
                    <a:pt x="3717" y="979"/>
                    <a:pt x="3916" y="1005"/>
                  </a:cubicBezTo>
                  <a:cubicBezTo>
                    <a:pt x="4522" y="1101"/>
                    <a:pt x="5103" y="1265"/>
                    <a:pt x="5666" y="1508"/>
                  </a:cubicBezTo>
                  <a:cubicBezTo>
                    <a:pt x="7017" y="2088"/>
                    <a:pt x="8256" y="2885"/>
                    <a:pt x="9417" y="3786"/>
                  </a:cubicBezTo>
                  <a:lnTo>
                    <a:pt x="9408" y="3769"/>
                  </a:lnTo>
                  <a:lnTo>
                    <a:pt x="9408" y="3769"/>
                  </a:lnTo>
                  <a:cubicBezTo>
                    <a:pt x="9902" y="4159"/>
                    <a:pt x="10387" y="4557"/>
                    <a:pt x="10847" y="4982"/>
                  </a:cubicBezTo>
                  <a:lnTo>
                    <a:pt x="10855" y="4973"/>
                  </a:lnTo>
                  <a:cubicBezTo>
                    <a:pt x="9625" y="3362"/>
                    <a:pt x="8152" y="1837"/>
                    <a:pt x="6350" y="867"/>
                  </a:cubicBezTo>
                  <a:cubicBezTo>
                    <a:pt x="5874" y="607"/>
                    <a:pt x="5380" y="407"/>
                    <a:pt x="4860" y="260"/>
                  </a:cubicBezTo>
                  <a:cubicBezTo>
                    <a:pt x="4366" y="113"/>
                    <a:pt x="3847" y="26"/>
                    <a:pt x="3327" y="9"/>
                  </a:cubicBezTo>
                  <a:lnTo>
                    <a:pt x="3145" y="9"/>
                  </a:lnTo>
                  <a:lnTo>
                    <a:pt x="3136" y="0"/>
                  </a:lnTo>
                  <a:close/>
                  <a:moveTo>
                    <a:pt x="6012" y="6636"/>
                  </a:moveTo>
                  <a:lnTo>
                    <a:pt x="6012" y="6645"/>
                  </a:lnTo>
                  <a:lnTo>
                    <a:pt x="5882" y="6645"/>
                  </a:lnTo>
                  <a:cubicBezTo>
                    <a:pt x="6576" y="6740"/>
                    <a:pt x="7269" y="6801"/>
                    <a:pt x="7970" y="6862"/>
                  </a:cubicBezTo>
                  <a:cubicBezTo>
                    <a:pt x="7710" y="6801"/>
                    <a:pt x="7442" y="6749"/>
                    <a:pt x="7182" y="6714"/>
                  </a:cubicBezTo>
                  <a:lnTo>
                    <a:pt x="7199" y="6714"/>
                  </a:lnTo>
                  <a:cubicBezTo>
                    <a:pt x="6809" y="6662"/>
                    <a:pt x="6411" y="6636"/>
                    <a:pt x="6012" y="6636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3871500" y="618600"/>
              <a:ext cx="208150" cy="138250"/>
            </a:xfrm>
            <a:custGeom>
              <a:rect b="b" l="l" r="r" t="t"/>
              <a:pathLst>
                <a:path extrusionOk="0" h="5530" w="8326">
                  <a:moveTo>
                    <a:pt x="4365" y="1"/>
                  </a:moveTo>
                  <a:cubicBezTo>
                    <a:pt x="4064" y="1"/>
                    <a:pt x="3769" y="27"/>
                    <a:pt x="3474" y="72"/>
                  </a:cubicBezTo>
                  <a:cubicBezTo>
                    <a:pt x="3266" y="107"/>
                    <a:pt x="3059" y="141"/>
                    <a:pt x="2859" y="193"/>
                  </a:cubicBezTo>
                  <a:cubicBezTo>
                    <a:pt x="2409" y="306"/>
                    <a:pt x="1976" y="488"/>
                    <a:pt x="1568" y="722"/>
                  </a:cubicBezTo>
                  <a:cubicBezTo>
                    <a:pt x="1378" y="843"/>
                    <a:pt x="1196" y="973"/>
                    <a:pt x="1023" y="1111"/>
                  </a:cubicBezTo>
                  <a:cubicBezTo>
                    <a:pt x="806" y="1285"/>
                    <a:pt x="607" y="1493"/>
                    <a:pt x="442" y="1718"/>
                  </a:cubicBezTo>
                  <a:cubicBezTo>
                    <a:pt x="286" y="1926"/>
                    <a:pt x="165" y="2160"/>
                    <a:pt x="87" y="2402"/>
                  </a:cubicBezTo>
                  <a:cubicBezTo>
                    <a:pt x="52" y="2524"/>
                    <a:pt x="26" y="2654"/>
                    <a:pt x="18" y="2784"/>
                  </a:cubicBezTo>
                  <a:cubicBezTo>
                    <a:pt x="0" y="2931"/>
                    <a:pt x="9" y="3078"/>
                    <a:pt x="35" y="3225"/>
                  </a:cubicBezTo>
                  <a:cubicBezTo>
                    <a:pt x="113" y="3780"/>
                    <a:pt x="451" y="4239"/>
                    <a:pt x="858" y="4603"/>
                  </a:cubicBezTo>
                  <a:cubicBezTo>
                    <a:pt x="1352" y="5045"/>
                    <a:pt x="1958" y="5331"/>
                    <a:pt x="2608" y="5452"/>
                  </a:cubicBezTo>
                  <a:cubicBezTo>
                    <a:pt x="2877" y="5504"/>
                    <a:pt x="3154" y="5530"/>
                    <a:pt x="3440" y="5530"/>
                  </a:cubicBezTo>
                  <a:cubicBezTo>
                    <a:pt x="3821" y="5530"/>
                    <a:pt x="4211" y="5486"/>
                    <a:pt x="4592" y="5417"/>
                  </a:cubicBezTo>
                  <a:cubicBezTo>
                    <a:pt x="5242" y="5279"/>
                    <a:pt x="5874" y="5071"/>
                    <a:pt x="6481" y="4793"/>
                  </a:cubicBezTo>
                  <a:cubicBezTo>
                    <a:pt x="7035" y="4542"/>
                    <a:pt x="7572" y="4248"/>
                    <a:pt x="8092" y="3918"/>
                  </a:cubicBezTo>
                  <a:lnTo>
                    <a:pt x="8092" y="3910"/>
                  </a:lnTo>
                  <a:lnTo>
                    <a:pt x="8049" y="3927"/>
                  </a:lnTo>
                  <a:cubicBezTo>
                    <a:pt x="7026" y="4369"/>
                    <a:pt x="5952" y="4672"/>
                    <a:pt x="4852" y="4837"/>
                  </a:cubicBezTo>
                  <a:lnTo>
                    <a:pt x="4861" y="4837"/>
                  </a:lnTo>
                  <a:cubicBezTo>
                    <a:pt x="4531" y="4880"/>
                    <a:pt x="4202" y="4906"/>
                    <a:pt x="3873" y="4906"/>
                  </a:cubicBezTo>
                  <a:cubicBezTo>
                    <a:pt x="3630" y="4906"/>
                    <a:pt x="3388" y="4889"/>
                    <a:pt x="3154" y="4863"/>
                  </a:cubicBezTo>
                  <a:cubicBezTo>
                    <a:pt x="2807" y="4811"/>
                    <a:pt x="2469" y="4724"/>
                    <a:pt x="2149" y="4603"/>
                  </a:cubicBezTo>
                  <a:cubicBezTo>
                    <a:pt x="1898" y="4490"/>
                    <a:pt x="1664" y="4360"/>
                    <a:pt x="1447" y="4196"/>
                  </a:cubicBezTo>
                  <a:cubicBezTo>
                    <a:pt x="1283" y="4057"/>
                    <a:pt x="1118" y="3901"/>
                    <a:pt x="979" y="3736"/>
                  </a:cubicBezTo>
                  <a:cubicBezTo>
                    <a:pt x="893" y="3615"/>
                    <a:pt x="823" y="3503"/>
                    <a:pt x="763" y="3373"/>
                  </a:cubicBezTo>
                  <a:cubicBezTo>
                    <a:pt x="728" y="3269"/>
                    <a:pt x="693" y="3165"/>
                    <a:pt x="676" y="3052"/>
                  </a:cubicBezTo>
                  <a:cubicBezTo>
                    <a:pt x="667" y="2948"/>
                    <a:pt x="667" y="2835"/>
                    <a:pt x="676" y="2723"/>
                  </a:cubicBezTo>
                  <a:cubicBezTo>
                    <a:pt x="702" y="2584"/>
                    <a:pt x="737" y="2446"/>
                    <a:pt x="797" y="2316"/>
                  </a:cubicBezTo>
                  <a:cubicBezTo>
                    <a:pt x="858" y="2186"/>
                    <a:pt x="936" y="2056"/>
                    <a:pt x="1023" y="1935"/>
                  </a:cubicBezTo>
                  <a:cubicBezTo>
                    <a:pt x="1187" y="1735"/>
                    <a:pt x="1378" y="1553"/>
                    <a:pt x="1586" y="1389"/>
                  </a:cubicBezTo>
                  <a:cubicBezTo>
                    <a:pt x="1863" y="1189"/>
                    <a:pt x="2158" y="1025"/>
                    <a:pt x="2469" y="886"/>
                  </a:cubicBezTo>
                  <a:cubicBezTo>
                    <a:pt x="3007" y="678"/>
                    <a:pt x="3552" y="531"/>
                    <a:pt x="4124" y="453"/>
                  </a:cubicBezTo>
                  <a:cubicBezTo>
                    <a:pt x="4436" y="410"/>
                    <a:pt x="4748" y="392"/>
                    <a:pt x="5068" y="384"/>
                  </a:cubicBezTo>
                  <a:lnTo>
                    <a:pt x="5190" y="384"/>
                  </a:lnTo>
                  <a:cubicBezTo>
                    <a:pt x="5588" y="384"/>
                    <a:pt x="5987" y="410"/>
                    <a:pt x="6377" y="462"/>
                  </a:cubicBezTo>
                  <a:lnTo>
                    <a:pt x="6359" y="462"/>
                  </a:lnTo>
                  <a:cubicBezTo>
                    <a:pt x="6628" y="496"/>
                    <a:pt x="6888" y="548"/>
                    <a:pt x="7148" y="609"/>
                  </a:cubicBezTo>
                  <a:cubicBezTo>
                    <a:pt x="7520" y="696"/>
                    <a:pt x="7875" y="808"/>
                    <a:pt x="8231" y="956"/>
                  </a:cubicBezTo>
                  <a:lnTo>
                    <a:pt x="8326" y="990"/>
                  </a:lnTo>
                  <a:lnTo>
                    <a:pt x="8326" y="982"/>
                  </a:lnTo>
                  <a:cubicBezTo>
                    <a:pt x="7520" y="540"/>
                    <a:pt x="6637" y="245"/>
                    <a:pt x="5736" y="107"/>
                  </a:cubicBezTo>
                  <a:lnTo>
                    <a:pt x="5658" y="89"/>
                  </a:lnTo>
                  <a:cubicBezTo>
                    <a:pt x="5268" y="37"/>
                    <a:pt x="4878" y="3"/>
                    <a:pt x="4479" y="3"/>
                  </a:cubicBezTo>
                  <a:lnTo>
                    <a:pt x="4497" y="3"/>
                  </a:lnTo>
                  <a:cubicBezTo>
                    <a:pt x="4453" y="1"/>
                    <a:pt x="4409" y="1"/>
                    <a:pt x="4365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4330225" y="802300"/>
              <a:ext cx="124125" cy="133450"/>
            </a:xfrm>
            <a:custGeom>
              <a:rect b="b" l="l" r="r" t="t"/>
              <a:pathLst>
                <a:path extrusionOk="0" h="5338" w="4965">
                  <a:moveTo>
                    <a:pt x="1924" y="3544"/>
                  </a:moveTo>
                  <a:cubicBezTo>
                    <a:pt x="1931" y="3549"/>
                    <a:pt x="1938" y="3554"/>
                    <a:pt x="1946" y="3559"/>
                  </a:cubicBezTo>
                  <a:lnTo>
                    <a:pt x="1946" y="3559"/>
                  </a:lnTo>
                  <a:cubicBezTo>
                    <a:pt x="1941" y="3554"/>
                    <a:pt x="1937" y="3549"/>
                    <a:pt x="1932" y="3544"/>
                  </a:cubicBezTo>
                  <a:close/>
                  <a:moveTo>
                    <a:pt x="1946" y="3559"/>
                  </a:moveTo>
                  <a:cubicBezTo>
                    <a:pt x="2072" y="3691"/>
                    <a:pt x="2215" y="3808"/>
                    <a:pt x="2366" y="3908"/>
                  </a:cubicBezTo>
                  <a:lnTo>
                    <a:pt x="2374" y="3900"/>
                  </a:lnTo>
                  <a:cubicBezTo>
                    <a:pt x="2270" y="3813"/>
                    <a:pt x="2175" y="3726"/>
                    <a:pt x="2080" y="3631"/>
                  </a:cubicBezTo>
                  <a:cubicBezTo>
                    <a:pt x="2035" y="3609"/>
                    <a:pt x="1990" y="3586"/>
                    <a:pt x="1946" y="3559"/>
                  </a:cubicBezTo>
                  <a:close/>
                  <a:moveTo>
                    <a:pt x="745" y="0"/>
                  </a:moveTo>
                  <a:cubicBezTo>
                    <a:pt x="617" y="0"/>
                    <a:pt x="484" y="42"/>
                    <a:pt x="373" y="114"/>
                  </a:cubicBezTo>
                  <a:cubicBezTo>
                    <a:pt x="0" y="374"/>
                    <a:pt x="156" y="919"/>
                    <a:pt x="304" y="1266"/>
                  </a:cubicBezTo>
                  <a:cubicBezTo>
                    <a:pt x="512" y="1734"/>
                    <a:pt x="771" y="2176"/>
                    <a:pt x="1083" y="2583"/>
                  </a:cubicBezTo>
                  <a:cubicBezTo>
                    <a:pt x="1187" y="2635"/>
                    <a:pt x="1291" y="2687"/>
                    <a:pt x="1395" y="2747"/>
                  </a:cubicBezTo>
                  <a:cubicBezTo>
                    <a:pt x="1118" y="2340"/>
                    <a:pt x="875" y="1907"/>
                    <a:pt x="685" y="1457"/>
                  </a:cubicBezTo>
                  <a:lnTo>
                    <a:pt x="685" y="1448"/>
                  </a:lnTo>
                  <a:cubicBezTo>
                    <a:pt x="590" y="1231"/>
                    <a:pt x="520" y="1015"/>
                    <a:pt x="486" y="781"/>
                  </a:cubicBezTo>
                  <a:cubicBezTo>
                    <a:pt x="477" y="720"/>
                    <a:pt x="477" y="651"/>
                    <a:pt x="486" y="582"/>
                  </a:cubicBezTo>
                  <a:cubicBezTo>
                    <a:pt x="486" y="547"/>
                    <a:pt x="494" y="521"/>
                    <a:pt x="503" y="486"/>
                  </a:cubicBezTo>
                  <a:cubicBezTo>
                    <a:pt x="512" y="469"/>
                    <a:pt x="520" y="452"/>
                    <a:pt x="538" y="443"/>
                  </a:cubicBezTo>
                  <a:lnTo>
                    <a:pt x="564" y="417"/>
                  </a:lnTo>
                  <a:cubicBezTo>
                    <a:pt x="572" y="408"/>
                    <a:pt x="590" y="400"/>
                    <a:pt x="607" y="391"/>
                  </a:cubicBezTo>
                  <a:cubicBezTo>
                    <a:pt x="633" y="382"/>
                    <a:pt x="659" y="374"/>
                    <a:pt x="685" y="365"/>
                  </a:cubicBezTo>
                  <a:lnTo>
                    <a:pt x="763" y="365"/>
                  </a:lnTo>
                  <a:cubicBezTo>
                    <a:pt x="815" y="365"/>
                    <a:pt x="867" y="374"/>
                    <a:pt x="919" y="382"/>
                  </a:cubicBezTo>
                  <a:cubicBezTo>
                    <a:pt x="1135" y="426"/>
                    <a:pt x="1352" y="495"/>
                    <a:pt x="1560" y="582"/>
                  </a:cubicBezTo>
                  <a:cubicBezTo>
                    <a:pt x="1924" y="738"/>
                    <a:pt x="2262" y="945"/>
                    <a:pt x="2565" y="1179"/>
                  </a:cubicBezTo>
                  <a:lnTo>
                    <a:pt x="2530" y="1153"/>
                  </a:lnTo>
                  <a:lnTo>
                    <a:pt x="2530" y="1153"/>
                  </a:lnTo>
                  <a:cubicBezTo>
                    <a:pt x="2946" y="1483"/>
                    <a:pt x="3318" y="1855"/>
                    <a:pt x="3639" y="2271"/>
                  </a:cubicBezTo>
                  <a:lnTo>
                    <a:pt x="3639" y="2262"/>
                  </a:lnTo>
                  <a:cubicBezTo>
                    <a:pt x="3986" y="2704"/>
                    <a:pt x="4280" y="3189"/>
                    <a:pt x="4505" y="3709"/>
                  </a:cubicBezTo>
                  <a:cubicBezTo>
                    <a:pt x="4653" y="4073"/>
                    <a:pt x="4757" y="4445"/>
                    <a:pt x="4817" y="4835"/>
                  </a:cubicBezTo>
                  <a:cubicBezTo>
                    <a:pt x="4835" y="5000"/>
                    <a:pt x="4843" y="5165"/>
                    <a:pt x="4843" y="5338"/>
                  </a:cubicBezTo>
                  <a:lnTo>
                    <a:pt x="4852" y="5338"/>
                  </a:lnTo>
                  <a:cubicBezTo>
                    <a:pt x="4965" y="4359"/>
                    <a:pt x="4635" y="3389"/>
                    <a:pt x="4159" y="2548"/>
                  </a:cubicBezTo>
                  <a:cubicBezTo>
                    <a:pt x="3899" y="2098"/>
                    <a:pt x="3587" y="1682"/>
                    <a:pt x="3232" y="1309"/>
                  </a:cubicBezTo>
                  <a:cubicBezTo>
                    <a:pt x="2903" y="954"/>
                    <a:pt x="2521" y="660"/>
                    <a:pt x="2106" y="417"/>
                  </a:cubicBezTo>
                  <a:cubicBezTo>
                    <a:pt x="1915" y="322"/>
                    <a:pt x="1724" y="235"/>
                    <a:pt x="1534" y="166"/>
                  </a:cubicBezTo>
                  <a:cubicBezTo>
                    <a:pt x="1369" y="105"/>
                    <a:pt x="1205" y="53"/>
                    <a:pt x="1031" y="27"/>
                  </a:cubicBezTo>
                  <a:cubicBezTo>
                    <a:pt x="945" y="10"/>
                    <a:pt x="867" y="1"/>
                    <a:pt x="789" y="1"/>
                  </a:cubicBezTo>
                  <a:lnTo>
                    <a:pt x="780" y="1"/>
                  </a:lnTo>
                  <a:cubicBezTo>
                    <a:pt x="768" y="0"/>
                    <a:pt x="757" y="0"/>
                    <a:pt x="745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4231675" y="848675"/>
              <a:ext cx="173500" cy="97050"/>
            </a:xfrm>
            <a:custGeom>
              <a:rect b="b" l="l" r="r" t="t"/>
              <a:pathLst>
                <a:path extrusionOk="0" h="3882" w="6940">
                  <a:moveTo>
                    <a:pt x="2322" y="0"/>
                  </a:moveTo>
                  <a:cubicBezTo>
                    <a:pt x="2062" y="0"/>
                    <a:pt x="1803" y="26"/>
                    <a:pt x="1543" y="69"/>
                  </a:cubicBezTo>
                  <a:cubicBezTo>
                    <a:pt x="1023" y="165"/>
                    <a:pt x="477" y="442"/>
                    <a:pt x="234" y="927"/>
                  </a:cubicBezTo>
                  <a:cubicBezTo>
                    <a:pt x="1" y="1421"/>
                    <a:pt x="53" y="1993"/>
                    <a:pt x="364" y="2435"/>
                  </a:cubicBezTo>
                  <a:cubicBezTo>
                    <a:pt x="616" y="2781"/>
                    <a:pt x="962" y="3050"/>
                    <a:pt x="1352" y="3214"/>
                  </a:cubicBezTo>
                  <a:cubicBezTo>
                    <a:pt x="1785" y="3405"/>
                    <a:pt x="2244" y="3543"/>
                    <a:pt x="2712" y="3621"/>
                  </a:cubicBezTo>
                  <a:cubicBezTo>
                    <a:pt x="2998" y="3673"/>
                    <a:pt x="3293" y="3717"/>
                    <a:pt x="3587" y="3751"/>
                  </a:cubicBezTo>
                  <a:cubicBezTo>
                    <a:pt x="3674" y="3708"/>
                    <a:pt x="3760" y="3673"/>
                    <a:pt x="3856" y="3656"/>
                  </a:cubicBezTo>
                  <a:cubicBezTo>
                    <a:pt x="4090" y="3595"/>
                    <a:pt x="4332" y="3569"/>
                    <a:pt x="4584" y="3569"/>
                  </a:cubicBezTo>
                  <a:lnTo>
                    <a:pt x="4644" y="3569"/>
                  </a:lnTo>
                  <a:cubicBezTo>
                    <a:pt x="3968" y="3396"/>
                    <a:pt x="3310" y="3180"/>
                    <a:pt x="2669" y="2928"/>
                  </a:cubicBezTo>
                  <a:cubicBezTo>
                    <a:pt x="2296" y="2772"/>
                    <a:pt x="1941" y="2573"/>
                    <a:pt x="1612" y="2339"/>
                  </a:cubicBezTo>
                  <a:cubicBezTo>
                    <a:pt x="1508" y="2253"/>
                    <a:pt x="1404" y="2149"/>
                    <a:pt x="1317" y="2045"/>
                  </a:cubicBezTo>
                  <a:cubicBezTo>
                    <a:pt x="1274" y="1984"/>
                    <a:pt x="1239" y="1923"/>
                    <a:pt x="1205" y="1863"/>
                  </a:cubicBezTo>
                  <a:cubicBezTo>
                    <a:pt x="1187" y="1811"/>
                    <a:pt x="1170" y="1759"/>
                    <a:pt x="1161" y="1707"/>
                  </a:cubicBezTo>
                  <a:cubicBezTo>
                    <a:pt x="1161" y="1655"/>
                    <a:pt x="1161" y="1603"/>
                    <a:pt x="1161" y="1551"/>
                  </a:cubicBezTo>
                  <a:cubicBezTo>
                    <a:pt x="1170" y="1525"/>
                    <a:pt x="1170" y="1499"/>
                    <a:pt x="1179" y="1473"/>
                  </a:cubicBezTo>
                  <a:cubicBezTo>
                    <a:pt x="1196" y="1447"/>
                    <a:pt x="1205" y="1430"/>
                    <a:pt x="1213" y="1412"/>
                  </a:cubicBezTo>
                  <a:cubicBezTo>
                    <a:pt x="1231" y="1395"/>
                    <a:pt x="1274" y="1360"/>
                    <a:pt x="1300" y="1334"/>
                  </a:cubicBezTo>
                  <a:cubicBezTo>
                    <a:pt x="1361" y="1291"/>
                    <a:pt x="1430" y="1256"/>
                    <a:pt x="1499" y="1222"/>
                  </a:cubicBezTo>
                  <a:cubicBezTo>
                    <a:pt x="1716" y="1144"/>
                    <a:pt x="1950" y="1083"/>
                    <a:pt x="2184" y="1048"/>
                  </a:cubicBezTo>
                  <a:cubicBezTo>
                    <a:pt x="2400" y="1022"/>
                    <a:pt x="2626" y="1014"/>
                    <a:pt x="2842" y="1014"/>
                  </a:cubicBezTo>
                  <a:cubicBezTo>
                    <a:pt x="3778" y="1014"/>
                    <a:pt x="4713" y="1196"/>
                    <a:pt x="5580" y="1551"/>
                  </a:cubicBezTo>
                  <a:cubicBezTo>
                    <a:pt x="5562" y="1542"/>
                    <a:pt x="5545" y="1534"/>
                    <a:pt x="5528" y="1525"/>
                  </a:cubicBezTo>
                  <a:lnTo>
                    <a:pt x="5528" y="1525"/>
                  </a:lnTo>
                  <a:cubicBezTo>
                    <a:pt x="5640" y="1577"/>
                    <a:pt x="5762" y="1629"/>
                    <a:pt x="5866" y="1689"/>
                  </a:cubicBezTo>
                  <a:cubicBezTo>
                    <a:pt x="5918" y="1715"/>
                    <a:pt x="5978" y="1741"/>
                    <a:pt x="6022" y="1767"/>
                  </a:cubicBezTo>
                  <a:cubicBezTo>
                    <a:pt x="6169" y="1854"/>
                    <a:pt x="6316" y="1949"/>
                    <a:pt x="6455" y="2053"/>
                  </a:cubicBezTo>
                  <a:lnTo>
                    <a:pt x="6446" y="2053"/>
                  </a:lnTo>
                  <a:cubicBezTo>
                    <a:pt x="6602" y="2166"/>
                    <a:pt x="6741" y="2305"/>
                    <a:pt x="6862" y="2452"/>
                  </a:cubicBezTo>
                  <a:cubicBezTo>
                    <a:pt x="6879" y="2486"/>
                    <a:pt x="6905" y="2512"/>
                    <a:pt x="6931" y="2547"/>
                  </a:cubicBezTo>
                  <a:lnTo>
                    <a:pt x="6940" y="2547"/>
                  </a:lnTo>
                  <a:cubicBezTo>
                    <a:pt x="6749" y="2114"/>
                    <a:pt x="6463" y="1741"/>
                    <a:pt x="6100" y="1438"/>
                  </a:cubicBezTo>
                  <a:cubicBezTo>
                    <a:pt x="5866" y="1239"/>
                    <a:pt x="5614" y="1057"/>
                    <a:pt x="5346" y="901"/>
                  </a:cubicBezTo>
                  <a:cubicBezTo>
                    <a:pt x="5242" y="840"/>
                    <a:pt x="5138" y="780"/>
                    <a:pt x="5034" y="728"/>
                  </a:cubicBezTo>
                  <a:cubicBezTo>
                    <a:pt x="4921" y="676"/>
                    <a:pt x="4817" y="624"/>
                    <a:pt x="4696" y="572"/>
                  </a:cubicBezTo>
                  <a:cubicBezTo>
                    <a:pt x="4194" y="338"/>
                    <a:pt x="3665" y="173"/>
                    <a:pt x="3119" y="78"/>
                  </a:cubicBezTo>
                  <a:cubicBezTo>
                    <a:pt x="2851" y="35"/>
                    <a:pt x="2591" y="9"/>
                    <a:pt x="2322" y="9"/>
                  </a:cubicBezTo>
                  <a:lnTo>
                    <a:pt x="2322" y="0"/>
                  </a:lnTo>
                  <a:close/>
                  <a:moveTo>
                    <a:pt x="5450" y="3777"/>
                  </a:moveTo>
                  <a:lnTo>
                    <a:pt x="5450" y="3786"/>
                  </a:lnTo>
                  <a:lnTo>
                    <a:pt x="5424" y="3786"/>
                  </a:lnTo>
                  <a:cubicBezTo>
                    <a:pt x="5320" y="3795"/>
                    <a:pt x="5216" y="3821"/>
                    <a:pt x="5121" y="3847"/>
                  </a:cubicBezTo>
                  <a:cubicBezTo>
                    <a:pt x="5337" y="3855"/>
                    <a:pt x="5562" y="3864"/>
                    <a:pt x="5788" y="3881"/>
                  </a:cubicBezTo>
                  <a:lnTo>
                    <a:pt x="5788" y="3864"/>
                  </a:lnTo>
                  <a:lnTo>
                    <a:pt x="5450" y="3777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4304875" y="937900"/>
              <a:ext cx="118500" cy="56550"/>
            </a:xfrm>
            <a:custGeom>
              <a:rect b="b" l="l" r="r" t="t"/>
              <a:pathLst>
                <a:path extrusionOk="0" h="2262" w="4740">
                  <a:moveTo>
                    <a:pt x="1656" y="0"/>
                  </a:moveTo>
                  <a:cubicBezTo>
                    <a:pt x="1413" y="0"/>
                    <a:pt x="1170" y="35"/>
                    <a:pt x="928" y="96"/>
                  </a:cubicBezTo>
                  <a:cubicBezTo>
                    <a:pt x="832" y="113"/>
                    <a:pt x="746" y="148"/>
                    <a:pt x="659" y="182"/>
                  </a:cubicBezTo>
                  <a:cubicBezTo>
                    <a:pt x="477" y="269"/>
                    <a:pt x="321" y="390"/>
                    <a:pt x="200" y="546"/>
                  </a:cubicBezTo>
                  <a:cubicBezTo>
                    <a:pt x="1" y="815"/>
                    <a:pt x="27" y="1161"/>
                    <a:pt x="183" y="1439"/>
                  </a:cubicBezTo>
                  <a:cubicBezTo>
                    <a:pt x="269" y="1577"/>
                    <a:pt x="382" y="1690"/>
                    <a:pt x="512" y="1785"/>
                  </a:cubicBezTo>
                  <a:cubicBezTo>
                    <a:pt x="599" y="1854"/>
                    <a:pt x="685" y="1915"/>
                    <a:pt x="772" y="1976"/>
                  </a:cubicBezTo>
                  <a:cubicBezTo>
                    <a:pt x="876" y="2036"/>
                    <a:pt x="988" y="2088"/>
                    <a:pt x="1101" y="2132"/>
                  </a:cubicBezTo>
                  <a:cubicBezTo>
                    <a:pt x="1309" y="2201"/>
                    <a:pt x="1517" y="2244"/>
                    <a:pt x="1733" y="2253"/>
                  </a:cubicBezTo>
                  <a:cubicBezTo>
                    <a:pt x="1794" y="2262"/>
                    <a:pt x="1863" y="2262"/>
                    <a:pt x="1933" y="2262"/>
                  </a:cubicBezTo>
                  <a:cubicBezTo>
                    <a:pt x="2080" y="2262"/>
                    <a:pt x="2227" y="2253"/>
                    <a:pt x="2366" y="2236"/>
                  </a:cubicBezTo>
                  <a:cubicBezTo>
                    <a:pt x="3206" y="2114"/>
                    <a:pt x="4012" y="1828"/>
                    <a:pt x="4740" y="1395"/>
                  </a:cubicBezTo>
                  <a:lnTo>
                    <a:pt x="4740" y="1378"/>
                  </a:lnTo>
                  <a:cubicBezTo>
                    <a:pt x="4488" y="1447"/>
                    <a:pt x="4237" y="1491"/>
                    <a:pt x="3977" y="1534"/>
                  </a:cubicBezTo>
                  <a:lnTo>
                    <a:pt x="3995" y="1534"/>
                  </a:lnTo>
                  <a:cubicBezTo>
                    <a:pt x="3631" y="1586"/>
                    <a:pt x="3267" y="1612"/>
                    <a:pt x="2903" y="1612"/>
                  </a:cubicBezTo>
                  <a:cubicBezTo>
                    <a:pt x="2695" y="1612"/>
                    <a:pt x="2487" y="1603"/>
                    <a:pt x="2279" y="1577"/>
                  </a:cubicBezTo>
                  <a:cubicBezTo>
                    <a:pt x="2019" y="1542"/>
                    <a:pt x="1759" y="1473"/>
                    <a:pt x="1517" y="1387"/>
                  </a:cubicBezTo>
                  <a:cubicBezTo>
                    <a:pt x="1378" y="1317"/>
                    <a:pt x="1248" y="1248"/>
                    <a:pt x="1127" y="1161"/>
                  </a:cubicBezTo>
                  <a:cubicBezTo>
                    <a:pt x="1066" y="1109"/>
                    <a:pt x="1006" y="1049"/>
                    <a:pt x="954" y="988"/>
                  </a:cubicBezTo>
                  <a:lnTo>
                    <a:pt x="928" y="945"/>
                  </a:lnTo>
                  <a:lnTo>
                    <a:pt x="936" y="919"/>
                  </a:lnTo>
                  <a:cubicBezTo>
                    <a:pt x="980" y="875"/>
                    <a:pt x="1023" y="823"/>
                    <a:pt x="1075" y="789"/>
                  </a:cubicBezTo>
                  <a:cubicBezTo>
                    <a:pt x="1248" y="667"/>
                    <a:pt x="1430" y="555"/>
                    <a:pt x="1630" y="477"/>
                  </a:cubicBezTo>
                  <a:cubicBezTo>
                    <a:pt x="1811" y="399"/>
                    <a:pt x="1993" y="330"/>
                    <a:pt x="2184" y="278"/>
                  </a:cubicBezTo>
                  <a:cubicBezTo>
                    <a:pt x="2288" y="252"/>
                    <a:pt x="2392" y="234"/>
                    <a:pt x="2496" y="217"/>
                  </a:cubicBezTo>
                  <a:lnTo>
                    <a:pt x="2513" y="217"/>
                  </a:lnTo>
                  <a:cubicBezTo>
                    <a:pt x="2565" y="208"/>
                    <a:pt x="2617" y="208"/>
                    <a:pt x="2669" y="200"/>
                  </a:cubicBezTo>
                  <a:lnTo>
                    <a:pt x="2669" y="191"/>
                  </a:lnTo>
                  <a:cubicBezTo>
                    <a:pt x="2366" y="78"/>
                    <a:pt x="2037" y="9"/>
                    <a:pt x="1707" y="9"/>
                  </a:cubicBezTo>
                  <a:lnTo>
                    <a:pt x="1647" y="9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3624800" y="1027350"/>
              <a:ext cx="297625" cy="112650"/>
            </a:xfrm>
            <a:custGeom>
              <a:rect b="b" l="l" r="r" t="t"/>
              <a:pathLst>
                <a:path extrusionOk="0" h="4506" w="11905">
                  <a:moveTo>
                    <a:pt x="3605" y="0"/>
                  </a:moveTo>
                  <a:cubicBezTo>
                    <a:pt x="3432" y="0"/>
                    <a:pt x="3258" y="0"/>
                    <a:pt x="3085" y="9"/>
                  </a:cubicBezTo>
                  <a:cubicBezTo>
                    <a:pt x="2704" y="26"/>
                    <a:pt x="2331" y="70"/>
                    <a:pt x="1959" y="139"/>
                  </a:cubicBezTo>
                  <a:cubicBezTo>
                    <a:pt x="1534" y="217"/>
                    <a:pt x="1118" y="356"/>
                    <a:pt x="746" y="564"/>
                  </a:cubicBezTo>
                  <a:cubicBezTo>
                    <a:pt x="573" y="659"/>
                    <a:pt x="417" y="789"/>
                    <a:pt x="295" y="945"/>
                  </a:cubicBezTo>
                  <a:cubicBezTo>
                    <a:pt x="226" y="1023"/>
                    <a:pt x="165" y="1118"/>
                    <a:pt x="122" y="1213"/>
                  </a:cubicBezTo>
                  <a:cubicBezTo>
                    <a:pt x="96" y="1274"/>
                    <a:pt x="70" y="1335"/>
                    <a:pt x="53" y="1395"/>
                  </a:cubicBezTo>
                  <a:cubicBezTo>
                    <a:pt x="35" y="1473"/>
                    <a:pt x="18" y="1551"/>
                    <a:pt x="18" y="1629"/>
                  </a:cubicBezTo>
                  <a:cubicBezTo>
                    <a:pt x="1" y="1750"/>
                    <a:pt x="9" y="1863"/>
                    <a:pt x="35" y="1976"/>
                  </a:cubicBezTo>
                  <a:cubicBezTo>
                    <a:pt x="61" y="2080"/>
                    <a:pt x="87" y="2175"/>
                    <a:pt x="131" y="2279"/>
                  </a:cubicBezTo>
                  <a:cubicBezTo>
                    <a:pt x="191" y="2435"/>
                    <a:pt x="278" y="2591"/>
                    <a:pt x="391" y="2729"/>
                  </a:cubicBezTo>
                  <a:cubicBezTo>
                    <a:pt x="599" y="2998"/>
                    <a:pt x="850" y="3232"/>
                    <a:pt x="1136" y="3422"/>
                  </a:cubicBezTo>
                  <a:cubicBezTo>
                    <a:pt x="1439" y="3613"/>
                    <a:pt x="1768" y="3769"/>
                    <a:pt x="2106" y="3890"/>
                  </a:cubicBezTo>
                  <a:cubicBezTo>
                    <a:pt x="2851" y="4167"/>
                    <a:pt x="3639" y="4349"/>
                    <a:pt x="4436" y="4427"/>
                  </a:cubicBezTo>
                  <a:cubicBezTo>
                    <a:pt x="4714" y="4453"/>
                    <a:pt x="4991" y="4479"/>
                    <a:pt x="5268" y="4505"/>
                  </a:cubicBezTo>
                  <a:cubicBezTo>
                    <a:pt x="5702" y="4358"/>
                    <a:pt x="6151" y="4288"/>
                    <a:pt x="6608" y="4288"/>
                  </a:cubicBezTo>
                  <a:cubicBezTo>
                    <a:pt x="6635" y="4288"/>
                    <a:pt x="6662" y="4288"/>
                    <a:pt x="6689" y="4289"/>
                  </a:cubicBezTo>
                  <a:cubicBezTo>
                    <a:pt x="6914" y="4289"/>
                    <a:pt x="7139" y="4306"/>
                    <a:pt x="7365" y="4315"/>
                  </a:cubicBezTo>
                  <a:cubicBezTo>
                    <a:pt x="7746" y="4349"/>
                    <a:pt x="8118" y="4393"/>
                    <a:pt x="8500" y="4462"/>
                  </a:cubicBezTo>
                  <a:lnTo>
                    <a:pt x="8552" y="4479"/>
                  </a:lnTo>
                  <a:lnTo>
                    <a:pt x="8768" y="4462"/>
                  </a:lnTo>
                  <a:lnTo>
                    <a:pt x="8768" y="4453"/>
                  </a:lnTo>
                  <a:cubicBezTo>
                    <a:pt x="8222" y="4401"/>
                    <a:pt x="7677" y="4341"/>
                    <a:pt x="7131" y="4271"/>
                  </a:cubicBezTo>
                  <a:lnTo>
                    <a:pt x="7122" y="4271"/>
                  </a:lnTo>
                  <a:cubicBezTo>
                    <a:pt x="6316" y="4159"/>
                    <a:pt x="5511" y="4029"/>
                    <a:pt x="4705" y="3856"/>
                  </a:cubicBezTo>
                  <a:cubicBezTo>
                    <a:pt x="3908" y="3691"/>
                    <a:pt x="3128" y="3466"/>
                    <a:pt x="2375" y="3171"/>
                  </a:cubicBezTo>
                  <a:cubicBezTo>
                    <a:pt x="2054" y="3033"/>
                    <a:pt x="1751" y="2859"/>
                    <a:pt x="1465" y="2660"/>
                  </a:cubicBezTo>
                  <a:cubicBezTo>
                    <a:pt x="1335" y="2556"/>
                    <a:pt x="1214" y="2443"/>
                    <a:pt x="1110" y="2314"/>
                  </a:cubicBezTo>
                  <a:cubicBezTo>
                    <a:pt x="1049" y="2227"/>
                    <a:pt x="988" y="2132"/>
                    <a:pt x="945" y="2036"/>
                  </a:cubicBezTo>
                  <a:cubicBezTo>
                    <a:pt x="919" y="1958"/>
                    <a:pt x="902" y="1889"/>
                    <a:pt x="884" y="1820"/>
                  </a:cubicBezTo>
                  <a:lnTo>
                    <a:pt x="884" y="1724"/>
                  </a:lnTo>
                  <a:cubicBezTo>
                    <a:pt x="893" y="1690"/>
                    <a:pt x="902" y="1664"/>
                    <a:pt x="910" y="1629"/>
                  </a:cubicBezTo>
                  <a:cubicBezTo>
                    <a:pt x="928" y="1603"/>
                    <a:pt x="945" y="1577"/>
                    <a:pt x="962" y="1551"/>
                  </a:cubicBezTo>
                  <a:cubicBezTo>
                    <a:pt x="997" y="1508"/>
                    <a:pt x="1032" y="1473"/>
                    <a:pt x="1066" y="1439"/>
                  </a:cubicBezTo>
                  <a:cubicBezTo>
                    <a:pt x="1170" y="1369"/>
                    <a:pt x="1283" y="1300"/>
                    <a:pt x="1404" y="1248"/>
                  </a:cubicBezTo>
                  <a:cubicBezTo>
                    <a:pt x="1751" y="1127"/>
                    <a:pt x="2106" y="1040"/>
                    <a:pt x="2479" y="988"/>
                  </a:cubicBezTo>
                  <a:cubicBezTo>
                    <a:pt x="2811" y="950"/>
                    <a:pt x="3149" y="926"/>
                    <a:pt x="3488" y="926"/>
                  </a:cubicBezTo>
                  <a:cubicBezTo>
                    <a:pt x="3539" y="926"/>
                    <a:pt x="3589" y="926"/>
                    <a:pt x="3639" y="927"/>
                  </a:cubicBezTo>
                  <a:cubicBezTo>
                    <a:pt x="4229" y="927"/>
                    <a:pt x="4818" y="971"/>
                    <a:pt x="5407" y="1049"/>
                  </a:cubicBezTo>
                  <a:cubicBezTo>
                    <a:pt x="6126" y="1153"/>
                    <a:pt x="6836" y="1300"/>
                    <a:pt x="7547" y="1482"/>
                  </a:cubicBezTo>
                  <a:cubicBezTo>
                    <a:pt x="8240" y="1646"/>
                    <a:pt x="8915" y="1872"/>
                    <a:pt x="9583" y="2140"/>
                  </a:cubicBezTo>
                  <a:cubicBezTo>
                    <a:pt x="10128" y="2365"/>
                    <a:pt x="10648" y="2660"/>
                    <a:pt x="11125" y="3007"/>
                  </a:cubicBezTo>
                  <a:cubicBezTo>
                    <a:pt x="11393" y="3214"/>
                    <a:pt x="11636" y="3448"/>
                    <a:pt x="11852" y="3717"/>
                  </a:cubicBezTo>
                  <a:cubicBezTo>
                    <a:pt x="11861" y="3734"/>
                    <a:pt x="11878" y="3760"/>
                    <a:pt x="11896" y="3786"/>
                  </a:cubicBezTo>
                  <a:lnTo>
                    <a:pt x="11904" y="3778"/>
                  </a:lnTo>
                  <a:cubicBezTo>
                    <a:pt x="11618" y="3093"/>
                    <a:pt x="11107" y="2539"/>
                    <a:pt x="10535" y="2080"/>
                  </a:cubicBezTo>
                  <a:cubicBezTo>
                    <a:pt x="9834" y="1542"/>
                    <a:pt x="9063" y="1109"/>
                    <a:pt x="8231" y="806"/>
                  </a:cubicBezTo>
                  <a:cubicBezTo>
                    <a:pt x="7391" y="486"/>
                    <a:pt x="6507" y="269"/>
                    <a:pt x="5615" y="156"/>
                  </a:cubicBezTo>
                  <a:cubicBezTo>
                    <a:pt x="4948" y="61"/>
                    <a:pt x="4281" y="9"/>
                    <a:pt x="3605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3727675" y="1134550"/>
              <a:ext cx="131075" cy="66750"/>
            </a:xfrm>
            <a:custGeom>
              <a:rect b="b" l="l" r="r" t="t"/>
              <a:pathLst>
                <a:path extrusionOk="0" h="2670" w="5243">
                  <a:moveTo>
                    <a:pt x="2493" y="0"/>
                  </a:moveTo>
                  <a:cubicBezTo>
                    <a:pt x="2036" y="0"/>
                    <a:pt x="1587" y="70"/>
                    <a:pt x="1153" y="209"/>
                  </a:cubicBezTo>
                  <a:cubicBezTo>
                    <a:pt x="1075" y="235"/>
                    <a:pt x="997" y="269"/>
                    <a:pt x="928" y="304"/>
                  </a:cubicBezTo>
                  <a:cubicBezTo>
                    <a:pt x="616" y="434"/>
                    <a:pt x="356" y="668"/>
                    <a:pt x="183" y="971"/>
                  </a:cubicBezTo>
                  <a:cubicBezTo>
                    <a:pt x="36" y="1222"/>
                    <a:pt x="1" y="1526"/>
                    <a:pt x="96" y="1811"/>
                  </a:cubicBezTo>
                  <a:cubicBezTo>
                    <a:pt x="148" y="1950"/>
                    <a:pt x="226" y="2080"/>
                    <a:pt x="339" y="2193"/>
                  </a:cubicBezTo>
                  <a:cubicBezTo>
                    <a:pt x="434" y="2288"/>
                    <a:pt x="555" y="2366"/>
                    <a:pt x="677" y="2427"/>
                  </a:cubicBezTo>
                  <a:cubicBezTo>
                    <a:pt x="971" y="2548"/>
                    <a:pt x="1274" y="2626"/>
                    <a:pt x="1595" y="2652"/>
                  </a:cubicBezTo>
                  <a:cubicBezTo>
                    <a:pt x="1734" y="2669"/>
                    <a:pt x="1881" y="2669"/>
                    <a:pt x="2028" y="2669"/>
                  </a:cubicBezTo>
                  <a:cubicBezTo>
                    <a:pt x="2219" y="2669"/>
                    <a:pt x="2409" y="2660"/>
                    <a:pt x="2600" y="2652"/>
                  </a:cubicBezTo>
                  <a:cubicBezTo>
                    <a:pt x="2964" y="2626"/>
                    <a:pt x="3336" y="2574"/>
                    <a:pt x="3700" y="2522"/>
                  </a:cubicBezTo>
                  <a:cubicBezTo>
                    <a:pt x="3986" y="2478"/>
                    <a:pt x="4272" y="2427"/>
                    <a:pt x="4567" y="2366"/>
                  </a:cubicBezTo>
                  <a:cubicBezTo>
                    <a:pt x="4740" y="2323"/>
                    <a:pt x="4922" y="2288"/>
                    <a:pt x="5095" y="2236"/>
                  </a:cubicBezTo>
                  <a:lnTo>
                    <a:pt x="5095" y="2227"/>
                  </a:lnTo>
                  <a:lnTo>
                    <a:pt x="4835" y="2227"/>
                  </a:lnTo>
                  <a:cubicBezTo>
                    <a:pt x="4662" y="2227"/>
                    <a:pt x="4489" y="2219"/>
                    <a:pt x="4307" y="2210"/>
                  </a:cubicBezTo>
                  <a:cubicBezTo>
                    <a:pt x="3856" y="2193"/>
                    <a:pt x="3406" y="2149"/>
                    <a:pt x="2955" y="2089"/>
                  </a:cubicBezTo>
                  <a:lnTo>
                    <a:pt x="2981" y="2089"/>
                  </a:lnTo>
                  <a:cubicBezTo>
                    <a:pt x="2418" y="2028"/>
                    <a:pt x="1855" y="1898"/>
                    <a:pt x="1318" y="1699"/>
                  </a:cubicBezTo>
                  <a:cubicBezTo>
                    <a:pt x="1222" y="1655"/>
                    <a:pt x="1119" y="1603"/>
                    <a:pt x="1032" y="1543"/>
                  </a:cubicBezTo>
                  <a:cubicBezTo>
                    <a:pt x="1006" y="1526"/>
                    <a:pt x="989" y="1500"/>
                    <a:pt x="971" y="1482"/>
                  </a:cubicBezTo>
                  <a:lnTo>
                    <a:pt x="954" y="1456"/>
                  </a:lnTo>
                  <a:lnTo>
                    <a:pt x="954" y="1439"/>
                  </a:lnTo>
                  <a:cubicBezTo>
                    <a:pt x="954" y="1422"/>
                    <a:pt x="954" y="1413"/>
                    <a:pt x="954" y="1396"/>
                  </a:cubicBezTo>
                  <a:cubicBezTo>
                    <a:pt x="963" y="1352"/>
                    <a:pt x="980" y="1309"/>
                    <a:pt x="997" y="1266"/>
                  </a:cubicBezTo>
                  <a:cubicBezTo>
                    <a:pt x="1015" y="1214"/>
                    <a:pt x="1041" y="1170"/>
                    <a:pt x="1075" y="1127"/>
                  </a:cubicBezTo>
                  <a:cubicBezTo>
                    <a:pt x="1127" y="1058"/>
                    <a:pt x="1196" y="997"/>
                    <a:pt x="1266" y="936"/>
                  </a:cubicBezTo>
                  <a:cubicBezTo>
                    <a:pt x="1404" y="832"/>
                    <a:pt x="1552" y="754"/>
                    <a:pt x="1716" y="685"/>
                  </a:cubicBezTo>
                  <a:cubicBezTo>
                    <a:pt x="2106" y="529"/>
                    <a:pt x="2522" y="434"/>
                    <a:pt x="2946" y="382"/>
                  </a:cubicBezTo>
                  <a:cubicBezTo>
                    <a:pt x="3319" y="330"/>
                    <a:pt x="3692" y="304"/>
                    <a:pt x="4064" y="304"/>
                  </a:cubicBezTo>
                  <a:cubicBezTo>
                    <a:pt x="4385" y="304"/>
                    <a:pt x="4696" y="321"/>
                    <a:pt x="5008" y="365"/>
                  </a:cubicBezTo>
                  <a:cubicBezTo>
                    <a:pt x="5086" y="373"/>
                    <a:pt x="5164" y="382"/>
                    <a:pt x="5242" y="399"/>
                  </a:cubicBezTo>
                  <a:lnTo>
                    <a:pt x="5242" y="391"/>
                  </a:lnTo>
                  <a:cubicBezTo>
                    <a:pt x="4974" y="304"/>
                    <a:pt x="4705" y="235"/>
                    <a:pt x="4437" y="183"/>
                  </a:cubicBezTo>
                  <a:lnTo>
                    <a:pt x="4385" y="174"/>
                  </a:lnTo>
                  <a:cubicBezTo>
                    <a:pt x="4003" y="105"/>
                    <a:pt x="3631" y="53"/>
                    <a:pt x="3250" y="27"/>
                  </a:cubicBezTo>
                  <a:cubicBezTo>
                    <a:pt x="3033" y="9"/>
                    <a:pt x="2799" y="1"/>
                    <a:pt x="2574" y="1"/>
                  </a:cubicBezTo>
                  <a:cubicBezTo>
                    <a:pt x="2547" y="0"/>
                    <a:pt x="2520" y="0"/>
                    <a:pt x="2493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3914175" y="880700"/>
              <a:ext cx="251250" cy="152300"/>
            </a:xfrm>
            <a:custGeom>
              <a:rect b="b" l="l" r="r" t="t"/>
              <a:pathLst>
                <a:path extrusionOk="0" h="6092" w="10050">
                  <a:moveTo>
                    <a:pt x="1846" y="1"/>
                  </a:moveTo>
                  <a:cubicBezTo>
                    <a:pt x="1424" y="1"/>
                    <a:pt x="1003" y="87"/>
                    <a:pt x="607" y="253"/>
                  </a:cubicBezTo>
                  <a:cubicBezTo>
                    <a:pt x="407" y="339"/>
                    <a:pt x="234" y="495"/>
                    <a:pt x="130" y="686"/>
                  </a:cubicBezTo>
                  <a:cubicBezTo>
                    <a:pt x="17" y="911"/>
                    <a:pt x="0" y="1171"/>
                    <a:pt x="78" y="1405"/>
                  </a:cubicBezTo>
                  <a:cubicBezTo>
                    <a:pt x="147" y="1604"/>
                    <a:pt x="251" y="1795"/>
                    <a:pt x="381" y="1968"/>
                  </a:cubicBezTo>
                  <a:cubicBezTo>
                    <a:pt x="520" y="2150"/>
                    <a:pt x="667" y="2323"/>
                    <a:pt x="832" y="2488"/>
                  </a:cubicBezTo>
                  <a:cubicBezTo>
                    <a:pt x="1161" y="2817"/>
                    <a:pt x="1516" y="3120"/>
                    <a:pt x="1897" y="3380"/>
                  </a:cubicBezTo>
                  <a:cubicBezTo>
                    <a:pt x="2712" y="3952"/>
                    <a:pt x="3595" y="4420"/>
                    <a:pt x="4522" y="4783"/>
                  </a:cubicBezTo>
                  <a:cubicBezTo>
                    <a:pt x="6290" y="5485"/>
                    <a:pt x="8178" y="5823"/>
                    <a:pt x="10050" y="6092"/>
                  </a:cubicBezTo>
                  <a:lnTo>
                    <a:pt x="10050" y="6083"/>
                  </a:lnTo>
                  <a:cubicBezTo>
                    <a:pt x="8534" y="5477"/>
                    <a:pt x="7000" y="4922"/>
                    <a:pt x="5501" y="4281"/>
                  </a:cubicBezTo>
                  <a:lnTo>
                    <a:pt x="5501" y="4281"/>
                  </a:lnTo>
                  <a:lnTo>
                    <a:pt x="5562" y="4316"/>
                  </a:lnTo>
                  <a:cubicBezTo>
                    <a:pt x="4340" y="3796"/>
                    <a:pt x="3102" y="3250"/>
                    <a:pt x="2036" y="2444"/>
                  </a:cubicBezTo>
                  <a:cubicBezTo>
                    <a:pt x="1672" y="2167"/>
                    <a:pt x="1352" y="1855"/>
                    <a:pt x="1057" y="1509"/>
                  </a:cubicBezTo>
                  <a:cubicBezTo>
                    <a:pt x="979" y="1405"/>
                    <a:pt x="918" y="1301"/>
                    <a:pt x="858" y="1179"/>
                  </a:cubicBezTo>
                  <a:cubicBezTo>
                    <a:pt x="849" y="1145"/>
                    <a:pt x="840" y="1110"/>
                    <a:pt x="832" y="1076"/>
                  </a:cubicBezTo>
                  <a:lnTo>
                    <a:pt x="832" y="1041"/>
                  </a:lnTo>
                  <a:lnTo>
                    <a:pt x="840" y="1024"/>
                  </a:lnTo>
                  <a:cubicBezTo>
                    <a:pt x="858" y="1006"/>
                    <a:pt x="875" y="989"/>
                    <a:pt x="884" y="972"/>
                  </a:cubicBezTo>
                  <a:cubicBezTo>
                    <a:pt x="944" y="946"/>
                    <a:pt x="996" y="911"/>
                    <a:pt x="1048" y="885"/>
                  </a:cubicBezTo>
                  <a:cubicBezTo>
                    <a:pt x="1239" y="807"/>
                    <a:pt x="1430" y="755"/>
                    <a:pt x="1629" y="729"/>
                  </a:cubicBezTo>
                  <a:cubicBezTo>
                    <a:pt x="1767" y="712"/>
                    <a:pt x="1897" y="703"/>
                    <a:pt x="2027" y="703"/>
                  </a:cubicBezTo>
                  <a:cubicBezTo>
                    <a:pt x="2235" y="703"/>
                    <a:pt x="2452" y="720"/>
                    <a:pt x="2660" y="746"/>
                  </a:cubicBezTo>
                  <a:cubicBezTo>
                    <a:pt x="3387" y="876"/>
                    <a:pt x="4098" y="1084"/>
                    <a:pt x="4774" y="1387"/>
                  </a:cubicBezTo>
                  <a:cubicBezTo>
                    <a:pt x="5891" y="1855"/>
                    <a:pt x="6948" y="2462"/>
                    <a:pt x="7910" y="3189"/>
                  </a:cubicBezTo>
                  <a:lnTo>
                    <a:pt x="7892" y="3172"/>
                  </a:lnTo>
                  <a:lnTo>
                    <a:pt x="7892" y="3172"/>
                  </a:lnTo>
                  <a:cubicBezTo>
                    <a:pt x="8326" y="3501"/>
                    <a:pt x="8715" y="3882"/>
                    <a:pt x="9062" y="4307"/>
                  </a:cubicBezTo>
                  <a:cubicBezTo>
                    <a:pt x="9157" y="4428"/>
                    <a:pt x="9244" y="4558"/>
                    <a:pt x="9322" y="4688"/>
                  </a:cubicBezTo>
                  <a:lnTo>
                    <a:pt x="9331" y="4688"/>
                  </a:lnTo>
                  <a:cubicBezTo>
                    <a:pt x="9019" y="3865"/>
                    <a:pt x="8395" y="3172"/>
                    <a:pt x="7754" y="2592"/>
                  </a:cubicBezTo>
                  <a:cubicBezTo>
                    <a:pt x="6931" y="1847"/>
                    <a:pt x="6004" y="1240"/>
                    <a:pt x="4999" y="781"/>
                  </a:cubicBezTo>
                  <a:cubicBezTo>
                    <a:pt x="4072" y="356"/>
                    <a:pt x="3067" y="45"/>
                    <a:pt x="2053" y="1"/>
                  </a:cubicBezTo>
                  <a:lnTo>
                    <a:pt x="1906" y="1"/>
                  </a:lnTo>
                  <a:cubicBezTo>
                    <a:pt x="1886" y="1"/>
                    <a:pt x="1866" y="1"/>
                    <a:pt x="1846" y="1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3426850" y="607825"/>
              <a:ext cx="286350" cy="135600"/>
            </a:xfrm>
            <a:custGeom>
              <a:rect b="b" l="l" r="r" t="t"/>
              <a:pathLst>
                <a:path extrusionOk="0" h="5424" w="11454">
                  <a:moveTo>
                    <a:pt x="10397" y="2010"/>
                  </a:moveTo>
                  <a:lnTo>
                    <a:pt x="10466" y="2080"/>
                  </a:lnTo>
                  <a:cubicBezTo>
                    <a:pt x="10700" y="2296"/>
                    <a:pt x="10942" y="2495"/>
                    <a:pt x="11168" y="2703"/>
                  </a:cubicBezTo>
                  <a:cubicBezTo>
                    <a:pt x="11263" y="2764"/>
                    <a:pt x="11358" y="2825"/>
                    <a:pt x="11453" y="2885"/>
                  </a:cubicBezTo>
                  <a:lnTo>
                    <a:pt x="11453" y="2877"/>
                  </a:lnTo>
                  <a:cubicBezTo>
                    <a:pt x="11124" y="2565"/>
                    <a:pt x="10769" y="2279"/>
                    <a:pt x="10397" y="2010"/>
                  </a:cubicBezTo>
                  <a:close/>
                  <a:moveTo>
                    <a:pt x="4376" y="0"/>
                  </a:moveTo>
                  <a:cubicBezTo>
                    <a:pt x="3890" y="0"/>
                    <a:pt x="3405" y="44"/>
                    <a:pt x="2920" y="130"/>
                  </a:cubicBezTo>
                  <a:cubicBezTo>
                    <a:pt x="2695" y="165"/>
                    <a:pt x="2470" y="217"/>
                    <a:pt x="2244" y="286"/>
                  </a:cubicBezTo>
                  <a:cubicBezTo>
                    <a:pt x="1967" y="373"/>
                    <a:pt x="1707" y="477"/>
                    <a:pt x="1447" y="607"/>
                  </a:cubicBezTo>
                  <a:cubicBezTo>
                    <a:pt x="1187" y="737"/>
                    <a:pt x="945" y="893"/>
                    <a:pt x="720" y="1092"/>
                  </a:cubicBezTo>
                  <a:cubicBezTo>
                    <a:pt x="512" y="1265"/>
                    <a:pt x="338" y="1482"/>
                    <a:pt x="208" y="1724"/>
                  </a:cubicBezTo>
                  <a:cubicBezTo>
                    <a:pt x="165" y="1820"/>
                    <a:pt x="122" y="1915"/>
                    <a:pt x="87" y="2010"/>
                  </a:cubicBezTo>
                  <a:cubicBezTo>
                    <a:pt x="52" y="2132"/>
                    <a:pt x="27" y="2244"/>
                    <a:pt x="18" y="2366"/>
                  </a:cubicBezTo>
                  <a:cubicBezTo>
                    <a:pt x="1" y="2565"/>
                    <a:pt x="9" y="2755"/>
                    <a:pt x="52" y="2937"/>
                  </a:cubicBezTo>
                  <a:cubicBezTo>
                    <a:pt x="70" y="3015"/>
                    <a:pt x="87" y="3085"/>
                    <a:pt x="113" y="3145"/>
                  </a:cubicBezTo>
                  <a:cubicBezTo>
                    <a:pt x="165" y="3275"/>
                    <a:pt x="217" y="3388"/>
                    <a:pt x="278" y="3509"/>
                  </a:cubicBezTo>
                  <a:cubicBezTo>
                    <a:pt x="416" y="3726"/>
                    <a:pt x="572" y="3934"/>
                    <a:pt x="763" y="4107"/>
                  </a:cubicBezTo>
                  <a:cubicBezTo>
                    <a:pt x="936" y="4271"/>
                    <a:pt x="1118" y="4427"/>
                    <a:pt x="1317" y="4557"/>
                  </a:cubicBezTo>
                  <a:cubicBezTo>
                    <a:pt x="1491" y="4679"/>
                    <a:pt x="1673" y="4783"/>
                    <a:pt x="1863" y="4869"/>
                  </a:cubicBezTo>
                  <a:cubicBezTo>
                    <a:pt x="2158" y="5017"/>
                    <a:pt x="2461" y="5129"/>
                    <a:pt x="2781" y="5207"/>
                  </a:cubicBezTo>
                  <a:cubicBezTo>
                    <a:pt x="3093" y="5138"/>
                    <a:pt x="3405" y="5086"/>
                    <a:pt x="3726" y="5051"/>
                  </a:cubicBezTo>
                  <a:cubicBezTo>
                    <a:pt x="4176" y="4999"/>
                    <a:pt x="4635" y="4973"/>
                    <a:pt x="5095" y="4973"/>
                  </a:cubicBezTo>
                  <a:cubicBezTo>
                    <a:pt x="5363" y="4973"/>
                    <a:pt x="5632" y="4982"/>
                    <a:pt x="5892" y="4999"/>
                  </a:cubicBezTo>
                  <a:cubicBezTo>
                    <a:pt x="6195" y="5017"/>
                    <a:pt x="6489" y="5042"/>
                    <a:pt x="6775" y="5086"/>
                  </a:cubicBezTo>
                  <a:cubicBezTo>
                    <a:pt x="6975" y="5103"/>
                    <a:pt x="7174" y="5146"/>
                    <a:pt x="7364" y="5198"/>
                  </a:cubicBezTo>
                  <a:cubicBezTo>
                    <a:pt x="7564" y="5181"/>
                    <a:pt x="7754" y="5164"/>
                    <a:pt x="7945" y="5155"/>
                  </a:cubicBezTo>
                  <a:lnTo>
                    <a:pt x="7945" y="5146"/>
                  </a:lnTo>
                  <a:cubicBezTo>
                    <a:pt x="7139" y="4991"/>
                    <a:pt x="6316" y="4878"/>
                    <a:pt x="5502" y="4731"/>
                  </a:cubicBezTo>
                  <a:cubicBezTo>
                    <a:pt x="4661" y="4592"/>
                    <a:pt x="3838" y="4375"/>
                    <a:pt x="3041" y="4081"/>
                  </a:cubicBezTo>
                  <a:cubicBezTo>
                    <a:pt x="2652" y="3908"/>
                    <a:pt x="2279" y="3700"/>
                    <a:pt x="1924" y="3448"/>
                  </a:cubicBezTo>
                  <a:cubicBezTo>
                    <a:pt x="1759" y="3318"/>
                    <a:pt x="1612" y="3171"/>
                    <a:pt x="1465" y="3007"/>
                  </a:cubicBezTo>
                  <a:cubicBezTo>
                    <a:pt x="1413" y="2929"/>
                    <a:pt x="1361" y="2842"/>
                    <a:pt x="1309" y="2747"/>
                  </a:cubicBezTo>
                  <a:cubicBezTo>
                    <a:pt x="1291" y="2695"/>
                    <a:pt x="1274" y="2634"/>
                    <a:pt x="1265" y="2573"/>
                  </a:cubicBezTo>
                  <a:cubicBezTo>
                    <a:pt x="1257" y="2521"/>
                    <a:pt x="1257" y="2478"/>
                    <a:pt x="1265" y="2426"/>
                  </a:cubicBezTo>
                  <a:cubicBezTo>
                    <a:pt x="1274" y="2374"/>
                    <a:pt x="1291" y="2322"/>
                    <a:pt x="1309" y="2270"/>
                  </a:cubicBezTo>
                  <a:cubicBezTo>
                    <a:pt x="1343" y="2192"/>
                    <a:pt x="1387" y="2114"/>
                    <a:pt x="1439" y="2045"/>
                  </a:cubicBezTo>
                  <a:cubicBezTo>
                    <a:pt x="1534" y="1932"/>
                    <a:pt x="1638" y="1837"/>
                    <a:pt x="1751" y="1742"/>
                  </a:cubicBezTo>
                  <a:cubicBezTo>
                    <a:pt x="2028" y="1551"/>
                    <a:pt x="2331" y="1387"/>
                    <a:pt x="2643" y="1257"/>
                  </a:cubicBezTo>
                  <a:cubicBezTo>
                    <a:pt x="3050" y="1092"/>
                    <a:pt x="3483" y="979"/>
                    <a:pt x="3916" y="919"/>
                  </a:cubicBezTo>
                  <a:cubicBezTo>
                    <a:pt x="4254" y="875"/>
                    <a:pt x="4592" y="858"/>
                    <a:pt x="4939" y="858"/>
                  </a:cubicBezTo>
                  <a:lnTo>
                    <a:pt x="5034" y="858"/>
                  </a:lnTo>
                  <a:cubicBezTo>
                    <a:pt x="5406" y="867"/>
                    <a:pt x="5779" y="893"/>
                    <a:pt x="6152" y="945"/>
                  </a:cubicBezTo>
                  <a:lnTo>
                    <a:pt x="6160" y="945"/>
                  </a:lnTo>
                  <a:lnTo>
                    <a:pt x="6229" y="953"/>
                  </a:lnTo>
                  <a:lnTo>
                    <a:pt x="6186" y="953"/>
                  </a:lnTo>
                  <a:cubicBezTo>
                    <a:pt x="7364" y="1118"/>
                    <a:pt x="8517" y="1439"/>
                    <a:pt x="9617" y="1889"/>
                  </a:cubicBezTo>
                  <a:lnTo>
                    <a:pt x="9574" y="1872"/>
                  </a:lnTo>
                  <a:lnTo>
                    <a:pt x="9574" y="1872"/>
                  </a:lnTo>
                  <a:cubicBezTo>
                    <a:pt x="9963" y="2036"/>
                    <a:pt x="10336" y="2218"/>
                    <a:pt x="10708" y="2417"/>
                  </a:cubicBezTo>
                  <a:cubicBezTo>
                    <a:pt x="10552" y="2322"/>
                    <a:pt x="10397" y="2227"/>
                    <a:pt x="10241" y="2123"/>
                  </a:cubicBezTo>
                  <a:cubicBezTo>
                    <a:pt x="9955" y="1932"/>
                    <a:pt x="9677" y="1724"/>
                    <a:pt x="9418" y="1508"/>
                  </a:cubicBezTo>
                  <a:cubicBezTo>
                    <a:pt x="9314" y="1421"/>
                    <a:pt x="9218" y="1326"/>
                    <a:pt x="9123" y="1231"/>
                  </a:cubicBezTo>
                  <a:lnTo>
                    <a:pt x="9097" y="1213"/>
                  </a:lnTo>
                  <a:cubicBezTo>
                    <a:pt x="8153" y="719"/>
                    <a:pt x="7130" y="364"/>
                    <a:pt x="6082" y="165"/>
                  </a:cubicBezTo>
                  <a:cubicBezTo>
                    <a:pt x="5519" y="61"/>
                    <a:pt x="4947" y="9"/>
                    <a:pt x="4367" y="9"/>
                  </a:cubicBezTo>
                  <a:lnTo>
                    <a:pt x="4376" y="0"/>
                  </a:lnTo>
                  <a:close/>
                  <a:moveTo>
                    <a:pt x="6966" y="5198"/>
                  </a:moveTo>
                  <a:cubicBezTo>
                    <a:pt x="6836" y="5198"/>
                    <a:pt x="6715" y="5198"/>
                    <a:pt x="6593" y="5207"/>
                  </a:cubicBezTo>
                  <a:cubicBezTo>
                    <a:pt x="6221" y="5224"/>
                    <a:pt x="5848" y="5259"/>
                    <a:pt x="5476" y="5320"/>
                  </a:cubicBezTo>
                  <a:lnTo>
                    <a:pt x="5484" y="5320"/>
                  </a:lnTo>
                  <a:cubicBezTo>
                    <a:pt x="5268" y="5346"/>
                    <a:pt x="5051" y="5380"/>
                    <a:pt x="4835" y="5424"/>
                  </a:cubicBezTo>
                  <a:cubicBezTo>
                    <a:pt x="5069" y="5424"/>
                    <a:pt x="5302" y="5406"/>
                    <a:pt x="5536" y="5389"/>
                  </a:cubicBezTo>
                  <a:cubicBezTo>
                    <a:pt x="6126" y="5346"/>
                    <a:pt x="6697" y="5276"/>
                    <a:pt x="7286" y="5216"/>
                  </a:cubicBezTo>
                  <a:cubicBezTo>
                    <a:pt x="7174" y="5207"/>
                    <a:pt x="7070" y="5207"/>
                    <a:pt x="6957" y="5207"/>
                  </a:cubicBezTo>
                  <a:lnTo>
                    <a:pt x="6966" y="5198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3442450" y="731050"/>
              <a:ext cx="304750" cy="104000"/>
            </a:xfrm>
            <a:custGeom>
              <a:rect b="b" l="l" r="r" t="t"/>
              <a:pathLst>
                <a:path extrusionOk="0" h="4160" w="12190">
                  <a:moveTo>
                    <a:pt x="12172" y="1"/>
                  </a:moveTo>
                  <a:cubicBezTo>
                    <a:pt x="10916" y="607"/>
                    <a:pt x="9669" y="1231"/>
                    <a:pt x="8386" y="1777"/>
                  </a:cubicBezTo>
                  <a:cubicBezTo>
                    <a:pt x="7234" y="2262"/>
                    <a:pt x="6047" y="2695"/>
                    <a:pt x="4800" y="2868"/>
                  </a:cubicBezTo>
                  <a:cubicBezTo>
                    <a:pt x="4375" y="2920"/>
                    <a:pt x="3942" y="2955"/>
                    <a:pt x="3500" y="2955"/>
                  </a:cubicBezTo>
                  <a:cubicBezTo>
                    <a:pt x="3128" y="2955"/>
                    <a:pt x="2755" y="2929"/>
                    <a:pt x="2391" y="2886"/>
                  </a:cubicBezTo>
                  <a:cubicBezTo>
                    <a:pt x="2079" y="2851"/>
                    <a:pt x="1776" y="2773"/>
                    <a:pt x="1482" y="2669"/>
                  </a:cubicBezTo>
                  <a:cubicBezTo>
                    <a:pt x="1395" y="2626"/>
                    <a:pt x="1317" y="2583"/>
                    <a:pt x="1239" y="2531"/>
                  </a:cubicBezTo>
                  <a:cubicBezTo>
                    <a:pt x="1196" y="2496"/>
                    <a:pt x="1161" y="2470"/>
                    <a:pt x="1135" y="2435"/>
                  </a:cubicBezTo>
                  <a:cubicBezTo>
                    <a:pt x="1118" y="2409"/>
                    <a:pt x="1101" y="2383"/>
                    <a:pt x="1092" y="2357"/>
                  </a:cubicBezTo>
                  <a:cubicBezTo>
                    <a:pt x="1075" y="2305"/>
                    <a:pt x="1057" y="2262"/>
                    <a:pt x="1049" y="2210"/>
                  </a:cubicBezTo>
                  <a:cubicBezTo>
                    <a:pt x="1049" y="2158"/>
                    <a:pt x="1049" y="2106"/>
                    <a:pt x="1049" y="2054"/>
                  </a:cubicBezTo>
                  <a:cubicBezTo>
                    <a:pt x="1057" y="2011"/>
                    <a:pt x="1075" y="1959"/>
                    <a:pt x="1092" y="1915"/>
                  </a:cubicBezTo>
                  <a:cubicBezTo>
                    <a:pt x="1118" y="1855"/>
                    <a:pt x="1153" y="1794"/>
                    <a:pt x="1187" y="1742"/>
                  </a:cubicBezTo>
                  <a:cubicBezTo>
                    <a:pt x="1265" y="1656"/>
                    <a:pt x="1352" y="1569"/>
                    <a:pt x="1447" y="1500"/>
                  </a:cubicBezTo>
                  <a:cubicBezTo>
                    <a:pt x="1681" y="1326"/>
                    <a:pt x="1924" y="1188"/>
                    <a:pt x="2192" y="1075"/>
                  </a:cubicBezTo>
                  <a:cubicBezTo>
                    <a:pt x="2842" y="815"/>
                    <a:pt x="3526" y="616"/>
                    <a:pt x="4219" y="495"/>
                  </a:cubicBezTo>
                  <a:cubicBezTo>
                    <a:pt x="4436" y="451"/>
                    <a:pt x="4653" y="417"/>
                    <a:pt x="4869" y="382"/>
                  </a:cubicBezTo>
                  <a:lnTo>
                    <a:pt x="4860" y="382"/>
                  </a:lnTo>
                  <a:cubicBezTo>
                    <a:pt x="5233" y="339"/>
                    <a:pt x="5605" y="295"/>
                    <a:pt x="5978" y="278"/>
                  </a:cubicBezTo>
                  <a:cubicBezTo>
                    <a:pt x="6099" y="269"/>
                    <a:pt x="6229" y="269"/>
                    <a:pt x="6351" y="269"/>
                  </a:cubicBezTo>
                  <a:cubicBezTo>
                    <a:pt x="6472" y="269"/>
                    <a:pt x="6567" y="269"/>
                    <a:pt x="6671" y="278"/>
                  </a:cubicBezTo>
                  <a:cubicBezTo>
                    <a:pt x="6706" y="278"/>
                    <a:pt x="6749" y="287"/>
                    <a:pt x="6784" y="295"/>
                  </a:cubicBezTo>
                  <a:lnTo>
                    <a:pt x="6784" y="278"/>
                  </a:lnTo>
                  <a:lnTo>
                    <a:pt x="6749" y="269"/>
                  </a:lnTo>
                  <a:cubicBezTo>
                    <a:pt x="6558" y="217"/>
                    <a:pt x="6359" y="183"/>
                    <a:pt x="6169" y="157"/>
                  </a:cubicBezTo>
                  <a:cubicBezTo>
                    <a:pt x="5874" y="113"/>
                    <a:pt x="5579" y="88"/>
                    <a:pt x="5285" y="70"/>
                  </a:cubicBezTo>
                  <a:cubicBezTo>
                    <a:pt x="5016" y="53"/>
                    <a:pt x="4748" y="44"/>
                    <a:pt x="4479" y="44"/>
                  </a:cubicBezTo>
                  <a:cubicBezTo>
                    <a:pt x="4020" y="44"/>
                    <a:pt x="3561" y="70"/>
                    <a:pt x="3110" y="122"/>
                  </a:cubicBezTo>
                  <a:cubicBezTo>
                    <a:pt x="2790" y="157"/>
                    <a:pt x="2478" y="209"/>
                    <a:pt x="2166" y="287"/>
                  </a:cubicBezTo>
                  <a:cubicBezTo>
                    <a:pt x="1785" y="373"/>
                    <a:pt x="1404" y="512"/>
                    <a:pt x="1049" y="694"/>
                  </a:cubicBezTo>
                  <a:cubicBezTo>
                    <a:pt x="789" y="833"/>
                    <a:pt x="563" y="1014"/>
                    <a:pt x="373" y="1248"/>
                  </a:cubicBezTo>
                  <a:cubicBezTo>
                    <a:pt x="321" y="1318"/>
                    <a:pt x="260" y="1387"/>
                    <a:pt x="217" y="1465"/>
                  </a:cubicBezTo>
                  <a:cubicBezTo>
                    <a:pt x="174" y="1543"/>
                    <a:pt x="139" y="1621"/>
                    <a:pt x="104" y="1708"/>
                  </a:cubicBezTo>
                  <a:cubicBezTo>
                    <a:pt x="52" y="1863"/>
                    <a:pt x="18" y="2028"/>
                    <a:pt x="9" y="2193"/>
                  </a:cubicBezTo>
                  <a:cubicBezTo>
                    <a:pt x="0" y="2357"/>
                    <a:pt x="18" y="2531"/>
                    <a:pt x="61" y="2687"/>
                  </a:cubicBezTo>
                  <a:cubicBezTo>
                    <a:pt x="130" y="2903"/>
                    <a:pt x="243" y="3094"/>
                    <a:pt x="390" y="3267"/>
                  </a:cubicBezTo>
                  <a:cubicBezTo>
                    <a:pt x="511" y="3397"/>
                    <a:pt x="659" y="3518"/>
                    <a:pt x="815" y="3605"/>
                  </a:cubicBezTo>
                  <a:cubicBezTo>
                    <a:pt x="997" y="3717"/>
                    <a:pt x="1196" y="3813"/>
                    <a:pt x="1404" y="3873"/>
                  </a:cubicBezTo>
                  <a:cubicBezTo>
                    <a:pt x="1811" y="4003"/>
                    <a:pt x="2227" y="4090"/>
                    <a:pt x="2651" y="4116"/>
                  </a:cubicBezTo>
                  <a:cubicBezTo>
                    <a:pt x="2954" y="4151"/>
                    <a:pt x="3249" y="4159"/>
                    <a:pt x="3552" y="4159"/>
                  </a:cubicBezTo>
                  <a:lnTo>
                    <a:pt x="3786" y="4159"/>
                  </a:lnTo>
                  <a:cubicBezTo>
                    <a:pt x="4730" y="4142"/>
                    <a:pt x="5675" y="3986"/>
                    <a:pt x="6584" y="3700"/>
                  </a:cubicBezTo>
                  <a:cubicBezTo>
                    <a:pt x="7771" y="3328"/>
                    <a:pt x="8837" y="2687"/>
                    <a:pt x="9825" y="1950"/>
                  </a:cubicBezTo>
                  <a:cubicBezTo>
                    <a:pt x="10639" y="1335"/>
                    <a:pt x="11410" y="668"/>
                    <a:pt x="12190" y="10"/>
                  </a:cubicBezTo>
                  <a:lnTo>
                    <a:pt x="12190" y="1"/>
                  </a:ln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3640400" y="591800"/>
              <a:ext cx="104200" cy="84050"/>
            </a:xfrm>
            <a:custGeom>
              <a:rect b="b" l="l" r="r" t="t"/>
              <a:pathLst>
                <a:path extrusionOk="0" h="3362" w="4168">
                  <a:moveTo>
                    <a:pt x="1084" y="0"/>
                  </a:moveTo>
                  <a:cubicBezTo>
                    <a:pt x="945" y="0"/>
                    <a:pt x="815" y="26"/>
                    <a:pt x="685" y="70"/>
                  </a:cubicBezTo>
                  <a:cubicBezTo>
                    <a:pt x="408" y="182"/>
                    <a:pt x="148" y="373"/>
                    <a:pt x="70" y="676"/>
                  </a:cubicBezTo>
                  <a:cubicBezTo>
                    <a:pt x="1" y="936"/>
                    <a:pt x="105" y="1213"/>
                    <a:pt x="243" y="1447"/>
                  </a:cubicBezTo>
                  <a:cubicBezTo>
                    <a:pt x="338" y="1594"/>
                    <a:pt x="451" y="1742"/>
                    <a:pt x="581" y="1863"/>
                  </a:cubicBezTo>
                  <a:cubicBezTo>
                    <a:pt x="676" y="1967"/>
                    <a:pt x="780" y="2054"/>
                    <a:pt x="884" y="2149"/>
                  </a:cubicBezTo>
                  <a:cubicBezTo>
                    <a:pt x="1144" y="2365"/>
                    <a:pt x="1413" y="2573"/>
                    <a:pt x="1707" y="2755"/>
                  </a:cubicBezTo>
                  <a:cubicBezTo>
                    <a:pt x="1855" y="2868"/>
                    <a:pt x="2010" y="2963"/>
                    <a:pt x="2166" y="3058"/>
                  </a:cubicBezTo>
                  <a:cubicBezTo>
                    <a:pt x="2322" y="3154"/>
                    <a:pt x="2496" y="3258"/>
                    <a:pt x="2652" y="3362"/>
                  </a:cubicBezTo>
                  <a:lnTo>
                    <a:pt x="2652" y="3353"/>
                  </a:lnTo>
                  <a:lnTo>
                    <a:pt x="2634" y="3336"/>
                  </a:lnTo>
                  <a:cubicBezTo>
                    <a:pt x="2400" y="3128"/>
                    <a:pt x="2166" y="2929"/>
                    <a:pt x="1933" y="2712"/>
                  </a:cubicBezTo>
                  <a:lnTo>
                    <a:pt x="1855" y="2643"/>
                  </a:lnTo>
                  <a:cubicBezTo>
                    <a:pt x="1543" y="2357"/>
                    <a:pt x="1248" y="2045"/>
                    <a:pt x="971" y="1707"/>
                  </a:cubicBezTo>
                  <a:cubicBezTo>
                    <a:pt x="841" y="1534"/>
                    <a:pt x="720" y="1352"/>
                    <a:pt x="624" y="1144"/>
                  </a:cubicBezTo>
                  <a:cubicBezTo>
                    <a:pt x="598" y="1083"/>
                    <a:pt x="581" y="1014"/>
                    <a:pt x="572" y="953"/>
                  </a:cubicBezTo>
                  <a:cubicBezTo>
                    <a:pt x="572" y="919"/>
                    <a:pt x="572" y="884"/>
                    <a:pt x="572" y="849"/>
                  </a:cubicBezTo>
                  <a:cubicBezTo>
                    <a:pt x="572" y="832"/>
                    <a:pt x="581" y="815"/>
                    <a:pt x="590" y="789"/>
                  </a:cubicBezTo>
                  <a:cubicBezTo>
                    <a:pt x="590" y="771"/>
                    <a:pt x="607" y="745"/>
                    <a:pt x="624" y="728"/>
                  </a:cubicBezTo>
                  <a:cubicBezTo>
                    <a:pt x="650" y="702"/>
                    <a:pt x="676" y="667"/>
                    <a:pt x="711" y="650"/>
                  </a:cubicBezTo>
                  <a:cubicBezTo>
                    <a:pt x="780" y="598"/>
                    <a:pt x="858" y="555"/>
                    <a:pt x="936" y="520"/>
                  </a:cubicBezTo>
                  <a:cubicBezTo>
                    <a:pt x="988" y="503"/>
                    <a:pt x="1040" y="485"/>
                    <a:pt x="1101" y="477"/>
                  </a:cubicBezTo>
                  <a:lnTo>
                    <a:pt x="1205" y="477"/>
                  </a:lnTo>
                  <a:cubicBezTo>
                    <a:pt x="1265" y="477"/>
                    <a:pt x="1317" y="477"/>
                    <a:pt x="1369" y="485"/>
                  </a:cubicBezTo>
                  <a:cubicBezTo>
                    <a:pt x="1551" y="511"/>
                    <a:pt x="1733" y="563"/>
                    <a:pt x="1898" y="641"/>
                  </a:cubicBezTo>
                  <a:cubicBezTo>
                    <a:pt x="2314" y="832"/>
                    <a:pt x="2695" y="1066"/>
                    <a:pt x="3041" y="1352"/>
                  </a:cubicBezTo>
                  <a:lnTo>
                    <a:pt x="3024" y="1334"/>
                  </a:lnTo>
                  <a:lnTo>
                    <a:pt x="3024" y="1334"/>
                  </a:lnTo>
                  <a:cubicBezTo>
                    <a:pt x="3258" y="1516"/>
                    <a:pt x="3475" y="1707"/>
                    <a:pt x="3691" y="1906"/>
                  </a:cubicBezTo>
                  <a:cubicBezTo>
                    <a:pt x="3864" y="2054"/>
                    <a:pt x="4020" y="2218"/>
                    <a:pt x="4159" y="2400"/>
                  </a:cubicBezTo>
                  <a:lnTo>
                    <a:pt x="4168" y="2391"/>
                  </a:lnTo>
                  <a:cubicBezTo>
                    <a:pt x="4003" y="2132"/>
                    <a:pt x="3821" y="1889"/>
                    <a:pt x="3613" y="1664"/>
                  </a:cubicBezTo>
                  <a:cubicBezTo>
                    <a:pt x="3336" y="1343"/>
                    <a:pt x="3024" y="1049"/>
                    <a:pt x="2704" y="780"/>
                  </a:cubicBezTo>
                  <a:cubicBezTo>
                    <a:pt x="2392" y="511"/>
                    <a:pt x="2054" y="295"/>
                    <a:pt x="1681" y="139"/>
                  </a:cubicBezTo>
                  <a:cubicBezTo>
                    <a:pt x="1525" y="70"/>
                    <a:pt x="1361" y="26"/>
                    <a:pt x="1187" y="9"/>
                  </a:cubicBezTo>
                  <a:cubicBezTo>
                    <a:pt x="1153" y="9"/>
                    <a:pt x="1118" y="0"/>
                    <a:pt x="1084" y="0"/>
                  </a:cubicBezTo>
                  <a:close/>
                </a:path>
              </a:pathLst>
            </a:custGeom>
            <a:solidFill>
              <a:srgbClr val="E3EE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763950" y="2066525"/>
              <a:ext cx="6604300" cy="3405550"/>
            </a:xfrm>
            <a:custGeom>
              <a:rect b="b" l="l" r="r" t="t"/>
              <a:pathLst>
                <a:path extrusionOk="0" h="136222" w="264172">
                  <a:moveTo>
                    <a:pt x="223663" y="0"/>
                  </a:moveTo>
                  <a:lnTo>
                    <a:pt x="223663" y="0"/>
                  </a:lnTo>
                  <a:cubicBezTo>
                    <a:pt x="235289" y="28304"/>
                    <a:pt x="172081" y="48307"/>
                    <a:pt x="115821" y="52717"/>
                  </a:cubicBezTo>
                  <a:cubicBezTo>
                    <a:pt x="41195" y="58573"/>
                    <a:pt x="0" y="103458"/>
                    <a:pt x="8291" y="105624"/>
                  </a:cubicBezTo>
                  <a:cubicBezTo>
                    <a:pt x="9949" y="106057"/>
                    <a:pt x="11811" y="106245"/>
                    <a:pt x="13794" y="106245"/>
                  </a:cubicBezTo>
                  <a:cubicBezTo>
                    <a:pt x="26990" y="106245"/>
                    <a:pt x="45578" y="97923"/>
                    <a:pt x="45578" y="97923"/>
                  </a:cubicBezTo>
                  <a:lnTo>
                    <a:pt x="45578" y="97923"/>
                  </a:lnTo>
                  <a:cubicBezTo>
                    <a:pt x="45578" y="97923"/>
                    <a:pt x="37062" y="133572"/>
                    <a:pt x="47250" y="136171"/>
                  </a:cubicBezTo>
                  <a:cubicBezTo>
                    <a:pt x="47381" y="136205"/>
                    <a:pt x="47515" y="136221"/>
                    <a:pt x="47653" y="136221"/>
                  </a:cubicBezTo>
                  <a:cubicBezTo>
                    <a:pt x="51945" y="136221"/>
                    <a:pt x="59691" y="120264"/>
                    <a:pt x="87830" y="107218"/>
                  </a:cubicBezTo>
                  <a:cubicBezTo>
                    <a:pt x="117259" y="93574"/>
                    <a:pt x="150119" y="106092"/>
                    <a:pt x="199128" y="79747"/>
                  </a:cubicBezTo>
                  <a:cubicBezTo>
                    <a:pt x="264171" y="44791"/>
                    <a:pt x="223664" y="2"/>
                    <a:pt x="2236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43"/>
          <p:cNvSpPr txBox="1"/>
          <p:nvPr>
            <p:ph idx="1" type="subTitle"/>
          </p:nvPr>
        </p:nvSpPr>
        <p:spPr>
          <a:xfrm flipH="1">
            <a:off x="2351850" y="1314000"/>
            <a:ext cx="4440300" cy="25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 1964, Martin Luther King Jr. recebeu o Prêmio Nobel da Paz em reconhecimento ao seu trabalho na luta contra a discriminação racial por meio de métodos pacíficos. Ele foi o mais jovem a receber esse prêmio até então.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44"/>
          <p:cNvSpPr txBox="1"/>
          <p:nvPr>
            <p:ph idx="6" type="title"/>
          </p:nvPr>
        </p:nvSpPr>
        <p:spPr>
          <a:xfrm>
            <a:off x="605225" y="366600"/>
            <a:ext cx="3997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DESTAQUES</a:t>
            </a:r>
            <a:endParaRPr/>
          </a:p>
        </p:txBody>
      </p:sp>
      <p:sp>
        <p:nvSpPr>
          <p:cNvPr id="1009" name="Google Shape;1009;p44"/>
          <p:cNvSpPr txBox="1"/>
          <p:nvPr>
            <p:ph idx="5" type="subTitle"/>
          </p:nvPr>
        </p:nvSpPr>
        <p:spPr>
          <a:xfrm>
            <a:off x="1840792" y="3240923"/>
            <a:ext cx="15852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Ganhou em 1964, sendo o mais jovem vencedor até então!</a:t>
            </a:r>
            <a:endParaRPr/>
          </a:p>
        </p:txBody>
      </p:sp>
      <p:sp>
        <p:nvSpPr>
          <p:cNvPr id="1010" name="Google Shape;1010;p44"/>
          <p:cNvSpPr txBox="1"/>
          <p:nvPr>
            <p:ph idx="4" type="ctrTitle"/>
          </p:nvPr>
        </p:nvSpPr>
        <p:spPr>
          <a:xfrm>
            <a:off x="1410618" y="2754037"/>
            <a:ext cx="244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CONQUISTA</a:t>
            </a:r>
            <a:endParaRPr/>
          </a:p>
        </p:txBody>
      </p:sp>
      <p:sp>
        <p:nvSpPr>
          <p:cNvPr id="1011" name="Google Shape;1011;p44"/>
          <p:cNvSpPr/>
          <p:nvPr/>
        </p:nvSpPr>
        <p:spPr>
          <a:xfrm>
            <a:off x="2215218" y="1982875"/>
            <a:ext cx="836400" cy="81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44"/>
          <p:cNvSpPr/>
          <p:nvPr/>
        </p:nvSpPr>
        <p:spPr>
          <a:xfrm>
            <a:off x="4154582" y="1982875"/>
            <a:ext cx="836400" cy="81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44"/>
          <p:cNvSpPr/>
          <p:nvPr/>
        </p:nvSpPr>
        <p:spPr>
          <a:xfrm>
            <a:off x="6030569" y="1982875"/>
            <a:ext cx="836400" cy="81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44"/>
          <p:cNvSpPr txBox="1"/>
          <p:nvPr>
            <p:ph type="ctrTitle"/>
          </p:nvPr>
        </p:nvSpPr>
        <p:spPr>
          <a:xfrm>
            <a:off x="5135369" y="2754037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INVESTIMENTO</a:t>
            </a:r>
            <a:endParaRPr/>
          </a:p>
        </p:txBody>
      </p:sp>
      <p:sp>
        <p:nvSpPr>
          <p:cNvPr id="1015" name="Google Shape;1015;p44"/>
          <p:cNvSpPr txBox="1"/>
          <p:nvPr>
            <p:ph idx="1" type="subTitle"/>
          </p:nvPr>
        </p:nvSpPr>
        <p:spPr>
          <a:xfrm>
            <a:off x="5563638" y="3240925"/>
            <a:ext cx="17703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 prêmio impulsionou ainda mais o movimento pelos direitos civis.</a:t>
            </a:r>
            <a:endParaRPr/>
          </a:p>
        </p:txBody>
      </p:sp>
      <p:sp>
        <p:nvSpPr>
          <p:cNvPr id="1016" name="Google Shape;1016;p44"/>
          <p:cNvSpPr txBox="1"/>
          <p:nvPr>
            <p:ph idx="2" type="ctrTitle"/>
          </p:nvPr>
        </p:nvSpPr>
        <p:spPr>
          <a:xfrm>
            <a:off x="3259382" y="2754037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DISSEMINAÇÃO</a:t>
            </a:r>
            <a:endParaRPr/>
          </a:p>
        </p:txBody>
      </p:sp>
      <p:sp>
        <p:nvSpPr>
          <p:cNvPr id="1017" name="Google Shape;1017;p44"/>
          <p:cNvSpPr txBox="1"/>
          <p:nvPr>
            <p:ph idx="3" type="subTitle"/>
          </p:nvPr>
        </p:nvSpPr>
        <p:spPr>
          <a:xfrm>
            <a:off x="3687642" y="3240923"/>
            <a:ext cx="1770300" cy="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Reconhecimento por sua luta pacífica contra a segregação.</a:t>
            </a:r>
            <a:endParaRPr/>
          </a:p>
        </p:txBody>
      </p:sp>
      <p:sp>
        <p:nvSpPr>
          <p:cNvPr id="1018" name="Google Shape;1018;p44"/>
          <p:cNvSpPr txBox="1"/>
          <p:nvPr/>
        </p:nvSpPr>
        <p:spPr>
          <a:xfrm>
            <a:off x="1935468" y="2216871"/>
            <a:ext cx="1395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rPr>
              <a:t>01</a:t>
            </a:r>
            <a:endParaRPr sz="5000">
              <a:solidFill>
                <a:schemeClr val="accen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1019" name="Google Shape;1019;p44"/>
          <p:cNvSpPr txBox="1"/>
          <p:nvPr/>
        </p:nvSpPr>
        <p:spPr>
          <a:xfrm>
            <a:off x="3874832" y="2216871"/>
            <a:ext cx="1395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rPr>
              <a:t>02</a:t>
            </a:r>
            <a:endParaRPr sz="5000">
              <a:solidFill>
                <a:schemeClr val="accen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1020" name="Google Shape;1020;p44"/>
          <p:cNvSpPr txBox="1"/>
          <p:nvPr/>
        </p:nvSpPr>
        <p:spPr>
          <a:xfrm>
            <a:off x="5750819" y="2216871"/>
            <a:ext cx="1395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Reem Kufi"/>
                <a:ea typeface="Reem Kufi"/>
                <a:cs typeface="Reem Kufi"/>
                <a:sym typeface="Reem Kufi"/>
              </a:rPr>
              <a:t>03</a:t>
            </a:r>
            <a:endParaRPr sz="5000">
              <a:solidFill>
                <a:schemeClr val="accent2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5"/>
          <p:cNvSpPr/>
          <p:nvPr/>
        </p:nvSpPr>
        <p:spPr>
          <a:xfrm>
            <a:off x="4324825" y="777175"/>
            <a:ext cx="5160600" cy="1639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26" name="Google Shape;1026;p45"/>
          <p:cNvSpPr txBox="1"/>
          <p:nvPr>
            <p:ph type="ctrTitle"/>
          </p:nvPr>
        </p:nvSpPr>
        <p:spPr>
          <a:xfrm>
            <a:off x="4324825" y="754725"/>
            <a:ext cx="4902300" cy="16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ASSASSINATO E LEGADO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1027" name="Google Shape;1027;p45"/>
          <p:cNvSpPr txBox="1"/>
          <p:nvPr/>
        </p:nvSpPr>
        <p:spPr>
          <a:xfrm>
            <a:off x="4105000" y="2337375"/>
            <a:ext cx="37050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Reem Kufi Medium"/>
                <a:ea typeface="Reem Kufi Medium"/>
                <a:cs typeface="Reem Kufi Medium"/>
                <a:sym typeface="Reem Kufi Medium"/>
              </a:rPr>
              <a:t>Como faleceu e qual legado deixou-nos.</a:t>
            </a:r>
            <a:endParaRPr sz="2800">
              <a:solidFill>
                <a:schemeClr val="accent3"/>
              </a:solidFill>
              <a:latin typeface="Reem Kufi Medium"/>
              <a:ea typeface="Reem Kufi Medium"/>
              <a:cs typeface="Reem Kufi Medium"/>
              <a:sym typeface="Reem Kufi Medium"/>
            </a:endParaRPr>
          </a:p>
        </p:txBody>
      </p:sp>
      <p:sp>
        <p:nvSpPr>
          <p:cNvPr id="1028" name="Google Shape;1028;p45"/>
          <p:cNvSpPr txBox="1"/>
          <p:nvPr/>
        </p:nvSpPr>
        <p:spPr>
          <a:xfrm>
            <a:off x="4105000" y="3227475"/>
            <a:ext cx="24306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Nome da pessoa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pic>
        <p:nvPicPr>
          <p:cNvPr id="1029" name="Google Shape;1029;p45"/>
          <p:cNvPicPr preferRelativeResize="0"/>
          <p:nvPr/>
        </p:nvPicPr>
        <p:blipFill rotWithShape="1">
          <a:blip r:embed="rId3">
            <a:alphaModFix/>
          </a:blip>
          <a:srcRect b="0" l="17386" r="34663" t="0"/>
          <a:stretch/>
        </p:blipFill>
        <p:spPr>
          <a:xfrm>
            <a:off x="303606" y="460650"/>
            <a:ext cx="3599400" cy="4222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46"/>
          <p:cNvSpPr txBox="1"/>
          <p:nvPr>
            <p:ph idx="1" type="subTitle"/>
          </p:nvPr>
        </p:nvSpPr>
        <p:spPr>
          <a:xfrm>
            <a:off x="2351850" y="522825"/>
            <a:ext cx="4440300" cy="42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dia 4 de abril de 1968, foi assassinado com um tiro na sacada de um hotel em Memphis. O autor do disparo teria motivos supostamente racistas. Em dezembro de 1999, no entanto, um processo civil no Estado do Tennessee chegou à conclusão de que sua morte foi planejada por membros da máfia e do governo norte-americano.</a:t>
            </a:r>
            <a:endParaRPr sz="29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7"/>
          <p:cNvSpPr/>
          <p:nvPr/>
        </p:nvSpPr>
        <p:spPr>
          <a:xfrm>
            <a:off x="-37425" y="1468375"/>
            <a:ext cx="2753400" cy="700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47"/>
          <p:cNvSpPr txBox="1"/>
          <p:nvPr>
            <p:ph idx="1" type="subTitle"/>
          </p:nvPr>
        </p:nvSpPr>
        <p:spPr>
          <a:xfrm flipH="1">
            <a:off x="604400" y="2215075"/>
            <a:ext cx="5385300" cy="13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King foi assassinado em 4 de abril de 1968, em Memphis, Tennessee. Sua morte foi um grande choque para o movimento dos direitos civis, mas seu legado continua vivo. Suas ações influenciaram mudanças significativas nas leis dos EUA, incluindo o fim da segregação racial.</a:t>
            </a:r>
            <a:endParaRPr sz="1800"/>
          </a:p>
        </p:txBody>
      </p:sp>
      <p:sp>
        <p:nvSpPr>
          <p:cNvPr id="1041" name="Google Shape;1041;p47"/>
          <p:cNvSpPr txBox="1"/>
          <p:nvPr>
            <p:ph type="title"/>
          </p:nvPr>
        </p:nvSpPr>
        <p:spPr>
          <a:xfrm>
            <a:off x="604325" y="1578925"/>
            <a:ext cx="21117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LEGADO</a:t>
            </a:r>
            <a:endParaRPr/>
          </a:p>
        </p:txBody>
      </p:sp>
      <p:sp>
        <p:nvSpPr>
          <p:cNvPr id="1042" name="Google Shape;1042;p47"/>
          <p:cNvSpPr/>
          <p:nvPr/>
        </p:nvSpPr>
        <p:spPr>
          <a:xfrm>
            <a:off x="8962474" y="3063202"/>
            <a:ext cx="429007" cy="409875"/>
          </a:xfrm>
          <a:custGeom>
            <a:rect b="b" l="l" r="r" t="t"/>
            <a:pathLst>
              <a:path extrusionOk="0" h="5467" w="5722">
                <a:moveTo>
                  <a:pt x="4307" y="0"/>
                </a:moveTo>
                <a:lnTo>
                  <a:pt x="3237" y="960"/>
                </a:lnTo>
                <a:cubicBezTo>
                  <a:pt x="3237" y="960"/>
                  <a:pt x="0" y="3478"/>
                  <a:pt x="296" y="3966"/>
                </a:cubicBezTo>
                <a:cubicBezTo>
                  <a:pt x="322" y="4009"/>
                  <a:pt x="367" y="4029"/>
                  <a:pt x="426" y="4029"/>
                </a:cubicBezTo>
                <a:cubicBezTo>
                  <a:pt x="1038" y="4029"/>
                  <a:pt x="3236" y="1945"/>
                  <a:pt x="3237" y="1945"/>
                </a:cubicBezTo>
                <a:lnTo>
                  <a:pt x="3237" y="1945"/>
                </a:lnTo>
                <a:cubicBezTo>
                  <a:pt x="3236" y="1945"/>
                  <a:pt x="1039" y="4863"/>
                  <a:pt x="1412" y="5118"/>
                </a:cubicBezTo>
                <a:cubicBezTo>
                  <a:pt x="1428" y="5129"/>
                  <a:pt x="1446" y="5134"/>
                  <a:pt x="1468" y="5134"/>
                </a:cubicBezTo>
                <a:cubicBezTo>
                  <a:pt x="1954" y="5134"/>
                  <a:pt x="3844" y="2471"/>
                  <a:pt x="3844" y="2471"/>
                </a:cubicBezTo>
                <a:lnTo>
                  <a:pt x="3844" y="2471"/>
                </a:lnTo>
                <a:cubicBezTo>
                  <a:pt x="3844" y="2471"/>
                  <a:pt x="2116" y="5346"/>
                  <a:pt x="2467" y="5463"/>
                </a:cubicBezTo>
                <a:cubicBezTo>
                  <a:pt x="2472" y="5465"/>
                  <a:pt x="2478" y="5466"/>
                  <a:pt x="2485" y="5466"/>
                </a:cubicBezTo>
                <a:cubicBezTo>
                  <a:pt x="2881" y="5466"/>
                  <a:pt x="4723" y="1976"/>
                  <a:pt x="4723" y="1976"/>
                </a:cubicBezTo>
                <a:cubicBezTo>
                  <a:pt x="4723" y="1976"/>
                  <a:pt x="5285" y="3093"/>
                  <a:pt x="5509" y="3093"/>
                </a:cubicBezTo>
                <a:cubicBezTo>
                  <a:pt x="5536" y="3093"/>
                  <a:pt x="5559" y="3077"/>
                  <a:pt x="5574" y="3040"/>
                </a:cubicBezTo>
                <a:cubicBezTo>
                  <a:pt x="5721" y="2697"/>
                  <a:pt x="5068" y="1285"/>
                  <a:pt x="5068" y="1285"/>
                </a:cubicBezTo>
                <a:lnTo>
                  <a:pt x="43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" name="Google Shape;1043;p47"/>
          <p:cNvGrpSpPr/>
          <p:nvPr/>
        </p:nvGrpSpPr>
        <p:grpSpPr>
          <a:xfrm>
            <a:off x="5989710" y="582575"/>
            <a:ext cx="3284690" cy="3940099"/>
            <a:chOff x="6065910" y="658775"/>
            <a:chExt cx="3284690" cy="3940099"/>
          </a:xfrm>
        </p:grpSpPr>
        <p:sp>
          <p:nvSpPr>
            <p:cNvPr id="1044" name="Google Shape;1044;p47"/>
            <p:cNvSpPr/>
            <p:nvPr/>
          </p:nvSpPr>
          <p:spPr>
            <a:xfrm>
              <a:off x="6780938" y="4132249"/>
              <a:ext cx="209836" cy="251218"/>
            </a:xfrm>
            <a:custGeom>
              <a:rect b="b" l="l" r="r" t="t"/>
              <a:pathLst>
                <a:path extrusionOk="0" h="11419" w="9538">
                  <a:moveTo>
                    <a:pt x="974" y="1"/>
                  </a:moveTo>
                  <a:lnTo>
                    <a:pt x="0" y="11418"/>
                  </a:lnTo>
                  <a:lnTo>
                    <a:pt x="8563" y="11418"/>
                  </a:lnTo>
                  <a:lnTo>
                    <a:pt x="9537" y="1"/>
                  </a:ln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8093571" y="4055420"/>
              <a:ext cx="206316" cy="288310"/>
            </a:xfrm>
            <a:custGeom>
              <a:rect b="b" l="l" r="r" t="t"/>
              <a:pathLst>
                <a:path extrusionOk="0" h="13105" w="9378">
                  <a:moveTo>
                    <a:pt x="8743" y="1"/>
                  </a:moveTo>
                  <a:lnTo>
                    <a:pt x="1" y="1351"/>
                  </a:lnTo>
                  <a:lnTo>
                    <a:pt x="1090" y="13104"/>
                  </a:lnTo>
                  <a:lnTo>
                    <a:pt x="9377" y="13104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8117553" y="4343727"/>
              <a:ext cx="629222" cy="200156"/>
            </a:xfrm>
            <a:custGeom>
              <a:rect b="b" l="l" r="r" t="t"/>
              <a:pathLst>
                <a:path extrusionOk="0" h="9098" w="28601">
                  <a:moveTo>
                    <a:pt x="0" y="0"/>
                  </a:moveTo>
                  <a:lnTo>
                    <a:pt x="1053" y="9097"/>
                  </a:lnTo>
                  <a:lnTo>
                    <a:pt x="28600" y="9097"/>
                  </a:lnTo>
                  <a:cubicBezTo>
                    <a:pt x="25973" y="5728"/>
                    <a:pt x="19873" y="124"/>
                    <a:pt x="8287" y="0"/>
                  </a:cubicBezTo>
                  <a:close/>
                </a:path>
              </a:pathLst>
            </a:custGeom>
            <a:solidFill>
              <a:srgbClr val="00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8140698" y="4543874"/>
              <a:ext cx="641850" cy="55000"/>
            </a:xfrm>
            <a:custGeom>
              <a:rect b="b" l="l" r="r" t="t"/>
              <a:pathLst>
                <a:path extrusionOk="0" h="2500" w="29175">
                  <a:moveTo>
                    <a:pt x="1" y="0"/>
                  </a:moveTo>
                  <a:lnTo>
                    <a:pt x="557" y="2500"/>
                  </a:lnTo>
                  <a:lnTo>
                    <a:pt x="29175" y="2500"/>
                  </a:lnTo>
                  <a:cubicBezTo>
                    <a:pt x="29175" y="2500"/>
                    <a:pt x="28686" y="1455"/>
                    <a:pt x="27548" y="0"/>
                  </a:cubicBezTo>
                  <a:close/>
                </a:path>
              </a:pathLst>
            </a:custGeom>
            <a:solidFill>
              <a:srgbClr val="00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6431950" y="4383461"/>
              <a:ext cx="558800" cy="160908"/>
            </a:xfrm>
            <a:custGeom>
              <a:rect b="b" l="l" r="r" t="t"/>
              <a:pathLst>
                <a:path extrusionOk="0" h="7314" w="25400">
                  <a:moveTo>
                    <a:pt x="13090" y="0"/>
                  </a:moveTo>
                  <a:cubicBezTo>
                    <a:pt x="6165" y="0"/>
                    <a:pt x="1975" y="4463"/>
                    <a:pt x="1" y="7313"/>
                  </a:cubicBezTo>
                  <a:lnTo>
                    <a:pt x="25395" y="7313"/>
                  </a:lnTo>
                  <a:lnTo>
                    <a:pt x="25399" y="0"/>
                  </a:lnTo>
                  <a:close/>
                </a:path>
              </a:pathLst>
            </a:custGeom>
            <a:solidFill>
              <a:srgbClr val="00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6401984" y="4544358"/>
              <a:ext cx="588764" cy="50996"/>
            </a:xfrm>
            <a:custGeom>
              <a:rect b="b" l="l" r="r" t="t"/>
              <a:pathLst>
                <a:path extrusionOk="0" h="2318" w="26762">
                  <a:moveTo>
                    <a:pt x="1363" y="0"/>
                  </a:moveTo>
                  <a:cubicBezTo>
                    <a:pt x="441" y="1336"/>
                    <a:pt x="1" y="2318"/>
                    <a:pt x="1" y="2318"/>
                  </a:cubicBezTo>
                  <a:lnTo>
                    <a:pt x="26761" y="2318"/>
                  </a:lnTo>
                  <a:lnTo>
                    <a:pt x="26761" y="0"/>
                  </a:lnTo>
                  <a:close/>
                </a:path>
              </a:pathLst>
            </a:custGeom>
            <a:solidFill>
              <a:srgbClr val="0000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6203332" y="2091552"/>
              <a:ext cx="533654" cy="421036"/>
            </a:xfrm>
            <a:custGeom>
              <a:rect b="b" l="l" r="r" t="t"/>
              <a:pathLst>
                <a:path extrusionOk="0" h="19138" w="24257">
                  <a:moveTo>
                    <a:pt x="22828" y="1"/>
                  </a:moveTo>
                  <a:cubicBezTo>
                    <a:pt x="22828" y="1"/>
                    <a:pt x="6754" y="2168"/>
                    <a:pt x="0" y="14175"/>
                  </a:cubicBezTo>
                  <a:lnTo>
                    <a:pt x="7739" y="19138"/>
                  </a:lnTo>
                  <a:cubicBezTo>
                    <a:pt x="13205" y="9459"/>
                    <a:pt x="24257" y="9340"/>
                    <a:pt x="24257" y="9340"/>
                  </a:cubicBezTo>
                  <a:lnTo>
                    <a:pt x="22828" y="1"/>
                  </a:lnTo>
                  <a:close/>
                </a:path>
              </a:pathLst>
            </a:custGeom>
            <a:solidFill>
              <a:srgbClr val="FFF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6157679" y="2403422"/>
              <a:ext cx="215908" cy="185526"/>
            </a:xfrm>
            <a:custGeom>
              <a:rect b="b" l="l" r="r" t="t"/>
              <a:pathLst>
                <a:path extrusionOk="0" h="8433" w="9814">
                  <a:moveTo>
                    <a:pt x="2075" y="0"/>
                  </a:moveTo>
                  <a:cubicBezTo>
                    <a:pt x="1176" y="1597"/>
                    <a:pt x="478" y="3302"/>
                    <a:pt x="1" y="5075"/>
                  </a:cubicBezTo>
                  <a:lnTo>
                    <a:pt x="8258" y="8433"/>
                  </a:lnTo>
                  <a:cubicBezTo>
                    <a:pt x="8668" y="7231"/>
                    <a:pt x="9191" y="6067"/>
                    <a:pt x="9814" y="4959"/>
                  </a:cubicBezTo>
                  <a:lnTo>
                    <a:pt x="2075" y="0"/>
                  </a:ln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6065910" y="2515145"/>
              <a:ext cx="638000" cy="982718"/>
            </a:xfrm>
            <a:custGeom>
              <a:rect b="b" l="l" r="r" t="t"/>
              <a:pathLst>
                <a:path extrusionOk="0" h="44669" w="29000">
                  <a:moveTo>
                    <a:pt x="4176" y="0"/>
                  </a:moveTo>
                  <a:cubicBezTo>
                    <a:pt x="4093" y="306"/>
                    <a:pt x="4011" y="616"/>
                    <a:pt x="3941" y="937"/>
                  </a:cubicBezTo>
                  <a:cubicBezTo>
                    <a:pt x="0" y="18268"/>
                    <a:pt x="21104" y="30219"/>
                    <a:pt x="21104" y="30219"/>
                  </a:cubicBezTo>
                  <a:cubicBezTo>
                    <a:pt x="21104" y="30219"/>
                    <a:pt x="15041" y="38536"/>
                    <a:pt x="16253" y="39480"/>
                  </a:cubicBezTo>
                  <a:cubicBezTo>
                    <a:pt x="16326" y="39536"/>
                    <a:pt x="16412" y="39563"/>
                    <a:pt x="16510" y="39563"/>
                  </a:cubicBezTo>
                  <a:cubicBezTo>
                    <a:pt x="18058" y="39563"/>
                    <a:pt x="22596" y="32962"/>
                    <a:pt x="22597" y="32962"/>
                  </a:cubicBezTo>
                  <a:lnTo>
                    <a:pt x="22597" y="32962"/>
                  </a:lnTo>
                  <a:cubicBezTo>
                    <a:pt x="22596" y="32962"/>
                    <a:pt x="18302" y="41708"/>
                    <a:pt x="19149" y="42816"/>
                  </a:cubicBezTo>
                  <a:cubicBezTo>
                    <a:pt x="19193" y="42874"/>
                    <a:pt x="19250" y="42901"/>
                    <a:pt x="19317" y="42901"/>
                  </a:cubicBezTo>
                  <a:cubicBezTo>
                    <a:pt x="20532" y="42901"/>
                    <a:pt x="25231" y="33966"/>
                    <a:pt x="25231" y="33965"/>
                  </a:cubicBezTo>
                  <a:lnTo>
                    <a:pt x="25231" y="33965"/>
                  </a:lnTo>
                  <a:cubicBezTo>
                    <a:pt x="25231" y="33966"/>
                    <a:pt x="23902" y="44443"/>
                    <a:pt x="24962" y="44666"/>
                  </a:cubicBezTo>
                  <a:cubicBezTo>
                    <a:pt x="24968" y="44668"/>
                    <a:pt x="24975" y="44668"/>
                    <a:pt x="24981" y="44668"/>
                  </a:cubicBezTo>
                  <a:cubicBezTo>
                    <a:pt x="26060" y="44668"/>
                    <a:pt x="28999" y="26093"/>
                    <a:pt x="28999" y="26093"/>
                  </a:cubicBezTo>
                  <a:cubicBezTo>
                    <a:pt x="28999" y="26093"/>
                    <a:pt x="7922" y="16634"/>
                    <a:pt x="12403" y="3429"/>
                  </a:cubicBezTo>
                  <a:cubicBezTo>
                    <a:pt x="12410" y="3407"/>
                    <a:pt x="12422" y="3385"/>
                    <a:pt x="12429" y="3359"/>
                  </a:cubicBezTo>
                  <a:lnTo>
                    <a:pt x="4176" y="0"/>
                  </a:ln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8307932" y="2405622"/>
              <a:ext cx="1042668" cy="1153900"/>
            </a:xfrm>
            <a:custGeom>
              <a:rect b="b" l="l" r="r" t="t"/>
              <a:pathLst>
                <a:path extrusionOk="0" h="52450" w="47394">
                  <a:moveTo>
                    <a:pt x="8217" y="1"/>
                  </a:moveTo>
                  <a:cubicBezTo>
                    <a:pt x="6932" y="1"/>
                    <a:pt x="5649" y="140"/>
                    <a:pt x="4392" y="415"/>
                  </a:cubicBezTo>
                  <a:cubicBezTo>
                    <a:pt x="2963" y="732"/>
                    <a:pt x="1358" y="1453"/>
                    <a:pt x="1075" y="2889"/>
                  </a:cubicBezTo>
                  <a:cubicBezTo>
                    <a:pt x="922" y="3669"/>
                    <a:pt x="0" y="4034"/>
                    <a:pt x="694" y="4426"/>
                  </a:cubicBezTo>
                  <a:cubicBezTo>
                    <a:pt x="5701" y="7292"/>
                    <a:pt x="8276" y="13004"/>
                    <a:pt x="10712" y="17668"/>
                  </a:cubicBezTo>
                  <a:cubicBezTo>
                    <a:pt x="11149" y="18500"/>
                    <a:pt x="27413" y="40399"/>
                    <a:pt x="28249" y="41645"/>
                  </a:cubicBezTo>
                  <a:cubicBezTo>
                    <a:pt x="29630" y="43697"/>
                    <a:pt x="27812" y="47775"/>
                    <a:pt x="28965" y="49872"/>
                  </a:cubicBezTo>
                  <a:cubicBezTo>
                    <a:pt x="29149" y="50208"/>
                    <a:pt x="29365" y="50350"/>
                    <a:pt x="29587" y="50350"/>
                  </a:cubicBezTo>
                  <a:cubicBezTo>
                    <a:pt x="30384" y="50350"/>
                    <a:pt x="31250" y="48510"/>
                    <a:pt x="30947" y="47301"/>
                  </a:cubicBezTo>
                  <a:cubicBezTo>
                    <a:pt x="30909" y="47193"/>
                    <a:pt x="30924" y="47074"/>
                    <a:pt x="30980" y="46977"/>
                  </a:cubicBezTo>
                  <a:cubicBezTo>
                    <a:pt x="31984" y="47059"/>
                    <a:pt x="32827" y="48256"/>
                    <a:pt x="33573" y="48868"/>
                  </a:cubicBezTo>
                  <a:cubicBezTo>
                    <a:pt x="35394" y="50361"/>
                    <a:pt x="37499" y="51988"/>
                    <a:pt x="39887" y="52372"/>
                  </a:cubicBezTo>
                  <a:cubicBezTo>
                    <a:pt x="40203" y="52424"/>
                    <a:pt x="40521" y="52450"/>
                    <a:pt x="40841" y="52450"/>
                  </a:cubicBezTo>
                  <a:cubicBezTo>
                    <a:pt x="40959" y="52450"/>
                    <a:pt x="41078" y="52446"/>
                    <a:pt x="41196" y="52439"/>
                  </a:cubicBezTo>
                  <a:cubicBezTo>
                    <a:pt x="39596" y="49734"/>
                    <a:pt x="37659" y="47242"/>
                    <a:pt x="35435" y="45025"/>
                  </a:cubicBezTo>
                  <a:lnTo>
                    <a:pt x="35435" y="45025"/>
                  </a:lnTo>
                  <a:cubicBezTo>
                    <a:pt x="38946" y="46749"/>
                    <a:pt x="42581" y="48506"/>
                    <a:pt x="46487" y="48730"/>
                  </a:cubicBezTo>
                  <a:cubicBezTo>
                    <a:pt x="46562" y="48103"/>
                    <a:pt x="45912" y="47659"/>
                    <a:pt x="45353" y="47372"/>
                  </a:cubicBezTo>
                  <a:lnTo>
                    <a:pt x="38058" y="43600"/>
                  </a:lnTo>
                  <a:lnTo>
                    <a:pt x="38058" y="43600"/>
                  </a:lnTo>
                  <a:cubicBezTo>
                    <a:pt x="40196" y="44294"/>
                    <a:pt x="42423" y="44646"/>
                    <a:pt x="44658" y="44646"/>
                  </a:cubicBezTo>
                  <a:cubicBezTo>
                    <a:pt x="45570" y="44646"/>
                    <a:pt x="46484" y="44587"/>
                    <a:pt x="47394" y="44469"/>
                  </a:cubicBezTo>
                  <a:cubicBezTo>
                    <a:pt x="45935" y="43525"/>
                    <a:pt x="44122" y="43383"/>
                    <a:pt x="42424" y="43010"/>
                  </a:cubicBezTo>
                  <a:cubicBezTo>
                    <a:pt x="35245" y="41436"/>
                    <a:pt x="29850" y="35608"/>
                    <a:pt x="25424" y="29742"/>
                  </a:cubicBezTo>
                  <a:cubicBezTo>
                    <a:pt x="19156" y="21437"/>
                    <a:pt x="10578" y="658"/>
                    <a:pt x="9892" y="266"/>
                  </a:cubicBezTo>
                  <a:cubicBezTo>
                    <a:pt x="9503" y="46"/>
                    <a:pt x="9041" y="16"/>
                    <a:pt x="8593" y="5"/>
                  </a:cubicBezTo>
                  <a:cubicBezTo>
                    <a:pt x="8468" y="2"/>
                    <a:pt x="8342" y="1"/>
                    <a:pt x="8217" y="1"/>
                  </a:cubicBez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8016082" y="2090649"/>
              <a:ext cx="418902" cy="377124"/>
            </a:xfrm>
            <a:custGeom>
              <a:rect b="b" l="l" r="r" t="t"/>
              <a:pathLst>
                <a:path extrusionOk="0" h="17142" w="19041">
                  <a:moveTo>
                    <a:pt x="1" y="1"/>
                  </a:moveTo>
                  <a:lnTo>
                    <a:pt x="1568" y="11567"/>
                  </a:lnTo>
                  <a:cubicBezTo>
                    <a:pt x="1568" y="11567"/>
                    <a:pt x="6855" y="12090"/>
                    <a:pt x="11735" y="17142"/>
                  </a:cubicBezTo>
                  <a:lnTo>
                    <a:pt x="19041" y="9582"/>
                  </a:lnTo>
                  <a:cubicBezTo>
                    <a:pt x="10500" y="120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8274270" y="2301467"/>
              <a:ext cx="264660" cy="250470"/>
            </a:xfrm>
            <a:custGeom>
              <a:rect b="b" l="l" r="r" t="t"/>
              <a:pathLst>
                <a:path extrusionOk="0" h="11385" w="12030">
                  <a:moveTo>
                    <a:pt x="7306" y="0"/>
                  </a:moveTo>
                  <a:lnTo>
                    <a:pt x="0" y="7560"/>
                  </a:lnTo>
                  <a:cubicBezTo>
                    <a:pt x="1120" y="8724"/>
                    <a:pt x="2112" y="10007"/>
                    <a:pt x="2967" y="11384"/>
                  </a:cubicBezTo>
                  <a:lnTo>
                    <a:pt x="12030" y="5836"/>
                  </a:lnTo>
                  <a:cubicBezTo>
                    <a:pt x="10683" y="3716"/>
                    <a:pt x="9097" y="1758"/>
                    <a:pt x="7306" y="0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6673725" y="2959662"/>
              <a:ext cx="1670548" cy="1287550"/>
            </a:xfrm>
            <a:custGeom>
              <a:rect b="b" l="l" r="r" t="t"/>
              <a:pathLst>
                <a:path extrusionOk="0" h="58525" w="75934">
                  <a:moveTo>
                    <a:pt x="68397" y="1"/>
                  </a:moveTo>
                  <a:lnTo>
                    <a:pt x="3985" y="8232"/>
                  </a:lnTo>
                  <a:cubicBezTo>
                    <a:pt x="4019" y="13444"/>
                    <a:pt x="0" y="38600"/>
                    <a:pt x="23" y="41574"/>
                  </a:cubicBezTo>
                  <a:cubicBezTo>
                    <a:pt x="45" y="44249"/>
                    <a:pt x="56" y="45790"/>
                    <a:pt x="56" y="45790"/>
                  </a:cubicBezTo>
                  <a:lnTo>
                    <a:pt x="239" y="45801"/>
                  </a:lnTo>
                  <a:lnTo>
                    <a:pt x="653" y="58439"/>
                  </a:lnTo>
                  <a:lnTo>
                    <a:pt x="16645" y="57648"/>
                  </a:lnTo>
                  <a:lnTo>
                    <a:pt x="16757" y="46346"/>
                  </a:lnTo>
                  <a:cubicBezTo>
                    <a:pt x="16828" y="39279"/>
                    <a:pt x="19317" y="32451"/>
                    <a:pt x="23805" y="26992"/>
                  </a:cubicBezTo>
                  <a:lnTo>
                    <a:pt x="35114" y="13243"/>
                  </a:lnTo>
                  <a:lnTo>
                    <a:pt x="47513" y="25350"/>
                  </a:lnTo>
                  <a:cubicBezTo>
                    <a:pt x="53300" y="31003"/>
                    <a:pt x="57408" y="38148"/>
                    <a:pt x="59382" y="45999"/>
                  </a:cubicBezTo>
                  <a:lnTo>
                    <a:pt x="62390" y="57957"/>
                  </a:lnTo>
                  <a:lnTo>
                    <a:pt x="75934" y="58524"/>
                  </a:lnTo>
                  <a:lnTo>
                    <a:pt x="75005" y="50510"/>
                  </a:lnTo>
                  <a:cubicBezTo>
                    <a:pt x="75005" y="50510"/>
                    <a:pt x="74979" y="50286"/>
                    <a:pt x="74934" y="49879"/>
                  </a:cubicBezTo>
                  <a:lnTo>
                    <a:pt x="73766" y="39820"/>
                  </a:lnTo>
                  <a:lnTo>
                    <a:pt x="73714" y="39827"/>
                  </a:lnTo>
                  <a:cubicBezTo>
                    <a:pt x="73341" y="36831"/>
                    <a:pt x="68856" y="3392"/>
                    <a:pt x="68397" y="1"/>
                  </a:cubicBezTo>
                  <a:close/>
                </a:path>
              </a:pathLst>
            </a:custGeom>
            <a:solidFill>
              <a:srgbClr val="B6D9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7214786" y="2091552"/>
              <a:ext cx="416702" cy="211596"/>
            </a:xfrm>
            <a:custGeom>
              <a:rect b="b" l="l" r="r" t="t"/>
              <a:pathLst>
                <a:path extrusionOk="0" h="9618" w="18941">
                  <a:moveTo>
                    <a:pt x="9526" y="1"/>
                  </a:moveTo>
                  <a:lnTo>
                    <a:pt x="0" y="7635"/>
                  </a:lnTo>
                  <a:cubicBezTo>
                    <a:pt x="2529" y="8815"/>
                    <a:pt x="5479" y="9618"/>
                    <a:pt x="8843" y="9618"/>
                  </a:cubicBezTo>
                  <a:cubicBezTo>
                    <a:pt x="8933" y="9618"/>
                    <a:pt x="9024" y="9617"/>
                    <a:pt x="9116" y="9616"/>
                  </a:cubicBezTo>
                  <a:cubicBezTo>
                    <a:pt x="13022" y="9564"/>
                    <a:pt x="16283" y="8396"/>
                    <a:pt x="18940" y="6788"/>
                  </a:cubicBezTo>
                  <a:lnTo>
                    <a:pt x="9526" y="1"/>
                  </a:lnTo>
                  <a:close/>
                </a:path>
              </a:pathLst>
            </a:custGeom>
            <a:solidFill>
              <a:srgbClr val="B6D9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7007334" y="2091552"/>
              <a:ext cx="781814" cy="167970"/>
            </a:xfrm>
            <a:custGeom>
              <a:rect b="b" l="l" r="r" t="t"/>
              <a:pathLst>
                <a:path extrusionOk="0" h="7635" w="35537">
                  <a:moveTo>
                    <a:pt x="18955" y="1"/>
                  </a:moveTo>
                  <a:lnTo>
                    <a:pt x="18953" y="3"/>
                  </a:lnTo>
                  <a:lnTo>
                    <a:pt x="18953" y="3"/>
                  </a:lnTo>
                  <a:lnTo>
                    <a:pt x="18958" y="3"/>
                  </a:lnTo>
                  <a:lnTo>
                    <a:pt x="18958" y="3"/>
                  </a:lnTo>
                  <a:lnTo>
                    <a:pt x="18955" y="1"/>
                  </a:lnTo>
                  <a:close/>
                  <a:moveTo>
                    <a:pt x="18958" y="3"/>
                  </a:moveTo>
                  <a:lnTo>
                    <a:pt x="28365" y="6788"/>
                  </a:lnTo>
                  <a:cubicBezTo>
                    <a:pt x="31682" y="4780"/>
                    <a:pt x="34048" y="2083"/>
                    <a:pt x="35537" y="4"/>
                  </a:cubicBezTo>
                  <a:lnTo>
                    <a:pt x="18958" y="3"/>
                  </a:ln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717" y="2168"/>
                    <a:pt x="4892" y="5512"/>
                    <a:pt x="9429" y="7635"/>
                  </a:cubicBezTo>
                  <a:lnTo>
                    <a:pt x="18953" y="3"/>
                  </a:lnTo>
                  <a:lnTo>
                    <a:pt x="18953" y="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7195403" y="1698012"/>
              <a:ext cx="199914" cy="210650"/>
            </a:xfrm>
            <a:custGeom>
              <a:rect b="b" l="l" r="r" t="t"/>
              <a:pathLst>
                <a:path extrusionOk="0" h="9575" w="9087">
                  <a:moveTo>
                    <a:pt x="150" y="0"/>
                  </a:moveTo>
                  <a:lnTo>
                    <a:pt x="150" y="0"/>
                  </a:lnTo>
                  <a:cubicBezTo>
                    <a:pt x="1" y="26"/>
                    <a:pt x="564" y="9575"/>
                    <a:pt x="564" y="9575"/>
                  </a:cubicBezTo>
                  <a:lnTo>
                    <a:pt x="9086" y="8978"/>
                  </a:lnTo>
                  <a:lnTo>
                    <a:pt x="8232" y="94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6452147" y="658775"/>
              <a:ext cx="1693472" cy="581922"/>
            </a:xfrm>
            <a:custGeom>
              <a:rect b="b" l="l" r="r" t="t"/>
              <a:pathLst>
                <a:path extrusionOk="0" h="26451" w="76976">
                  <a:moveTo>
                    <a:pt x="36620" y="0"/>
                  </a:moveTo>
                  <a:cubicBezTo>
                    <a:pt x="6986" y="0"/>
                    <a:pt x="1" y="25281"/>
                    <a:pt x="1" y="25281"/>
                  </a:cubicBezTo>
                  <a:cubicBezTo>
                    <a:pt x="4" y="25280"/>
                    <a:pt x="9" y="25280"/>
                    <a:pt x="14" y="25280"/>
                  </a:cubicBezTo>
                  <a:cubicBezTo>
                    <a:pt x="200" y="25280"/>
                    <a:pt x="1588" y="25806"/>
                    <a:pt x="3855" y="26154"/>
                  </a:cubicBezTo>
                  <a:cubicBezTo>
                    <a:pt x="4963" y="26324"/>
                    <a:pt x="6281" y="26450"/>
                    <a:pt x="7773" y="26450"/>
                  </a:cubicBezTo>
                  <a:cubicBezTo>
                    <a:pt x="15167" y="26450"/>
                    <a:pt x="26820" y="23349"/>
                    <a:pt x="38227" y="7077"/>
                  </a:cubicBezTo>
                  <a:cubicBezTo>
                    <a:pt x="38227" y="7077"/>
                    <a:pt x="45811" y="23731"/>
                    <a:pt x="70070" y="23731"/>
                  </a:cubicBezTo>
                  <a:cubicBezTo>
                    <a:pt x="71929" y="23731"/>
                    <a:pt x="73886" y="23634"/>
                    <a:pt x="75945" y="23423"/>
                  </a:cubicBezTo>
                  <a:cubicBezTo>
                    <a:pt x="76289" y="23386"/>
                    <a:pt x="76628" y="23352"/>
                    <a:pt x="76975" y="23311"/>
                  </a:cubicBezTo>
                  <a:cubicBezTo>
                    <a:pt x="76975" y="23311"/>
                    <a:pt x="71621" y="513"/>
                    <a:pt x="37398" y="6"/>
                  </a:cubicBezTo>
                  <a:cubicBezTo>
                    <a:pt x="37137" y="2"/>
                    <a:pt x="36877" y="0"/>
                    <a:pt x="36620" y="0"/>
                  </a:cubicBez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6416857" y="814457"/>
              <a:ext cx="1837198" cy="886996"/>
            </a:xfrm>
            <a:custGeom>
              <a:rect b="b" l="l" r="r" t="t"/>
              <a:pathLst>
                <a:path extrusionOk="0" h="40318" w="83509">
                  <a:moveTo>
                    <a:pt x="39831" y="1"/>
                  </a:moveTo>
                  <a:cubicBezTo>
                    <a:pt x="28417" y="16279"/>
                    <a:pt x="16762" y="19376"/>
                    <a:pt x="9369" y="19376"/>
                  </a:cubicBezTo>
                  <a:cubicBezTo>
                    <a:pt x="7881" y="19376"/>
                    <a:pt x="6565" y="19251"/>
                    <a:pt x="5459" y="19082"/>
                  </a:cubicBezTo>
                  <a:cubicBezTo>
                    <a:pt x="5388" y="19380"/>
                    <a:pt x="5343" y="19690"/>
                    <a:pt x="5325" y="19996"/>
                  </a:cubicBezTo>
                  <a:cubicBezTo>
                    <a:pt x="5325" y="19996"/>
                    <a:pt x="5302" y="20212"/>
                    <a:pt x="5299" y="20600"/>
                  </a:cubicBezTo>
                  <a:cubicBezTo>
                    <a:pt x="3306" y="20877"/>
                    <a:pt x="0" y="22015"/>
                    <a:pt x="254" y="24876"/>
                  </a:cubicBezTo>
                  <a:cubicBezTo>
                    <a:pt x="474" y="27387"/>
                    <a:pt x="2399" y="28053"/>
                    <a:pt x="4378" y="28053"/>
                  </a:cubicBezTo>
                  <a:cubicBezTo>
                    <a:pt x="5382" y="28053"/>
                    <a:pt x="6399" y="27882"/>
                    <a:pt x="7216" y="27693"/>
                  </a:cubicBezTo>
                  <a:cubicBezTo>
                    <a:pt x="10283" y="33260"/>
                    <a:pt x="18167" y="39879"/>
                    <a:pt x="38308" y="40297"/>
                  </a:cubicBezTo>
                  <a:cubicBezTo>
                    <a:pt x="38977" y="40311"/>
                    <a:pt x="39634" y="40318"/>
                    <a:pt x="40281" y="40318"/>
                  </a:cubicBezTo>
                  <a:cubicBezTo>
                    <a:pt x="62686" y="40318"/>
                    <a:pt x="72515" y="32162"/>
                    <a:pt x="76079" y="25022"/>
                  </a:cubicBezTo>
                  <a:cubicBezTo>
                    <a:pt x="76723" y="25085"/>
                    <a:pt x="77366" y="25121"/>
                    <a:pt x="77990" y="25121"/>
                  </a:cubicBezTo>
                  <a:cubicBezTo>
                    <a:pt x="80975" y="25121"/>
                    <a:pt x="83508" y="24301"/>
                    <a:pt x="83437" y="21742"/>
                  </a:cubicBezTo>
                  <a:cubicBezTo>
                    <a:pt x="83364" y="19217"/>
                    <a:pt x="80091" y="18798"/>
                    <a:pt x="77899" y="18798"/>
                  </a:cubicBezTo>
                  <a:cubicBezTo>
                    <a:pt x="77860" y="18798"/>
                    <a:pt x="77822" y="18798"/>
                    <a:pt x="77785" y="18798"/>
                  </a:cubicBezTo>
                  <a:lnTo>
                    <a:pt x="77785" y="18798"/>
                  </a:lnTo>
                  <a:cubicBezTo>
                    <a:pt x="77818" y="17851"/>
                    <a:pt x="77732" y="17019"/>
                    <a:pt x="77549" y="16347"/>
                  </a:cubicBezTo>
                  <a:cubicBezTo>
                    <a:pt x="75490" y="16558"/>
                    <a:pt x="73533" y="16655"/>
                    <a:pt x="71674" y="16655"/>
                  </a:cubicBezTo>
                  <a:cubicBezTo>
                    <a:pt x="47415" y="16655"/>
                    <a:pt x="39831" y="1"/>
                    <a:pt x="39831" y="1"/>
                  </a:cubicBezTo>
                  <a:close/>
                </a:path>
              </a:pathLst>
            </a:custGeom>
            <a:solidFill>
              <a:srgbClr val="EED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6831498" y="1148989"/>
              <a:ext cx="290114" cy="231902"/>
            </a:xfrm>
            <a:custGeom>
              <a:rect b="b" l="l" r="r" t="t"/>
              <a:pathLst>
                <a:path extrusionOk="0" h="10541" w="13187">
                  <a:moveTo>
                    <a:pt x="12761" y="0"/>
                  </a:moveTo>
                  <a:cubicBezTo>
                    <a:pt x="12758" y="0"/>
                    <a:pt x="12756" y="0"/>
                    <a:pt x="12754" y="0"/>
                  </a:cubicBezTo>
                  <a:cubicBezTo>
                    <a:pt x="12556" y="0"/>
                    <a:pt x="12399" y="164"/>
                    <a:pt x="12399" y="362"/>
                  </a:cubicBezTo>
                  <a:cubicBezTo>
                    <a:pt x="12429" y="2955"/>
                    <a:pt x="11862" y="9709"/>
                    <a:pt x="8899" y="9824"/>
                  </a:cubicBezTo>
                  <a:cubicBezTo>
                    <a:pt x="8858" y="9826"/>
                    <a:pt x="8816" y="9827"/>
                    <a:pt x="8775" y="9827"/>
                  </a:cubicBezTo>
                  <a:cubicBezTo>
                    <a:pt x="5300" y="9827"/>
                    <a:pt x="4739" y="4119"/>
                    <a:pt x="4732" y="4060"/>
                  </a:cubicBezTo>
                  <a:cubicBezTo>
                    <a:pt x="4715" y="3872"/>
                    <a:pt x="4558" y="3735"/>
                    <a:pt x="4378" y="3735"/>
                  </a:cubicBezTo>
                  <a:cubicBezTo>
                    <a:pt x="4360" y="3735"/>
                    <a:pt x="4343" y="3736"/>
                    <a:pt x="4325" y="3739"/>
                  </a:cubicBezTo>
                  <a:lnTo>
                    <a:pt x="344" y="4325"/>
                  </a:lnTo>
                  <a:cubicBezTo>
                    <a:pt x="142" y="4351"/>
                    <a:pt x="1" y="4534"/>
                    <a:pt x="30" y="4735"/>
                  </a:cubicBezTo>
                  <a:cubicBezTo>
                    <a:pt x="57" y="4912"/>
                    <a:pt x="210" y="5039"/>
                    <a:pt x="384" y="5039"/>
                  </a:cubicBezTo>
                  <a:cubicBezTo>
                    <a:pt x="404" y="5039"/>
                    <a:pt x="424" y="5037"/>
                    <a:pt x="445" y="5034"/>
                  </a:cubicBezTo>
                  <a:lnTo>
                    <a:pt x="4068" y="4500"/>
                  </a:lnTo>
                  <a:cubicBezTo>
                    <a:pt x="4265" y="5884"/>
                    <a:pt x="5194" y="10541"/>
                    <a:pt x="8765" y="10541"/>
                  </a:cubicBezTo>
                  <a:cubicBezTo>
                    <a:pt x="8821" y="10541"/>
                    <a:pt x="8873" y="10541"/>
                    <a:pt x="8926" y="10537"/>
                  </a:cubicBezTo>
                  <a:cubicBezTo>
                    <a:pt x="13187" y="10373"/>
                    <a:pt x="13123" y="761"/>
                    <a:pt x="13116" y="355"/>
                  </a:cubicBezTo>
                  <a:cubicBezTo>
                    <a:pt x="13116" y="159"/>
                    <a:pt x="12955" y="0"/>
                    <a:pt x="12761" y="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7332758" y="1108484"/>
              <a:ext cx="215402" cy="375430"/>
            </a:xfrm>
            <a:custGeom>
              <a:rect b="b" l="l" r="r" t="t"/>
              <a:pathLst>
                <a:path extrusionOk="0" h="17065" w="9791">
                  <a:moveTo>
                    <a:pt x="378" y="1"/>
                  </a:moveTo>
                  <a:cubicBezTo>
                    <a:pt x="369" y="1"/>
                    <a:pt x="360" y="1"/>
                    <a:pt x="351" y="2"/>
                  </a:cubicBezTo>
                  <a:cubicBezTo>
                    <a:pt x="149" y="20"/>
                    <a:pt x="0" y="199"/>
                    <a:pt x="23" y="401"/>
                  </a:cubicBezTo>
                  <a:lnTo>
                    <a:pt x="631" y="7688"/>
                  </a:lnTo>
                  <a:cubicBezTo>
                    <a:pt x="646" y="7863"/>
                    <a:pt x="787" y="8005"/>
                    <a:pt x="967" y="8013"/>
                  </a:cubicBezTo>
                  <a:lnTo>
                    <a:pt x="8257" y="8445"/>
                  </a:lnTo>
                  <a:cubicBezTo>
                    <a:pt x="6548" y="9613"/>
                    <a:pt x="2698" y="12143"/>
                    <a:pt x="959" y="12490"/>
                  </a:cubicBezTo>
                  <a:cubicBezTo>
                    <a:pt x="728" y="12535"/>
                    <a:pt x="605" y="12785"/>
                    <a:pt x="705" y="12994"/>
                  </a:cubicBezTo>
                  <a:lnTo>
                    <a:pt x="2567" y="16863"/>
                  </a:lnTo>
                  <a:cubicBezTo>
                    <a:pt x="2627" y="16986"/>
                    <a:pt x="2754" y="17064"/>
                    <a:pt x="2892" y="17064"/>
                  </a:cubicBezTo>
                  <a:cubicBezTo>
                    <a:pt x="2944" y="17064"/>
                    <a:pt x="2996" y="17053"/>
                    <a:pt x="3045" y="17031"/>
                  </a:cubicBezTo>
                  <a:cubicBezTo>
                    <a:pt x="3224" y="16945"/>
                    <a:pt x="3299" y="16732"/>
                    <a:pt x="3213" y="16553"/>
                  </a:cubicBezTo>
                  <a:lnTo>
                    <a:pt x="1537" y="13076"/>
                  </a:lnTo>
                  <a:cubicBezTo>
                    <a:pt x="4146" y="12259"/>
                    <a:pt x="9287" y="8606"/>
                    <a:pt x="9518" y="8442"/>
                  </a:cubicBezTo>
                  <a:cubicBezTo>
                    <a:pt x="9791" y="8244"/>
                    <a:pt x="9668" y="7811"/>
                    <a:pt x="9332" y="7792"/>
                  </a:cubicBezTo>
                  <a:lnTo>
                    <a:pt x="1317" y="7319"/>
                  </a:lnTo>
                  <a:lnTo>
                    <a:pt x="735" y="341"/>
                  </a:lnTo>
                  <a:cubicBezTo>
                    <a:pt x="728" y="149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7633453" y="1183223"/>
              <a:ext cx="247522" cy="172480"/>
            </a:xfrm>
            <a:custGeom>
              <a:rect b="b" l="l" r="r" t="t"/>
              <a:pathLst>
                <a:path extrusionOk="0" h="7840" w="11251">
                  <a:moveTo>
                    <a:pt x="359" y="0"/>
                  </a:moveTo>
                  <a:cubicBezTo>
                    <a:pt x="161" y="0"/>
                    <a:pt x="1" y="161"/>
                    <a:pt x="1" y="358"/>
                  </a:cubicBezTo>
                  <a:cubicBezTo>
                    <a:pt x="1" y="657"/>
                    <a:pt x="42" y="7638"/>
                    <a:pt x="4135" y="7836"/>
                  </a:cubicBezTo>
                  <a:cubicBezTo>
                    <a:pt x="4194" y="7839"/>
                    <a:pt x="4254" y="7839"/>
                    <a:pt x="4314" y="7839"/>
                  </a:cubicBezTo>
                  <a:cubicBezTo>
                    <a:pt x="5150" y="7839"/>
                    <a:pt x="5859" y="7548"/>
                    <a:pt x="6418" y="6970"/>
                  </a:cubicBezTo>
                  <a:cubicBezTo>
                    <a:pt x="7803" y="5548"/>
                    <a:pt x="7873" y="2772"/>
                    <a:pt x="7847" y="1743"/>
                  </a:cubicBezTo>
                  <a:lnTo>
                    <a:pt x="7847" y="1743"/>
                  </a:lnTo>
                  <a:lnTo>
                    <a:pt x="10881" y="1802"/>
                  </a:lnTo>
                  <a:cubicBezTo>
                    <a:pt x="11075" y="1802"/>
                    <a:pt x="11235" y="1649"/>
                    <a:pt x="11246" y="1452"/>
                  </a:cubicBezTo>
                  <a:cubicBezTo>
                    <a:pt x="11250" y="1254"/>
                    <a:pt x="11093" y="1093"/>
                    <a:pt x="10896" y="1090"/>
                  </a:cubicBezTo>
                  <a:lnTo>
                    <a:pt x="7482" y="1019"/>
                  </a:lnTo>
                  <a:cubicBezTo>
                    <a:pt x="7385" y="1022"/>
                    <a:pt x="7288" y="1060"/>
                    <a:pt x="7217" y="1131"/>
                  </a:cubicBezTo>
                  <a:cubicBezTo>
                    <a:pt x="7146" y="1205"/>
                    <a:pt x="7112" y="1302"/>
                    <a:pt x="7120" y="1403"/>
                  </a:cubicBezTo>
                  <a:cubicBezTo>
                    <a:pt x="7123" y="1440"/>
                    <a:pt x="7370" y="4970"/>
                    <a:pt x="5907" y="6474"/>
                  </a:cubicBezTo>
                  <a:cubicBezTo>
                    <a:pt x="5482" y="6909"/>
                    <a:pt x="4965" y="7123"/>
                    <a:pt x="4325" y="7123"/>
                  </a:cubicBezTo>
                  <a:cubicBezTo>
                    <a:pt x="4274" y="7123"/>
                    <a:pt x="4221" y="7122"/>
                    <a:pt x="4168" y="7119"/>
                  </a:cubicBezTo>
                  <a:cubicBezTo>
                    <a:pt x="754" y="6955"/>
                    <a:pt x="717" y="425"/>
                    <a:pt x="717" y="358"/>
                  </a:cubicBezTo>
                  <a:cubicBezTo>
                    <a:pt x="717" y="161"/>
                    <a:pt x="557" y="4"/>
                    <a:pt x="359" y="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7088035" y="1453554"/>
              <a:ext cx="506176" cy="171820"/>
            </a:xfrm>
            <a:custGeom>
              <a:rect b="b" l="l" r="r" t="t"/>
              <a:pathLst>
                <a:path extrusionOk="0" h="7810" w="23008">
                  <a:moveTo>
                    <a:pt x="22602" y="0"/>
                  </a:moveTo>
                  <a:cubicBezTo>
                    <a:pt x="22467" y="0"/>
                    <a:pt x="22338" y="75"/>
                    <a:pt x="22276" y="205"/>
                  </a:cubicBezTo>
                  <a:cubicBezTo>
                    <a:pt x="22242" y="272"/>
                    <a:pt x="19022" y="6880"/>
                    <a:pt x="11702" y="7089"/>
                  </a:cubicBezTo>
                  <a:cubicBezTo>
                    <a:pt x="11551" y="7093"/>
                    <a:pt x="11403" y="7095"/>
                    <a:pt x="11256" y="7095"/>
                  </a:cubicBezTo>
                  <a:cubicBezTo>
                    <a:pt x="4212" y="7095"/>
                    <a:pt x="731" y="2461"/>
                    <a:pt x="695" y="2414"/>
                  </a:cubicBezTo>
                  <a:cubicBezTo>
                    <a:pt x="625" y="2318"/>
                    <a:pt x="517" y="2267"/>
                    <a:pt x="406" y="2267"/>
                  </a:cubicBezTo>
                  <a:cubicBezTo>
                    <a:pt x="333" y="2267"/>
                    <a:pt x="259" y="2289"/>
                    <a:pt x="195" y="2336"/>
                  </a:cubicBezTo>
                  <a:cubicBezTo>
                    <a:pt x="38" y="2455"/>
                    <a:pt x="1" y="2679"/>
                    <a:pt x="116" y="2836"/>
                  </a:cubicBezTo>
                  <a:cubicBezTo>
                    <a:pt x="269" y="3044"/>
                    <a:pt x="3836" y="7809"/>
                    <a:pt x="11224" y="7809"/>
                  </a:cubicBezTo>
                  <a:cubicBezTo>
                    <a:pt x="11388" y="7809"/>
                    <a:pt x="11556" y="7809"/>
                    <a:pt x="11720" y="7802"/>
                  </a:cubicBezTo>
                  <a:cubicBezTo>
                    <a:pt x="19474" y="7582"/>
                    <a:pt x="22888" y="582"/>
                    <a:pt x="22921" y="511"/>
                  </a:cubicBezTo>
                  <a:cubicBezTo>
                    <a:pt x="23007" y="332"/>
                    <a:pt x="22932" y="119"/>
                    <a:pt x="22753" y="33"/>
                  </a:cubicBezTo>
                  <a:cubicBezTo>
                    <a:pt x="22704" y="11"/>
                    <a:pt x="22653" y="0"/>
                    <a:pt x="22602" y="0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6831168" y="1417670"/>
              <a:ext cx="130790" cy="124322"/>
            </a:xfrm>
            <a:custGeom>
              <a:rect b="b" l="l" r="r" t="t"/>
              <a:pathLst>
                <a:path extrusionOk="0" h="5651" w="5945">
                  <a:moveTo>
                    <a:pt x="3044" y="1"/>
                  </a:moveTo>
                  <a:cubicBezTo>
                    <a:pt x="1956" y="1"/>
                    <a:pt x="958" y="628"/>
                    <a:pt x="489" y="1620"/>
                  </a:cubicBezTo>
                  <a:cubicBezTo>
                    <a:pt x="1" y="2653"/>
                    <a:pt x="183" y="3877"/>
                    <a:pt x="952" y="4724"/>
                  </a:cubicBezTo>
                  <a:cubicBezTo>
                    <a:pt x="1498" y="5326"/>
                    <a:pt x="2262" y="5651"/>
                    <a:pt x="3045" y="5651"/>
                  </a:cubicBezTo>
                  <a:cubicBezTo>
                    <a:pt x="3364" y="5651"/>
                    <a:pt x="3685" y="5596"/>
                    <a:pt x="3997" y="5485"/>
                  </a:cubicBezTo>
                  <a:cubicBezTo>
                    <a:pt x="5075" y="5101"/>
                    <a:pt x="5814" y="4105"/>
                    <a:pt x="5866" y="2963"/>
                  </a:cubicBezTo>
                  <a:cubicBezTo>
                    <a:pt x="5944" y="1403"/>
                    <a:pt x="4743" y="79"/>
                    <a:pt x="3183" y="4"/>
                  </a:cubicBezTo>
                  <a:cubicBezTo>
                    <a:pt x="3137" y="2"/>
                    <a:pt x="3091" y="1"/>
                    <a:pt x="3044" y="1"/>
                  </a:cubicBezTo>
                  <a:close/>
                </a:path>
              </a:pathLst>
            </a:custGeom>
            <a:solidFill>
              <a:srgbClr val="EF7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7665311" y="1400113"/>
              <a:ext cx="130790" cy="124344"/>
            </a:xfrm>
            <a:custGeom>
              <a:rect b="b" l="l" r="r" t="t"/>
              <a:pathLst>
                <a:path extrusionOk="0" h="5652" w="5945">
                  <a:moveTo>
                    <a:pt x="3044" y="0"/>
                  </a:moveTo>
                  <a:cubicBezTo>
                    <a:pt x="1956" y="0"/>
                    <a:pt x="958" y="628"/>
                    <a:pt x="489" y="1619"/>
                  </a:cubicBezTo>
                  <a:cubicBezTo>
                    <a:pt x="0" y="2653"/>
                    <a:pt x="183" y="3877"/>
                    <a:pt x="952" y="4724"/>
                  </a:cubicBezTo>
                  <a:cubicBezTo>
                    <a:pt x="1498" y="5325"/>
                    <a:pt x="2262" y="5652"/>
                    <a:pt x="3043" y="5652"/>
                  </a:cubicBezTo>
                  <a:cubicBezTo>
                    <a:pt x="3363" y="5652"/>
                    <a:pt x="3685" y="5597"/>
                    <a:pt x="3996" y="5485"/>
                  </a:cubicBezTo>
                  <a:cubicBezTo>
                    <a:pt x="5075" y="5100"/>
                    <a:pt x="5813" y="4104"/>
                    <a:pt x="5869" y="2962"/>
                  </a:cubicBezTo>
                  <a:cubicBezTo>
                    <a:pt x="5944" y="1403"/>
                    <a:pt x="4743" y="78"/>
                    <a:pt x="3183" y="4"/>
                  </a:cubicBezTo>
                  <a:cubicBezTo>
                    <a:pt x="3137" y="1"/>
                    <a:pt x="3090" y="0"/>
                    <a:pt x="3044" y="0"/>
                  </a:cubicBezTo>
                  <a:close/>
                </a:path>
              </a:pathLst>
            </a:custGeom>
            <a:solidFill>
              <a:srgbClr val="EF7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6688576" y="1806457"/>
              <a:ext cx="729278" cy="1515316"/>
            </a:xfrm>
            <a:custGeom>
              <a:rect b="b" l="l" r="r" t="t"/>
              <a:pathLst>
                <a:path extrusionOk="0" h="68878" w="33149">
                  <a:moveTo>
                    <a:pt x="26884" y="0"/>
                  </a:moveTo>
                  <a:lnTo>
                    <a:pt x="19489" y="138"/>
                  </a:lnTo>
                  <a:lnTo>
                    <a:pt x="20294" y="5806"/>
                  </a:lnTo>
                  <a:cubicBezTo>
                    <a:pt x="11981" y="6757"/>
                    <a:pt x="5385" y="9171"/>
                    <a:pt x="187" y="12220"/>
                  </a:cubicBezTo>
                  <a:cubicBezTo>
                    <a:pt x="1" y="14791"/>
                    <a:pt x="3911" y="34939"/>
                    <a:pt x="3803" y="52058"/>
                  </a:cubicBezTo>
                  <a:cubicBezTo>
                    <a:pt x="3709" y="67020"/>
                    <a:pt x="1385" y="66680"/>
                    <a:pt x="1299" y="68878"/>
                  </a:cubicBezTo>
                  <a:lnTo>
                    <a:pt x="33148" y="64225"/>
                  </a:lnTo>
                  <a:lnTo>
                    <a:pt x="27451" y="5362"/>
                  </a:lnTo>
                  <a:lnTo>
                    <a:pt x="27395" y="5362"/>
                  </a:lnTo>
                  <a:lnTo>
                    <a:pt x="26884" y="0"/>
                  </a:ln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7280043" y="1802915"/>
              <a:ext cx="964370" cy="1424390"/>
            </a:xfrm>
            <a:custGeom>
              <a:rect b="b" l="l" r="r" t="t"/>
              <a:pathLst>
                <a:path extrusionOk="0" h="64745" w="43835">
                  <a:moveTo>
                    <a:pt x="9601" y="1"/>
                  </a:moveTo>
                  <a:lnTo>
                    <a:pt x="1" y="169"/>
                  </a:lnTo>
                  <a:lnTo>
                    <a:pt x="702" y="7515"/>
                  </a:lnTo>
                  <a:lnTo>
                    <a:pt x="2329" y="64386"/>
                  </a:lnTo>
                  <a:lnTo>
                    <a:pt x="43835" y="64744"/>
                  </a:lnTo>
                  <a:cubicBezTo>
                    <a:pt x="43010" y="59308"/>
                    <a:pt x="35141" y="17675"/>
                    <a:pt x="34436" y="12575"/>
                  </a:cubicBezTo>
                  <a:cubicBezTo>
                    <a:pt x="27929" y="9426"/>
                    <a:pt x="19978" y="6944"/>
                    <a:pt x="10426" y="5967"/>
                  </a:cubicBezTo>
                  <a:lnTo>
                    <a:pt x="9601" y="1"/>
                  </a:lnTo>
                  <a:close/>
                </a:path>
              </a:pathLst>
            </a:custGeom>
            <a:solidFill>
              <a:srgbClr val="3E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6826151" y="2234385"/>
              <a:ext cx="264924" cy="195228"/>
            </a:xfrm>
            <a:custGeom>
              <a:rect b="b" l="l" r="r" t="t"/>
              <a:pathLst>
                <a:path extrusionOk="0" h="8874" w="12042">
                  <a:moveTo>
                    <a:pt x="1" y="1"/>
                  </a:moveTo>
                  <a:cubicBezTo>
                    <a:pt x="1" y="1"/>
                    <a:pt x="967" y="8153"/>
                    <a:pt x="5572" y="8836"/>
                  </a:cubicBezTo>
                  <a:cubicBezTo>
                    <a:pt x="5741" y="8861"/>
                    <a:pt x="5906" y="8873"/>
                    <a:pt x="6067" y="8873"/>
                  </a:cubicBezTo>
                  <a:cubicBezTo>
                    <a:pt x="10310" y="8873"/>
                    <a:pt x="12042" y="553"/>
                    <a:pt x="12042" y="55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EFD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7394495" y="2094786"/>
              <a:ext cx="46728" cy="42636"/>
            </a:xfrm>
            <a:custGeom>
              <a:rect b="b" l="l" r="r" t="t"/>
              <a:pathLst>
                <a:path extrusionOk="0" h="1938" w="2124">
                  <a:moveTo>
                    <a:pt x="1059" y="1"/>
                  </a:moveTo>
                  <a:cubicBezTo>
                    <a:pt x="1037" y="1"/>
                    <a:pt x="1015" y="2"/>
                    <a:pt x="993" y="3"/>
                  </a:cubicBezTo>
                  <a:cubicBezTo>
                    <a:pt x="429" y="40"/>
                    <a:pt x="0" y="503"/>
                    <a:pt x="37" y="1036"/>
                  </a:cubicBezTo>
                  <a:cubicBezTo>
                    <a:pt x="73" y="1547"/>
                    <a:pt x="522" y="1938"/>
                    <a:pt x="1058" y="1938"/>
                  </a:cubicBezTo>
                  <a:cubicBezTo>
                    <a:pt x="1082" y="1938"/>
                    <a:pt x="1106" y="1937"/>
                    <a:pt x="1131" y="1936"/>
                  </a:cubicBezTo>
                  <a:cubicBezTo>
                    <a:pt x="1698" y="1902"/>
                    <a:pt x="2123" y="1439"/>
                    <a:pt x="2086" y="906"/>
                  </a:cubicBezTo>
                  <a:cubicBezTo>
                    <a:pt x="2050" y="393"/>
                    <a:pt x="1597" y="1"/>
                    <a:pt x="1059" y="1"/>
                  </a:cubicBezTo>
                  <a:close/>
                </a:path>
              </a:pathLst>
            </a:custGeom>
            <a:solidFill>
              <a:srgbClr val="353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7404835" y="2240743"/>
              <a:ext cx="46794" cy="42636"/>
            </a:xfrm>
            <a:custGeom>
              <a:rect b="b" l="l" r="r" t="t"/>
              <a:pathLst>
                <a:path extrusionOk="0" h="1938" w="2127">
                  <a:moveTo>
                    <a:pt x="1069" y="0"/>
                  </a:moveTo>
                  <a:cubicBezTo>
                    <a:pt x="1045" y="0"/>
                    <a:pt x="1021" y="1"/>
                    <a:pt x="996" y="3"/>
                  </a:cubicBezTo>
                  <a:cubicBezTo>
                    <a:pt x="429" y="36"/>
                    <a:pt x="0" y="499"/>
                    <a:pt x="41" y="1033"/>
                  </a:cubicBezTo>
                  <a:cubicBezTo>
                    <a:pt x="77" y="1545"/>
                    <a:pt x="530" y="1938"/>
                    <a:pt x="1065" y="1938"/>
                  </a:cubicBezTo>
                  <a:cubicBezTo>
                    <a:pt x="1087" y="1938"/>
                    <a:pt x="1109" y="1937"/>
                    <a:pt x="1131" y="1936"/>
                  </a:cubicBezTo>
                  <a:cubicBezTo>
                    <a:pt x="1698" y="1898"/>
                    <a:pt x="2127" y="1436"/>
                    <a:pt x="2086" y="902"/>
                  </a:cubicBezTo>
                  <a:cubicBezTo>
                    <a:pt x="2050" y="391"/>
                    <a:pt x="1601" y="0"/>
                    <a:pt x="1069" y="0"/>
                  </a:cubicBezTo>
                  <a:close/>
                </a:path>
              </a:pathLst>
            </a:custGeom>
            <a:solidFill>
              <a:srgbClr val="353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7415748" y="2393345"/>
              <a:ext cx="46728" cy="42636"/>
            </a:xfrm>
            <a:custGeom>
              <a:rect b="b" l="l" r="r" t="t"/>
              <a:pathLst>
                <a:path extrusionOk="0" h="1938" w="2124">
                  <a:moveTo>
                    <a:pt x="1065" y="1"/>
                  </a:moveTo>
                  <a:cubicBezTo>
                    <a:pt x="1041" y="1"/>
                    <a:pt x="1017" y="2"/>
                    <a:pt x="993" y="3"/>
                  </a:cubicBezTo>
                  <a:cubicBezTo>
                    <a:pt x="426" y="40"/>
                    <a:pt x="0" y="499"/>
                    <a:pt x="38" y="1033"/>
                  </a:cubicBezTo>
                  <a:cubicBezTo>
                    <a:pt x="74" y="1546"/>
                    <a:pt x="526" y="1938"/>
                    <a:pt x="1065" y="1938"/>
                  </a:cubicBezTo>
                  <a:cubicBezTo>
                    <a:pt x="1087" y="1938"/>
                    <a:pt x="1109" y="1937"/>
                    <a:pt x="1131" y="1936"/>
                  </a:cubicBezTo>
                  <a:cubicBezTo>
                    <a:pt x="1694" y="1899"/>
                    <a:pt x="2124" y="1440"/>
                    <a:pt x="2086" y="906"/>
                  </a:cubicBezTo>
                  <a:cubicBezTo>
                    <a:pt x="2050" y="395"/>
                    <a:pt x="1601" y="1"/>
                    <a:pt x="1065" y="1"/>
                  </a:cubicBezTo>
                  <a:close/>
                </a:path>
              </a:pathLst>
            </a:custGeom>
            <a:solidFill>
              <a:srgbClr val="353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8"/>
          <p:cNvSpPr/>
          <p:nvPr/>
        </p:nvSpPr>
        <p:spPr>
          <a:xfrm>
            <a:off x="2741700" y="486575"/>
            <a:ext cx="3660600" cy="87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48"/>
          <p:cNvSpPr txBox="1"/>
          <p:nvPr>
            <p:ph idx="4294967295" type="title"/>
          </p:nvPr>
        </p:nvSpPr>
        <p:spPr>
          <a:xfrm>
            <a:off x="2933400" y="607600"/>
            <a:ext cx="3277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</a:rPr>
              <a:t>AGRADECEMOS!</a:t>
            </a:r>
            <a:endParaRPr sz="3000">
              <a:solidFill>
                <a:schemeClr val="accent2"/>
              </a:solidFill>
            </a:endParaRPr>
          </a:p>
        </p:txBody>
      </p:sp>
      <p:sp>
        <p:nvSpPr>
          <p:cNvPr id="1080" name="Google Shape;1080;p48"/>
          <p:cNvSpPr txBox="1"/>
          <p:nvPr/>
        </p:nvSpPr>
        <p:spPr>
          <a:xfrm>
            <a:off x="2769575" y="1695650"/>
            <a:ext cx="37728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Fellipe Alves Brito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Heitor Nonato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Robert Oliveira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Alan Valter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ivo Light"/>
              <a:buChar char="●"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Luiz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/>
        </p:nvSpPr>
        <p:spPr>
          <a:xfrm>
            <a:off x="-160300" y="1613240"/>
            <a:ext cx="2933400" cy="59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3"/>
          <p:cNvSpPr/>
          <p:nvPr/>
        </p:nvSpPr>
        <p:spPr>
          <a:xfrm>
            <a:off x="-160300" y="739898"/>
            <a:ext cx="2116800" cy="59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3"/>
          <p:cNvSpPr txBox="1"/>
          <p:nvPr>
            <p:ph type="ctrTitle"/>
          </p:nvPr>
        </p:nvSpPr>
        <p:spPr>
          <a:xfrm>
            <a:off x="2040775" y="780014"/>
            <a:ext cx="27222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INTRODUÇÃO</a:t>
            </a:r>
            <a:endParaRPr sz="2500"/>
          </a:p>
        </p:txBody>
      </p:sp>
      <p:sp>
        <p:nvSpPr>
          <p:cNvPr id="217" name="Google Shape;217;p33"/>
          <p:cNvSpPr txBox="1"/>
          <p:nvPr>
            <p:ph idx="2" type="title"/>
          </p:nvPr>
        </p:nvSpPr>
        <p:spPr>
          <a:xfrm>
            <a:off x="833369" y="643275"/>
            <a:ext cx="1123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18" name="Google Shape;218;p33"/>
          <p:cNvSpPr txBox="1"/>
          <p:nvPr>
            <p:ph idx="3" type="ctrTitle"/>
          </p:nvPr>
        </p:nvSpPr>
        <p:spPr>
          <a:xfrm>
            <a:off x="2849400" y="1525325"/>
            <a:ext cx="29334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BOICOTE AOS ÔNIBUS</a:t>
            </a:r>
            <a:endParaRPr sz="2500"/>
          </a:p>
        </p:txBody>
      </p:sp>
      <p:sp>
        <p:nvSpPr>
          <p:cNvPr id="219" name="Google Shape;219;p33"/>
          <p:cNvSpPr txBox="1"/>
          <p:nvPr>
            <p:ph idx="4" type="title"/>
          </p:nvPr>
        </p:nvSpPr>
        <p:spPr>
          <a:xfrm>
            <a:off x="1670894" y="1525330"/>
            <a:ext cx="1123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20" name="Google Shape;220;p33"/>
          <p:cNvSpPr txBox="1"/>
          <p:nvPr>
            <p:ph idx="5" type="ctrTitle"/>
          </p:nvPr>
        </p:nvSpPr>
        <p:spPr>
          <a:xfrm>
            <a:off x="3728039" y="2544110"/>
            <a:ext cx="28641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DISCURSO</a:t>
            </a:r>
            <a:endParaRPr sz="2500"/>
          </a:p>
        </p:txBody>
      </p:sp>
      <p:sp>
        <p:nvSpPr>
          <p:cNvPr id="221" name="Google Shape;221;p33"/>
          <p:cNvSpPr/>
          <p:nvPr/>
        </p:nvSpPr>
        <p:spPr>
          <a:xfrm>
            <a:off x="-160300" y="3366514"/>
            <a:ext cx="4602000" cy="59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>
            <a:off x="-160300" y="2492053"/>
            <a:ext cx="3792000" cy="59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 txBox="1"/>
          <p:nvPr>
            <p:ph idx="6" type="title"/>
          </p:nvPr>
        </p:nvSpPr>
        <p:spPr>
          <a:xfrm>
            <a:off x="2508419" y="2407380"/>
            <a:ext cx="1123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24" name="Google Shape;224;p33"/>
          <p:cNvSpPr txBox="1"/>
          <p:nvPr>
            <p:ph idx="7" type="ctrTitle"/>
          </p:nvPr>
        </p:nvSpPr>
        <p:spPr>
          <a:xfrm>
            <a:off x="4546925" y="3293169"/>
            <a:ext cx="2722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PRÊMIO NOBEL DA PAZ</a:t>
            </a:r>
            <a:endParaRPr sz="2500"/>
          </a:p>
        </p:txBody>
      </p:sp>
      <p:sp>
        <p:nvSpPr>
          <p:cNvPr id="225" name="Google Shape;225;p33"/>
          <p:cNvSpPr txBox="1"/>
          <p:nvPr>
            <p:ph idx="8" type="title"/>
          </p:nvPr>
        </p:nvSpPr>
        <p:spPr>
          <a:xfrm>
            <a:off x="3345944" y="3257746"/>
            <a:ext cx="1123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26" name="Google Shape;226;p33"/>
          <p:cNvSpPr/>
          <p:nvPr/>
        </p:nvSpPr>
        <p:spPr>
          <a:xfrm>
            <a:off x="-160300" y="4301425"/>
            <a:ext cx="5306700" cy="59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 txBox="1"/>
          <p:nvPr>
            <p:ph idx="7" type="ctrTitle"/>
          </p:nvPr>
        </p:nvSpPr>
        <p:spPr>
          <a:xfrm>
            <a:off x="5264400" y="4301425"/>
            <a:ext cx="30444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ASSASSINATO E LEGADO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228" name="Google Shape;228;p33"/>
          <p:cNvSpPr txBox="1"/>
          <p:nvPr>
            <p:ph idx="8" type="title"/>
          </p:nvPr>
        </p:nvSpPr>
        <p:spPr>
          <a:xfrm>
            <a:off x="3921263" y="4192650"/>
            <a:ext cx="12561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05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>
            <a:off x="4105000" y="1372850"/>
            <a:ext cx="5380500" cy="104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34"/>
          <p:cNvSpPr txBox="1"/>
          <p:nvPr>
            <p:ph type="ctrTitle"/>
          </p:nvPr>
        </p:nvSpPr>
        <p:spPr>
          <a:xfrm>
            <a:off x="3377200" y="1395800"/>
            <a:ext cx="5160600" cy="9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INTRODUÇÃO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4105000" y="2337375"/>
            <a:ext cx="37050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Reem Kufi Medium"/>
                <a:ea typeface="Reem Kufi Medium"/>
                <a:cs typeface="Reem Kufi Medium"/>
                <a:sym typeface="Reem Kufi Medium"/>
              </a:rPr>
              <a:t>Quem foi Martin Luther King Jr.?</a:t>
            </a:r>
            <a:endParaRPr sz="2800">
              <a:solidFill>
                <a:schemeClr val="accent3"/>
              </a:solidFill>
              <a:latin typeface="Reem Kufi Medium"/>
              <a:ea typeface="Reem Kufi Medium"/>
              <a:cs typeface="Reem Kufi Medium"/>
              <a:sym typeface="Reem Kufi Medium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4105000" y="3227475"/>
            <a:ext cx="24306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Heitor Nonato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 rotWithShape="1">
          <a:blip r:embed="rId3">
            <a:alphaModFix/>
          </a:blip>
          <a:srcRect b="0" l="29486" r="25543" t="0"/>
          <a:stretch/>
        </p:blipFill>
        <p:spPr>
          <a:xfrm>
            <a:off x="197825" y="515250"/>
            <a:ext cx="3490500" cy="41130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idx="1" type="subTitle"/>
          </p:nvPr>
        </p:nvSpPr>
        <p:spPr>
          <a:xfrm>
            <a:off x="2351850" y="1021200"/>
            <a:ext cx="4440300" cy="31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Martin Luther King Jr. foi um pastor e ativista dos direitos civis nos Estados Unidos. Ele se tornou um dos principais líderes na luta contra a segregação racial e a favor da igualdade, utilizando a resistência pacífica e a não violência como estratégia.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6"/>
          <p:cNvSpPr txBox="1"/>
          <p:nvPr>
            <p:ph idx="4" type="title"/>
          </p:nvPr>
        </p:nvSpPr>
        <p:spPr>
          <a:xfrm>
            <a:off x="605200" y="366625"/>
            <a:ext cx="28059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CARREIRA</a:t>
            </a:r>
            <a:endParaRPr/>
          </a:p>
        </p:txBody>
      </p:sp>
      <p:cxnSp>
        <p:nvCxnSpPr>
          <p:cNvPr id="248" name="Google Shape;248;p36"/>
          <p:cNvCxnSpPr/>
          <p:nvPr/>
        </p:nvCxnSpPr>
        <p:spPr>
          <a:xfrm rot="5400000">
            <a:off x="5159416" y="2599350"/>
            <a:ext cx="1213800" cy="666900"/>
          </a:xfrm>
          <a:prstGeom prst="bentConnector3">
            <a:avLst>
              <a:gd fmla="val 99998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249" name="Google Shape;249;p36"/>
          <p:cNvCxnSpPr/>
          <p:nvPr/>
        </p:nvCxnSpPr>
        <p:spPr>
          <a:xfrm flipH="1" rot="10800000">
            <a:off x="3104794" y="1160120"/>
            <a:ext cx="2436000" cy="1165800"/>
          </a:xfrm>
          <a:prstGeom prst="bentConnector3">
            <a:avLst>
              <a:gd fmla="val 18607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250" name="Google Shape;250;p36"/>
          <p:cNvSpPr txBox="1"/>
          <p:nvPr>
            <p:ph idx="2" type="ctrTitle"/>
          </p:nvPr>
        </p:nvSpPr>
        <p:spPr>
          <a:xfrm>
            <a:off x="6233357" y="2042509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defendia</a:t>
            </a:r>
            <a:endParaRPr/>
          </a:p>
        </p:txBody>
      </p:sp>
      <p:sp>
        <p:nvSpPr>
          <p:cNvPr id="251" name="Google Shape;251;p36"/>
          <p:cNvSpPr/>
          <p:nvPr/>
        </p:nvSpPr>
        <p:spPr>
          <a:xfrm>
            <a:off x="3089750" y="2200137"/>
            <a:ext cx="282000" cy="265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6"/>
          <p:cNvSpPr txBox="1"/>
          <p:nvPr>
            <p:ph idx="1" type="subTitle"/>
          </p:nvPr>
        </p:nvSpPr>
        <p:spPr>
          <a:xfrm>
            <a:off x="1130143" y="2515899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Pastor, ativista e grande líder do movimento dos direitos civis nos EUA.</a:t>
            </a:r>
            <a:endParaRPr/>
          </a:p>
        </p:txBody>
      </p:sp>
      <p:sp>
        <p:nvSpPr>
          <p:cNvPr id="253" name="Google Shape;253;p36"/>
          <p:cNvSpPr txBox="1"/>
          <p:nvPr>
            <p:ph type="ctrTitle"/>
          </p:nvPr>
        </p:nvSpPr>
        <p:spPr>
          <a:xfrm>
            <a:off x="283843" y="2044113"/>
            <a:ext cx="2805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fazia</a:t>
            </a:r>
            <a:endParaRPr/>
          </a:p>
        </p:txBody>
      </p:sp>
      <p:sp>
        <p:nvSpPr>
          <p:cNvPr id="254" name="Google Shape;254;p36"/>
          <p:cNvSpPr txBox="1"/>
          <p:nvPr>
            <p:ph idx="3" type="subTitle"/>
          </p:nvPr>
        </p:nvSpPr>
        <p:spPr>
          <a:xfrm>
            <a:off x="6233357" y="2515899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Defendia a igualdade racial usando a não violência e a desobediência civil.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36"/>
          <p:cNvGrpSpPr/>
          <p:nvPr/>
        </p:nvGrpSpPr>
        <p:grpSpPr>
          <a:xfrm>
            <a:off x="3445585" y="643660"/>
            <a:ext cx="3624431" cy="4520260"/>
            <a:chOff x="4024475" y="290075"/>
            <a:chExt cx="2098200" cy="2616800"/>
          </a:xfrm>
        </p:grpSpPr>
        <p:sp>
          <p:nvSpPr>
            <p:cNvPr id="256" name="Google Shape;256;p36"/>
            <p:cNvSpPr/>
            <p:nvPr/>
          </p:nvSpPr>
          <p:spPr>
            <a:xfrm>
              <a:off x="4665050" y="2192875"/>
              <a:ext cx="540400" cy="714000"/>
            </a:xfrm>
            <a:custGeom>
              <a:rect b="b" l="l" r="r" t="t"/>
              <a:pathLst>
                <a:path extrusionOk="0" h="28560" w="21616">
                  <a:moveTo>
                    <a:pt x="17652" y="0"/>
                  </a:moveTo>
                  <a:lnTo>
                    <a:pt x="5912" y="810"/>
                  </a:lnTo>
                  <a:cubicBezTo>
                    <a:pt x="4682" y="894"/>
                    <a:pt x="3096" y="10471"/>
                    <a:pt x="2863" y="11559"/>
                  </a:cubicBezTo>
                  <a:cubicBezTo>
                    <a:pt x="1632" y="17167"/>
                    <a:pt x="894" y="22826"/>
                    <a:pt x="0" y="28492"/>
                  </a:cubicBezTo>
                  <a:lnTo>
                    <a:pt x="5912" y="28492"/>
                  </a:lnTo>
                  <a:cubicBezTo>
                    <a:pt x="6275" y="28453"/>
                    <a:pt x="6618" y="22833"/>
                    <a:pt x="6709" y="22068"/>
                  </a:cubicBezTo>
                  <a:cubicBezTo>
                    <a:pt x="7065" y="19193"/>
                    <a:pt x="7732" y="16357"/>
                    <a:pt x="8710" y="13631"/>
                  </a:cubicBezTo>
                  <a:cubicBezTo>
                    <a:pt x="8949" y="12951"/>
                    <a:pt x="12087" y="6359"/>
                    <a:pt x="11999" y="6256"/>
                  </a:cubicBezTo>
                  <a:lnTo>
                    <a:pt x="11999" y="6256"/>
                  </a:lnTo>
                  <a:cubicBezTo>
                    <a:pt x="14823" y="9429"/>
                    <a:pt x="15949" y="13663"/>
                    <a:pt x="16357" y="17808"/>
                  </a:cubicBezTo>
                  <a:cubicBezTo>
                    <a:pt x="16571" y="19957"/>
                    <a:pt x="16590" y="22127"/>
                    <a:pt x="16558" y="24283"/>
                  </a:cubicBezTo>
                  <a:cubicBezTo>
                    <a:pt x="16532" y="25766"/>
                    <a:pt x="16020" y="28317"/>
                    <a:pt x="18138" y="28557"/>
                  </a:cubicBezTo>
                  <a:cubicBezTo>
                    <a:pt x="18153" y="28559"/>
                    <a:pt x="18178" y="28559"/>
                    <a:pt x="18211" y="28559"/>
                  </a:cubicBezTo>
                  <a:cubicBezTo>
                    <a:pt x="18617" y="28559"/>
                    <a:pt x="20263" y="28430"/>
                    <a:pt x="21108" y="28430"/>
                  </a:cubicBezTo>
                  <a:cubicBezTo>
                    <a:pt x="21412" y="28430"/>
                    <a:pt x="21612" y="28447"/>
                    <a:pt x="21615" y="28492"/>
                  </a:cubicBezTo>
                  <a:cubicBezTo>
                    <a:pt x="21110" y="18721"/>
                    <a:pt x="20165" y="9474"/>
                    <a:pt x="17652" y="0"/>
                  </a:cubicBezTo>
                  <a:close/>
                </a:path>
              </a:pathLst>
            </a:custGeom>
            <a:solidFill>
              <a:srgbClr val="AA4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6"/>
            <p:cNvSpPr/>
            <p:nvPr/>
          </p:nvSpPr>
          <p:spPr>
            <a:xfrm>
              <a:off x="4178250" y="1436550"/>
              <a:ext cx="89400" cy="82975"/>
            </a:xfrm>
            <a:custGeom>
              <a:rect b="b" l="l" r="r" t="t"/>
              <a:pathLst>
                <a:path extrusionOk="0" h="3319" w="3576">
                  <a:moveTo>
                    <a:pt x="2332" y="0"/>
                  </a:moveTo>
                  <a:cubicBezTo>
                    <a:pt x="2332" y="0"/>
                    <a:pt x="1" y="622"/>
                    <a:pt x="467" y="2409"/>
                  </a:cubicBezTo>
                  <a:cubicBezTo>
                    <a:pt x="649" y="3106"/>
                    <a:pt x="1161" y="3318"/>
                    <a:pt x="1719" y="3318"/>
                  </a:cubicBezTo>
                  <a:cubicBezTo>
                    <a:pt x="2592" y="3318"/>
                    <a:pt x="3575" y="2798"/>
                    <a:pt x="3575" y="2798"/>
                  </a:cubicBezTo>
                  <a:lnTo>
                    <a:pt x="2332" y="0"/>
                  </a:ln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4695150" y="1477975"/>
              <a:ext cx="116925" cy="138925"/>
            </a:xfrm>
            <a:custGeom>
              <a:rect b="b" l="l" r="r" t="t"/>
              <a:pathLst>
                <a:path extrusionOk="0" h="5557" w="4677">
                  <a:moveTo>
                    <a:pt x="2604" y="1"/>
                  </a:moveTo>
                  <a:lnTo>
                    <a:pt x="1" y="875"/>
                  </a:lnTo>
                  <a:lnTo>
                    <a:pt x="1477" y="5557"/>
                  </a:lnTo>
                  <a:lnTo>
                    <a:pt x="4676" y="4404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4545100" y="1462125"/>
              <a:ext cx="577300" cy="791475"/>
            </a:xfrm>
            <a:custGeom>
              <a:rect b="b" l="l" r="r" t="t"/>
              <a:pathLst>
                <a:path extrusionOk="0" h="31659" w="23092">
                  <a:moveTo>
                    <a:pt x="16901" y="0"/>
                  </a:moveTo>
                  <a:lnTo>
                    <a:pt x="10808" y="2377"/>
                  </a:lnTo>
                  <a:cubicBezTo>
                    <a:pt x="10937" y="3510"/>
                    <a:pt x="10212" y="4481"/>
                    <a:pt x="8451" y="4760"/>
                  </a:cubicBezTo>
                  <a:cubicBezTo>
                    <a:pt x="8142" y="4810"/>
                    <a:pt x="7858" y="4832"/>
                    <a:pt x="7597" y="4832"/>
                  </a:cubicBezTo>
                  <a:cubicBezTo>
                    <a:pt x="6511" y="4832"/>
                    <a:pt x="5828" y="4451"/>
                    <a:pt x="5452" y="4138"/>
                  </a:cubicBezTo>
                  <a:cubicBezTo>
                    <a:pt x="3782" y="4572"/>
                    <a:pt x="440" y="5427"/>
                    <a:pt x="253" y="5472"/>
                  </a:cubicBezTo>
                  <a:cubicBezTo>
                    <a:pt x="0" y="5530"/>
                    <a:pt x="4546" y="20501"/>
                    <a:pt x="10898" y="31633"/>
                  </a:cubicBezTo>
                  <a:lnTo>
                    <a:pt x="23091" y="31659"/>
                  </a:lnTo>
                  <a:lnTo>
                    <a:pt x="23091" y="31659"/>
                  </a:lnTo>
                  <a:lnTo>
                    <a:pt x="19368" y="6657"/>
                  </a:lnTo>
                  <a:lnTo>
                    <a:pt x="16901" y="0"/>
                  </a:lnTo>
                  <a:close/>
                </a:path>
              </a:pathLst>
            </a:custGeom>
            <a:solidFill>
              <a:srgbClr val="BEC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6"/>
            <p:cNvSpPr/>
            <p:nvPr/>
          </p:nvSpPr>
          <p:spPr>
            <a:xfrm>
              <a:off x="4681400" y="1521525"/>
              <a:ext cx="137300" cy="61425"/>
            </a:xfrm>
            <a:custGeom>
              <a:rect b="b" l="l" r="r" t="t"/>
              <a:pathLst>
                <a:path extrusionOk="0" h="2457" w="5492">
                  <a:moveTo>
                    <a:pt x="5356" y="1"/>
                  </a:moveTo>
                  <a:lnTo>
                    <a:pt x="4630" y="286"/>
                  </a:lnTo>
                  <a:cubicBezTo>
                    <a:pt x="4630" y="286"/>
                    <a:pt x="4591" y="1056"/>
                    <a:pt x="3154" y="1523"/>
                  </a:cubicBezTo>
                  <a:cubicBezTo>
                    <a:pt x="2675" y="1678"/>
                    <a:pt x="2269" y="1730"/>
                    <a:pt x="1941" y="1730"/>
                  </a:cubicBezTo>
                  <a:cubicBezTo>
                    <a:pt x="1285" y="1730"/>
                    <a:pt x="939" y="1523"/>
                    <a:pt x="939" y="1523"/>
                  </a:cubicBezTo>
                  <a:lnTo>
                    <a:pt x="0" y="1769"/>
                  </a:lnTo>
                  <a:cubicBezTo>
                    <a:pt x="376" y="2077"/>
                    <a:pt x="1059" y="2456"/>
                    <a:pt x="2144" y="2456"/>
                  </a:cubicBezTo>
                  <a:cubicBezTo>
                    <a:pt x="2405" y="2456"/>
                    <a:pt x="2690" y="2434"/>
                    <a:pt x="2999" y="2384"/>
                  </a:cubicBezTo>
                  <a:cubicBezTo>
                    <a:pt x="4766" y="2099"/>
                    <a:pt x="5492" y="1128"/>
                    <a:pt x="5356" y="1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6"/>
            <p:cNvSpPr/>
            <p:nvPr/>
          </p:nvSpPr>
          <p:spPr>
            <a:xfrm>
              <a:off x="4594475" y="1555700"/>
              <a:ext cx="333825" cy="716675"/>
            </a:xfrm>
            <a:custGeom>
              <a:rect b="b" l="l" r="r" t="t"/>
              <a:pathLst>
                <a:path extrusionOk="0" h="28667" w="13353">
                  <a:moveTo>
                    <a:pt x="2254" y="0"/>
                  </a:moveTo>
                  <a:lnTo>
                    <a:pt x="0" y="823"/>
                  </a:lnTo>
                  <a:cubicBezTo>
                    <a:pt x="0" y="823"/>
                    <a:pt x="3626" y="10413"/>
                    <a:pt x="738" y="12582"/>
                  </a:cubicBezTo>
                  <a:lnTo>
                    <a:pt x="8263" y="28667"/>
                  </a:lnTo>
                  <a:lnTo>
                    <a:pt x="13352" y="28667"/>
                  </a:lnTo>
                  <a:lnTo>
                    <a:pt x="2254" y="0"/>
                  </a:ln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6"/>
            <p:cNvSpPr/>
            <p:nvPr/>
          </p:nvSpPr>
          <p:spPr>
            <a:xfrm>
              <a:off x="4823850" y="1484150"/>
              <a:ext cx="363300" cy="768800"/>
            </a:xfrm>
            <a:custGeom>
              <a:rect b="b" l="l" r="r" t="t"/>
              <a:pathLst>
                <a:path extrusionOk="0" h="30752" w="14532">
                  <a:moveTo>
                    <a:pt x="1892" y="0"/>
                  </a:moveTo>
                  <a:lnTo>
                    <a:pt x="1" y="609"/>
                  </a:lnTo>
                  <a:lnTo>
                    <a:pt x="9364" y="30752"/>
                  </a:lnTo>
                  <a:lnTo>
                    <a:pt x="14531" y="30693"/>
                  </a:lnTo>
                  <a:lnTo>
                    <a:pt x="8801" y="5271"/>
                  </a:lnTo>
                  <a:cubicBezTo>
                    <a:pt x="8801" y="5271"/>
                    <a:pt x="8578" y="5301"/>
                    <a:pt x="8218" y="5301"/>
                  </a:cubicBezTo>
                  <a:cubicBezTo>
                    <a:pt x="7291" y="5301"/>
                    <a:pt x="5455" y="5103"/>
                    <a:pt x="4177" y="3685"/>
                  </a:cubicBezTo>
                  <a:cubicBezTo>
                    <a:pt x="2818" y="2176"/>
                    <a:pt x="1892" y="0"/>
                    <a:pt x="1892" y="0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6"/>
            <p:cNvSpPr/>
            <p:nvPr/>
          </p:nvSpPr>
          <p:spPr>
            <a:xfrm>
              <a:off x="5022500" y="1169300"/>
              <a:ext cx="92600" cy="90175"/>
            </a:xfrm>
            <a:custGeom>
              <a:rect b="b" l="l" r="r" t="t"/>
              <a:pathLst>
                <a:path extrusionOk="0" h="3607" w="3704">
                  <a:moveTo>
                    <a:pt x="2209" y="1"/>
                  </a:moveTo>
                  <a:cubicBezTo>
                    <a:pt x="1246" y="1"/>
                    <a:pt x="0" y="738"/>
                    <a:pt x="0" y="738"/>
                  </a:cubicBezTo>
                  <a:lnTo>
                    <a:pt x="991" y="3606"/>
                  </a:lnTo>
                  <a:cubicBezTo>
                    <a:pt x="991" y="3606"/>
                    <a:pt x="3704" y="2395"/>
                    <a:pt x="3251" y="738"/>
                  </a:cubicBezTo>
                  <a:cubicBezTo>
                    <a:pt x="3102" y="185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6"/>
            <p:cNvSpPr/>
            <p:nvPr/>
          </p:nvSpPr>
          <p:spPr>
            <a:xfrm>
              <a:off x="4187825" y="1106200"/>
              <a:ext cx="910775" cy="459575"/>
            </a:xfrm>
            <a:custGeom>
              <a:rect b="b" l="l" r="r" t="t"/>
              <a:pathLst>
                <a:path extrusionOk="0" h="18383" w="36431">
                  <a:moveTo>
                    <a:pt x="25885" y="1"/>
                  </a:moveTo>
                  <a:cubicBezTo>
                    <a:pt x="23427" y="1"/>
                    <a:pt x="20436" y="408"/>
                    <a:pt x="16836" y="1358"/>
                  </a:cubicBezTo>
                  <a:cubicBezTo>
                    <a:pt x="5653" y="4304"/>
                    <a:pt x="0" y="10087"/>
                    <a:pt x="2001" y="15338"/>
                  </a:cubicBezTo>
                  <a:cubicBezTo>
                    <a:pt x="2721" y="17229"/>
                    <a:pt x="4842" y="18382"/>
                    <a:pt x="8624" y="18382"/>
                  </a:cubicBezTo>
                  <a:cubicBezTo>
                    <a:pt x="11783" y="18382"/>
                    <a:pt x="16102" y="17578"/>
                    <a:pt x="21731" y="15727"/>
                  </a:cubicBezTo>
                  <a:cubicBezTo>
                    <a:pt x="34805" y="11440"/>
                    <a:pt x="36430" y="7069"/>
                    <a:pt x="35012" y="4155"/>
                  </a:cubicBezTo>
                  <a:cubicBezTo>
                    <a:pt x="33875" y="1810"/>
                    <a:pt x="31066" y="1"/>
                    <a:pt x="25885" y="1"/>
                  </a:cubicBezTo>
                  <a:close/>
                </a:path>
              </a:pathLst>
            </a:custGeom>
            <a:solidFill>
              <a:srgbClr val="7F4B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6"/>
            <p:cNvSpPr/>
            <p:nvPr/>
          </p:nvSpPr>
          <p:spPr>
            <a:xfrm>
              <a:off x="4141575" y="1031900"/>
              <a:ext cx="930000" cy="406000"/>
            </a:xfrm>
            <a:custGeom>
              <a:rect b="b" l="l" r="r" t="t"/>
              <a:pathLst>
                <a:path extrusionOk="0" h="16240" w="37200">
                  <a:moveTo>
                    <a:pt x="22878" y="0"/>
                  </a:moveTo>
                  <a:cubicBezTo>
                    <a:pt x="20309" y="0"/>
                    <a:pt x="17281" y="421"/>
                    <a:pt x="14043" y="1416"/>
                  </a:cubicBezTo>
                  <a:cubicBezTo>
                    <a:pt x="5884" y="3922"/>
                    <a:pt x="5554" y="8526"/>
                    <a:pt x="5554" y="8526"/>
                  </a:cubicBezTo>
                  <a:cubicBezTo>
                    <a:pt x="1" y="10988"/>
                    <a:pt x="1877" y="16240"/>
                    <a:pt x="3514" y="16240"/>
                  </a:cubicBezTo>
                  <a:cubicBezTo>
                    <a:pt x="3581" y="16240"/>
                    <a:pt x="3649" y="16231"/>
                    <a:pt x="3715" y="16212"/>
                  </a:cubicBezTo>
                  <a:cubicBezTo>
                    <a:pt x="6506" y="15435"/>
                    <a:pt x="8571" y="10851"/>
                    <a:pt x="8571" y="10851"/>
                  </a:cubicBezTo>
                  <a:cubicBezTo>
                    <a:pt x="8571" y="10851"/>
                    <a:pt x="9489" y="11012"/>
                    <a:pt x="10848" y="11012"/>
                  </a:cubicBezTo>
                  <a:cubicBezTo>
                    <a:pt x="12315" y="11012"/>
                    <a:pt x="14298" y="10824"/>
                    <a:pt x="16199" y="10041"/>
                  </a:cubicBezTo>
                  <a:cubicBezTo>
                    <a:pt x="19871" y="8526"/>
                    <a:pt x="21619" y="4854"/>
                    <a:pt x="21619" y="4854"/>
                  </a:cubicBezTo>
                  <a:cubicBezTo>
                    <a:pt x="26041" y="6502"/>
                    <a:pt x="29328" y="7031"/>
                    <a:pt x="31663" y="7031"/>
                  </a:cubicBezTo>
                  <a:cubicBezTo>
                    <a:pt x="34037" y="7031"/>
                    <a:pt x="35426" y="6484"/>
                    <a:pt x="36021" y="6007"/>
                  </a:cubicBezTo>
                  <a:cubicBezTo>
                    <a:pt x="37199" y="5062"/>
                    <a:pt x="36791" y="2310"/>
                    <a:pt x="34259" y="1940"/>
                  </a:cubicBezTo>
                  <a:cubicBezTo>
                    <a:pt x="33961" y="1897"/>
                    <a:pt x="33682" y="1878"/>
                    <a:pt x="33423" y="1878"/>
                  </a:cubicBezTo>
                  <a:cubicBezTo>
                    <a:pt x="31610" y="1878"/>
                    <a:pt x="30763" y="2815"/>
                    <a:pt x="30763" y="2815"/>
                  </a:cubicBezTo>
                  <a:cubicBezTo>
                    <a:pt x="30179" y="1174"/>
                    <a:pt x="27167" y="0"/>
                    <a:pt x="22878" y="0"/>
                  </a:cubicBezTo>
                  <a:close/>
                </a:path>
              </a:pathLst>
            </a:custGeom>
            <a:solidFill>
              <a:srgbClr val="30040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6"/>
            <p:cNvSpPr/>
            <p:nvPr/>
          </p:nvSpPr>
          <p:spPr>
            <a:xfrm>
              <a:off x="4921625" y="1271250"/>
              <a:ext cx="46000" cy="39375"/>
            </a:xfrm>
            <a:custGeom>
              <a:rect b="b" l="l" r="r" t="t"/>
              <a:pathLst>
                <a:path extrusionOk="0" h="1575" w="1840">
                  <a:moveTo>
                    <a:pt x="1050" y="1"/>
                  </a:moveTo>
                  <a:cubicBezTo>
                    <a:pt x="351" y="1"/>
                    <a:pt x="1" y="843"/>
                    <a:pt x="493" y="1341"/>
                  </a:cubicBezTo>
                  <a:cubicBezTo>
                    <a:pt x="654" y="1502"/>
                    <a:pt x="851" y="1574"/>
                    <a:pt x="1045" y="1574"/>
                  </a:cubicBezTo>
                  <a:cubicBezTo>
                    <a:pt x="1451" y="1574"/>
                    <a:pt x="1840" y="1258"/>
                    <a:pt x="1840" y="784"/>
                  </a:cubicBezTo>
                  <a:cubicBezTo>
                    <a:pt x="1840" y="351"/>
                    <a:pt x="1484" y="1"/>
                    <a:pt x="1050" y="1"/>
                  </a:cubicBezTo>
                  <a:close/>
                </a:path>
              </a:pathLst>
            </a:custGeom>
            <a:solidFill>
              <a:srgbClr val="AB41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6"/>
            <p:cNvSpPr/>
            <p:nvPr/>
          </p:nvSpPr>
          <p:spPr>
            <a:xfrm>
              <a:off x="5207075" y="834000"/>
              <a:ext cx="55200" cy="138275"/>
            </a:xfrm>
            <a:custGeom>
              <a:rect b="b" l="l" r="r" t="t"/>
              <a:pathLst>
                <a:path extrusionOk="0" h="5531" w="2208">
                  <a:moveTo>
                    <a:pt x="1898" y="0"/>
                  </a:moveTo>
                  <a:cubicBezTo>
                    <a:pt x="1882" y="0"/>
                    <a:pt x="1866" y="2"/>
                    <a:pt x="1851" y="7"/>
                  </a:cubicBezTo>
                  <a:cubicBezTo>
                    <a:pt x="1307" y="66"/>
                    <a:pt x="1003" y="674"/>
                    <a:pt x="951" y="1218"/>
                  </a:cubicBezTo>
                  <a:cubicBezTo>
                    <a:pt x="905" y="1762"/>
                    <a:pt x="1009" y="2332"/>
                    <a:pt x="847" y="2850"/>
                  </a:cubicBezTo>
                  <a:cubicBezTo>
                    <a:pt x="666" y="3426"/>
                    <a:pt x="167" y="3893"/>
                    <a:pt x="90" y="4488"/>
                  </a:cubicBezTo>
                  <a:cubicBezTo>
                    <a:pt x="0" y="5213"/>
                    <a:pt x="456" y="5530"/>
                    <a:pt x="959" y="5530"/>
                  </a:cubicBezTo>
                  <a:cubicBezTo>
                    <a:pt x="1476" y="5530"/>
                    <a:pt x="2044" y="5195"/>
                    <a:pt x="2123" y="4624"/>
                  </a:cubicBezTo>
                  <a:cubicBezTo>
                    <a:pt x="2207" y="4009"/>
                    <a:pt x="2032" y="3310"/>
                    <a:pt x="2058" y="2682"/>
                  </a:cubicBezTo>
                  <a:cubicBezTo>
                    <a:pt x="2090" y="1879"/>
                    <a:pt x="2175" y="1089"/>
                    <a:pt x="2110" y="279"/>
                  </a:cubicBezTo>
                  <a:cubicBezTo>
                    <a:pt x="2097" y="176"/>
                    <a:pt x="2071" y="53"/>
                    <a:pt x="1974" y="14"/>
                  </a:cubicBezTo>
                  <a:cubicBezTo>
                    <a:pt x="1950" y="6"/>
                    <a:pt x="1923" y="0"/>
                    <a:pt x="1898" y="0"/>
                  </a:cubicBezTo>
                  <a:close/>
                </a:path>
              </a:pathLst>
            </a:custGeom>
            <a:solidFill>
              <a:srgbClr val="E97D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4676225" y="1214450"/>
              <a:ext cx="179550" cy="154300"/>
            </a:xfrm>
            <a:custGeom>
              <a:rect b="b" l="l" r="r" t="t"/>
              <a:pathLst>
                <a:path extrusionOk="0" fill="none" h="6172" w="7182">
                  <a:moveTo>
                    <a:pt x="0" y="0"/>
                  </a:moveTo>
                  <a:lnTo>
                    <a:pt x="700" y="2856"/>
                  </a:lnTo>
                  <a:lnTo>
                    <a:pt x="5517" y="2616"/>
                  </a:lnTo>
                  <a:cubicBezTo>
                    <a:pt x="6657" y="2564"/>
                    <a:pt x="7181" y="4047"/>
                    <a:pt x="6236" y="4688"/>
                  </a:cubicBezTo>
                  <a:cubicBezTo>
                    <a:pt x="5433" y="5232"/>
                    <a:pt x="3931" y="5776"/>
                    <a:pt x="1224" y="6171"/>
                  </a:cubicBezTo>
                </a:path>
              </a:pathLst>
            </a:custGeom>
            <a:noFill/>
            <a:ln cap="rnd" cmpd="sng" w="6150">
              <a:solidFill>
                <a:srgbClr val="29140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4489725" y="1291500"/>
              <a:ext cx="141525" cy="96175"/>
            </a:xfrm>
            <a:custGeom>
              <a:rect b="b" l="l" r="r" t="t"/>
              <a:pathLst>
                <a:path extrusionOk="0" fill="none" h="3847" w="5661">
                  <a:moveTo>
                    <a:pt x="4546" y="0"/>
                  </a:moveTo>
                  <a:cubicBezTo>
                    <a:pt x="4546" y="0"/>
                    <a:pt x="5660" y="2351"/>
                    <a:pt x="4080" y="3089"/>
                  </a:cubicBezTo>
                  <a:cubicBezTo>
                    <a:pt x="2468" y="3847"/>
                    <a:pt x="1166" y="1788"/>
                    <a:pt x="1166" y="1788"/>
                  </a:cubicBezTo>
                  <a:lnTo>
                    <a:pt x="1" y="2157"/>
                  </a:lnTo>
                </a:path>
              </a:pathLst>
            </a:custGeom>
            <a:noFill/>
            <a:ln cap="rnd" cmpd="sng" w="6150">
              <a:solidFill>
                <a:srgbClr val="29140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4750525" y="1204250"/>
              <a:ext cx="77250" cy="61200"/>
            </a:xfrm>
            <a:custGeom>
              <a:rect b="b" l="l" r="r" t="t"/>
              <a:pathLst>
                <a:path extrusionOk="0" fill="none" h="2448" w="3090">
                  <a:moveTo>
                    <a:pt x="0" y="829"/>
                  </a:moveTo>
                  <a:cubicBezTo>
                    <a:pt x="0" y="829"/>
                    <a:pt x="875" y="2448"/>
                    <a:pt x="1749" y="2098"/>
                  </a:cubicBezTo>
                  <a:cubicBezTo>
                    <a:pt x="2623" y="1748"/>
                    <a:pt x="2157" y="408"/>
                    <a:pt x="2157" y="408"/>
                  </a:cubicBezTo>
                  <a:cubicBezTo>
                    <a:pt x="2157" y="408"/>
                    <a:pt x="3089" y="0"/>
                    <a:pt x="2914" y="117"/>
                  </a:cubicBezTo>
                </a:path>
              </a:pathLst>
            </a:custGeom>
            <a:noFill/>
            <a:ln cap="rnd" cmpd="sng" w="6150">
              <a:solidFill>
                <a:srgbClr val="29140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4517575" y="1343950"/>
              <a:ext cx="388875" cy="153000"/>
            </a:xfrm>
            <a:custGeom>
              <a:rect b="b" l="l" r="r" t="t"/>
              <a:pathLst>
                <a:path extrusionOk="0" fill="none" h="6120" w="15555">
                  <a:moveTo>
                    <a:pt x="0" y="4546"/>
                  </a:moveTo>
                  <a:cubicBezTo>
                    <a:pt x="0" y="4546"/>
                    <a:pt x="7453" y="6120"/>
                    <a:pt x="15554" y="0"/>
                  </a:cubicBezTo>
                </a:path>
              </a:pathLst>
            </a:custGeom>
            <a:noFill/>
            <a:ln cap="rnd" cmpd="sng" w="6150">
              <a:solidFill>
                <a:srgbClr val="29140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4366850" y="1409675"/>
              <a:ext cx="66250" cy="56700"/>
            </a:xfrm>
            <a:custGeom>
              <a:rect b="b" l="l" r="r" t="t"/>
              <a:pathLst>
                <a:path extrusionOk="0" h="2268" w="2650">
                  <a:moveTo>
                    <a:pt x="1516" y="0"/>
                  </a:moveTo>
                  <a:cubicBezTo>
                    <a:pt x="506" y="0"/>
                    <a:pt x="1" y="1218"/>
                    <a:pt x="713" y="1930"/>
                  </a:cubicBezTo>
                  <a:cubicBezTo>
                    <a:pt x="944" y="2163"/>
                    <a:pt x="1229" y="2268"/>
                    <a:pt x="1509" y="2268"/>
                  </a:cubicBezTo>
                  <a:cubicBezTo>
                    <a:pt x="2091" y="2268"/>
                    <a:pt x="2649" y="1816"/>
                    <a:pt x="2649" y="1134"/>
                  </a:cubicBezTo>
                  <a:cubicBezTo>
                    <a:pt x="2649" y="505"/>
                    <a:pt x="2138" y="0"/>
                    <a:pt x="1516" y="0"/>
                  </a:cubicBezTo>
                  <a:close/>
                </a:path>
              </a:pathLst>
            </a:custGeom>
            <a:solidFill>
              <a:srgbClr val="AB41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4931750" y="958425"/>
              <a:ext cx="372925" cy="584125"/>
            </a:xfrm>
            <a:custGeom>
              <a:rect b="b" l="l" r="r" t="t"/>
              <a:pathLst>
                <a:path extrusionOk="0" h="23365" w="14917">
                  <a:moveTo>
                    <a:pt x="13025" y="1"/>
                  </a:moveTo>
                  <a:cubicBezTo>
                    <a:pt x="12907" y="1"/>
                    <a:pt x="12785" y="30"/>
                    <a:pt x="12670" y="62"/>
                  </a:cubicBezTo>
                  <a:lnTo>
                    <a:pt x="10921" y="515"/>
                  </a:lnTo>
                  <a:cubicBezTo>
                    <a:pt x="11711" y="5333"/>
                    <a:pt x="10572" y="10371"/>
                    <a:pt x="8046" y="14521"/>
                  </a:cubicBezTo>
                  <a:cubicBezTo>
                    <a:pt x="6803" y="16574"/>
                    <a:pt x="5216" y="18400"/>
                    <a:pt x="3352" y="19909"/>
                  </a:cubicBezTo>
                  <a:cubicBezTo>
                    <a:pt x="2723" y="20414"/>
                    <a:pt x="839" y="21178"/>
                    <a:pt x="522" y="21858"/>
                  </a:cubicBezTo>
                  <a:cubicBezTo>
                    <a:pt x="0" y="22967"/>
                    <a:pt x="1100" y="23364"/>
                    <a:pt x="2022" y="23364"/>
                  </a:cubicBezTo>
                  <a:cubicBezTo>
                    <a:pt x="2187" y="23364"/>
                    <a:pt x="2347" y="23351"/>
                    <a:pt x="2490" y="23328"/>
                  </a:cubicBezTo>
                  <a:cubicBezTo>
                    <a:pt x="6764" y="22622"/>
                    <a:pt x="10196" y="19229"/>
                    <a:pt x="12132" y="15357"/>
                  </a:cubicBezTo>
                  <a:cubicBezTo>
                    <a:pt x="14379" y="10804"/>
                    <a:pt x="14917" y="5592"/>
                    <a:pt x="13641" y="677"/>
                  </a:cubicBezTo>
                  <a:cubicBezTo>
                    <a:pt x="13576" y="424"/>
                    <a:pt x="13479" y="146"/>
                    <a:pt x="13239" y="42"/>
                  </a:cubicBezTo>
                  <a:cubicBezTo>
                    <a:pt x="13172" y="12"/>
                    <a:pt x="13099" y="1"/>
                    <a:pt x="13025" y="1"/>
                  </a:cubicBezTo>
                  <a:close/>
                </a:path>
              </a:pathLst>
            </a:custGeom>
            <a:solidFill>
              <a:srgbClr val="BEC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5043525" y="292825"/>
              <a:ext cx="327850" cy="1254625"/>
            </a:xfrm>
            <a:custGeom>
              <a:rect b="b" l="l" r="r" t="t"/>
              <a:pathLst>
                <a:path extrusionOk="0" h="50185" w="13114">
                  <a:moveTo>
                    <a:pt x="11980" y="1"/>
                  </a:moveTo>
                  <a:cubicBezTo>
                    <a:pt x="11896" y="564"/>
                    <a:pt x="1" y="50185"/>
                    <a:pt x="1" y="50185"/>
                  </a:cubicBezTo>
                  <a:lnTo>
                    <a:pt x="1458" y="50023"/>
                  </a:lnTo>
                  <a:lnTo>
                    <a:pt x="13113" y="163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AA4B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5187925" y="808250"/>
              <a:ext cx="81950" cy="161200"/>
            </a:xfrm>
            <a:custGeom>
              <a:rect b="b" l="l" r="r" t="t"/>
              <a:pathLst>
                <a:path extrusionOk="0" h="6448" w="3278">
                  <a:moveTo>
                    <a:pt x="1433" y="0"/>
                  </a:moveTo>
                  <a:cubicBezTo>
                    <a:pt x="1277" y="0"/>
                    <a:pt x="1111" y="68"/>
                    <a:pt x="933" y="228"/>
                  </a:cubicBezTo>
                  <a:cubicBezTo>
                    <a:pt x="869" y="280"/>
                    <a:pt x="823" y="357"/>
                    <a:pt x="804" y="442"/>
                  </a:cubicBezTo>
                  <a:cubicBezTo>
                    <a:pt x="797" y="519"/>
                    <a:pt x="804" y="597"/>
                    <a:pt x="830" y="675"/>
                  </a:cubicBezTo>
                  <a:lnTo>
                    <a:pt x="1108" y="1743"/>
                  </a:lnTo>
                  <a:cubicBezTo>
                    <a:pt x="976" y="1710"/>
                    <a:pt x="840" y="1686"/>
                    <a:pt x="707" y="1686"/>
                  </a:cubicBezTo>
                  <a:cubicBezTo>
                    <a:pt x="605" y="1686"/>
                    <a:pt x="504" y="1700"/>
                    <a:pt x="409" y="1737"/>
                  </a:cubicBezTo>
                  <a:cubicBezTo>
                    <a:pt x="189" y="1821"/>
                    <a:pt x="1" y="2054"/>
                    <a:pt x="59" y="2287"/>
                  </a:cubicBezTo>
                  <a:cubicBezTo>
                    <a:pt x="79" y="2391"/>
                    <a:pt x="150" y="2488"/>
                    <a:pt x="182" y="2591"/>
                  </a:cubicBezTo>
                  <a:cubicBezTo>
                    <a:pt x="208" y="2702"/>
                    <a:pt x="215" y="2818"/>
                    <a:pt x="202" y="2935"/>
                  </a:cubicBezTo>
                  <a:cubicBezTo>
                    <a:pt x="176" y="3783"/>
                    <a:pt x="273" y="4631"/>
                    <a:pt x="493" y="5447"/>
                  </a:cubicBezTo>
                  <a:cubicBezTo>
                    <a:pt x="597" y="5842"/>
                    <a:pt x="784" y="6282"/>
                    <a:pt x="1173" y="6412"/>
                  </a:cubicBezTo>
                  <a:cubicBezTo>
                    <a:pt x="1251" y="6437"/>
                    <a:pt x="1332" y="6447"/>
                    <a:pt x="1416" y="6447"/>
                  </a:cubicBezTo>
                  <a:cubicBezTo>
                    <a:pt x="1588" y="6447"/>
                    <a:pt x="1767" y="6404"/>
                    <a:pt x="1937" y="6360"/>
                  </a:cubicBezTo>
                  <a:cubicBezTo>
                    <a:pt x="2410" y="6231"/>
                    <a:pt x="2941" y="6069"/>
                    <a:pt x="3154" y="5628"/>
                  </a:cubicBezTo>
                  <a:cubicBezTo>
                    <a:pt x="3277" y="5389"/>
                    <a:pt x="3277" y="5104"/>
                    <a:pt x="3277" y="4838"/>
                  </a:cubicBezTo>
                  <a:cubicBezTo>
                    <a:pt x="3271" y="3751"/>
                    <a:pt x="3167" y="2727"/>
                    <a:pt x="2753" y="1717"/>
                  </a:cubicBezTo>
                  <a:cubicBezTo>
                    <a:pt x="2559" y="1245"/>
                    <a:pt x="2100" y="0"/>
                    <a:pt x="1433" y="0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5418950" y="299250"/>
              <a:ext cx="703725" cy="303125"/>
            </a:xfrm>
            <a:custGeom>
              <a:rect b="b" l="l" r="r" t="t"/>
              <a:pathLst>
                <a:path extrusionOk="0" h="12125" w="28149">
                  <a:moveTo>
                    <a:pt x="1355" y="0"/>
                  </a:moveTo>
                  <a:cubicBezTo>
                    <a:pt x="931" y="0"/>
                    <a:pt x="481" y="8"/>
                    <a:pt x="0" y="22"/>
                  </a:cubicBezTo>
                  <a:cubicBezTo>
                    <a:pt x="0" y="22"/>
                    <a:pt x="39" y="132"/>
                    <a:pt x="71" y="715"/>
                  </a:cubicBezTo>
                  <a:cubicBezTo>
                    <a:pt x="7894" y="715"/>
                    <a:pt x="7945" y="2658"/>
                    <a:pt x="11591" y="6582"/>
                  </a:cubicBezTo>
                  <a:cubicBezTo>
                    <a:pt x="15256" y="10525"/>
                    <a:pt x="21207" y="11581"/>
                    <a:pt x="27708" y="12125"/>
                  </a:cubicBezTo>
                  <a:cubicBezTo>
                    <a:pt x="28039" y="11399"/>
                    <a:pt x="28149" y="11037"/>
                    <a:pt x="28123" y="10318"/>
                  </a:cubicBezTo>
                  <a:cubicBezTo>
                    <a:pt x="21485" y="9975"/>
                    <a:pt x="15774" y="9139"/>
                    <a:pt x="11759" y="5325"/>
                  </a:cubicBezTo>
                  <a:cubicBezTo>
                    <a:pt x="8011" y="1759"/>
                    <a:pt x="7968" y="0"/>
                    <a:pt x="1355" y="0"/>
                  </a:cubicBezTo>
                  <a:close/>
                </a:path>
              </a:pathLst>
            </a:custGeom>
            <a:solidFill>
              <a:srgbClr val="EA64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5419600" y="317100"/>
              <a:ext cx="692075" cy="329950"/>
            </a:xfrm>
            <a:custGeom>
              <a:rect b="b" l="l" r="r" t="t"/>
              <a:pathLst>
                <a:path extrusionOk="0" h="13198" w="27683">
                  <a:moveTo>
                    <a:pt x="45" y="1"/>
                  </a:moveTo>
                  <a:cubicBezTo>
                    <a:pt x="71" y="577"/>
                    <a:pt x="91" y="1018"/>
                    <a:pt x="0" y="2326"/>
                  </a:cubicBezTo>
                  <a:cubicBezTo>
                    <a:pt x="161" y="2324"/>
                    <a:pt x="319" y="2323"/>
                    <a:pt x="473" y="2323"/>
                  </a:cubicBezTo>
                  <a:cubicBezTo>
                    <a:pt x="7741" y="2323"/>
                    <a:pt x="7394" y="4262"/>
                    <a:pt x="10995" y="7933"/>
                  </a:cubicBezTo>
                  <a:cubicBezTo>
                    <a:pt x="14712" y="11708"/>
                    <a:pt x="20164" y="12725"/>
                    <a:pt x="26594" y="13198"/>
                  </a:cubicBezTo>
                  <a:cubicBezTo>
                    <a:pt x="27112" y="12498"/>
                    <a:pt x="27352" y="12136"/>
                    <a:pt x="27682" y="11411"/>
                  </a:cubicBezTo>
                  <a:cubicBezTo>
                    <a:pt x="21181" y="10867"/>
                    <a:pt x="15230" y="9811"/>
                    <a:pt x="11565" y="5868"/>
                  </a:cubicBezTo>
                  <a:cubicBezTo>
                    <a:pt x="7919" y="1944"/>
                    <a:pt x="7868" y="1"/>
                    <a:pt x="45" y="1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5419600" y="317100"/>
              <a:ext cx="692075" cy="329950"/>
            </a:xfrm>
            <a:custGeom>
              <a:rect b="b" l="l" r="r" t="t"/>
              <a:pathLst>
                <a:path extrusionOk="0" h="13198" w="27683">
                  <a:moveTo>
                    <a:pt x="45" y="1"/>
                  </a:moveTo>
                  <a:cubicBezTo>
                    <a:pt x="71" y="577"/>
                    <a:pt x="91" y="1018"/>
                    <a:pt x="0" y="2326"/>
                  </a:cubicBezTo>
                  <a:cubicBezTo>
                    <a:pt x="161" y="2324"/>
                    <a:pt x="319" y="2323"/>
                    <a:pt x="473" y="2323"/>
                  </a:cubicBezTo>
                  <a:cubicBezTo>
                    <a:pt x="7741" y="2323"/>
                    <a:pt x="7394" y="4262"/>
                    <a:pt x="10995" y="7933"/>
                  </a:cubicBezTo>
                  <a:cubicBezTo>
                    <a:pt x="14712" y="11708"/>
                    <a:pt x="20164" y="12725"/>
                    <a:pt x="26594" y="13198"/>
                  </a:cubicBezTo>
                  <a:cubicBezTo>
                    <a:pt x="27112" y="12498"/>
                    <a:pt x="27352" y="12136"/>
                    <a:pt x="27682" y="11411"/>
                  </a:cubicBezTo>
                  <a:cubicBezTo>
                    <a:pt x="21181" y="10867"/>
                    <a:pt x="15230" y="9811"/>
                    <a:pt x="11565" y="5868"/>
                  </a:cubicBezTo>
                  <a:cubicBezTo>
                    <a:pt x="7919" y="1944"/>
                    <a:pt x="7868" y="1"/>
                    <a:pt x="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5411825" y="375175"/>
              <a:ext cx="672650" cy="314450"/>
            </a:xfrm>
            <a:custGeom>
              <a:rect b="b" l="l" r="r" t="t"/>
              <a:pathLst>
                <a:path extrusionOk="0" h="12578" w="26906">
                  <a:moveTo>
                    <a:pt x="783" y="0"/>
                  </a:moveTo>
                  <a:cubicBezTo>
                    <a:pt x="629" y="0"/>
                    <a:pt x="472" y="1"/>
                    <a:pt x="311" y="3"/>
                  </a:cubicBezTo>
                  <a:cubicBezTo>
                    <a:pt x="214" y="1311"/>
                    <a:pt x="117" y="2029"/>
                    <a:pt x="0" y="2800"/>
                  </a:cubicBezTo>
                  <a:cubicBezTo>
                    <a:pt x="498" y="2782"/>
                    <a:pt x="959" y="2773"/>
                    <a:pt x="1389" y="2773"/>
                  </a:cubicBezTo>
                  <a:cubicBezTo>
                    <a:pt x="7417" y="2773"/>
                    <a:pt x="7153" y="4545"/>
                    <a:pt x="10477" y="7864"/>
                  </a:cubicBezTo>
                  <a:cubicBezTo>
                    <a:pt x="14084" y="11458"/>
                    <a:pt x="19413" y="12286"/>
                    <a:pt x="25552" y="12578"/>
                  </a:cubicBezTo>
                  <a:cubicBezTo>
                    <a:pt x="26090" y="11924"/>
                    <a:pt x="26387" y="11581"/>
                    <a:pt x="26905" y="10875"/>
                  </a:cubicBezTo>
                  <a:cubicBezTo>
                    <a:pt x="20475" y="10402"/>
                    <a:pt x="15023" y="9385"/>
                    <a:pt x="11313" y="5610"/>
                  </a:cubicBezTo>
                  <a:cubicBezTo>
                    <a:pt x="7705" y="1945"/>
                    <a:pt x="8052" y="0"/>
                    <a:pt x="783" y="0"/>
                  </a:cubicBezTo>
                  <a:close/>
                </a:path>
              </a:pathLst>
            </a:custGeom>
            <a:solidFill>
              <a:srgbClr val="EA64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5402750" y="444475"/>
              <a:ext cx="647900" cy="288375"/>
            </a:xfrm>
            <a:custGeom>
              <a:rect b="b" l="l" r="r" t="t"/>
              <a:pathLst>
                <a:path extrusionOk="0" h="11535" w="25916">
                  <a:moveTo>
                    <a:pt x="1752" y="1"/>
                  </a:moveTo>
                  <a:cubicBezTo>
                    <a:pt x="1322" y="1"/>
                    <a:pt x="861" y="10"/>
                    <a:pt x="363" y="28"/>
                  </a:cubicBezTo>
                  <a:cubicBezTo>
                    <a:pt x="240" y="799"/>
                    <a:pt x="175" y="1187"/>
                    <a:pt x="1" y="1958"/>
                  </a:cubicBezTo>
                  <a:cubicBezTo>
                    <a:pt x="439" y="1945"/>
                    <a:pt x="847" y="1939"/>
                    <a:pt x="1230" y="1939"/>
                  </a:cubicBezTo>
                  <a:cubicBezTo>
                    <a:pt x="7167" y="1939"/>
                    <a:pt x="6770" y="3462"/>
                    <a:pt x="10219" y="6911"/>
                  </a:cubicBezTo>
                  <a:cubicBezTo>
                    <a:pt x="13780" y="10473"/>
                    <a:pt x="18753" y="11230"/>
                    <a:pt x="24879" y="11535"/>
                  </a:cubicBezTo>
                  <a:cubicBezTo>
                    <a:pt x="25190" y="10790"/>
                    <a:pt x="25378" y="10460"/>
                    <a:pt x="25915" y="9806"/>
                  </a:cubicBezTo>
                  <a:cubicBezTo>
                    <a:pt x="19776" y="9514"/>
                    <a:pt x="14447" y="8686"/>
                    <a:pt x="10840" y="5092"/>
                  </a:cubicBezTo>
                  <a:cubicBezTo>
                    <a:pt x="7516" y="1773"/>
                    <a:pt x="7780" y="1"/>
                    <a:pt x="1752" y="1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5402750" y="444475"/>
              <a:ext cx="647900" cy="288375"/>
            </a:xfrm>
            <a:custGeom>
              <a:rect b="b" l="l" r="r" t="t"/>
              <a:pathLst>
                <a:path extrusionOk="0" h="11535" w="25916">
                  <a:moveTo>
                    <a:pt x="1752" y="1"/>
                  </a:moveTo>
                  <a:cubicBezTo>
                    <a:pt x="1322" y="1"/>
                    <a:pt x="861" y="10"/>
                    <a:pt x="363" y="28"/>
                  </a:cubicBezTo>
                  <a:cubicBezTo>
                    <a:pt x="240" y="799"/>
                    <a:pt x="175" y="1187"/>
                    <a:pt x="1" y="1958"/>
                  </a:cubicBezTo>
                  <a:cubicBezTo>
                    <a:pt x="439" y="1945"/>
                    <a:pt x="847" y="1939"/>
                    <a:pt x="1230" y="1939"/>
                  </a:cubicBezTo>
                  <a:cubicBezTo>
                    <a:pt x="7167" y="1939"/>
                    <a:pt x="6770" y="3462"/>
                    <a:pt x="10219" y="6911"/>
                  </a:cubicBezTo>
                  <a:cubicBezTo>
                    <a:pt x="13780" y="10473"/>
                    <a:pt x="18753" y="11230"/>
                    <a:pt x="24879" y="11535"/>
                  </a:cubicBezTo>
                  <a:cubicBezTo>
                    <a:pt x="25190" y="10790"/>
                    <a:pt x="25378" y="10460"/>
                    <a:pt x="25915" y="9806"/>
                  </a:cubicBezTo>
                  <a:cubicBezTo>
                    <a:pt x="19776" y="9514"/>
                    <a:pt x="14447" y="8686"/>
                    <a:pt x="10840" y="5092"/>
                  </a:cubicBezTo>
                  <a:cubicBezTo>
                    <a:pt x="7516" y="1773"/>
                    <a:pt x="7780" y="1"/>
                    <a:pt x="17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5390450" y="492775"/>
              <a:ext cx="634300" cy="287675"/>
            </a:xfrm>
            <a:custGeom>
              <a:rect b="b" l="l" r="r" t="t"/>
              <a:pathLst>
                <a:path extrusionOk="0" h="11507" w="25372">
                  <a:moveTo>
                    <a:pt x="1722" y="0"/>
                  </a:moveTo>
                  <a:cubicBezTo>
                    <a:pt x="1339" y="0"/>
                    <a:pt x="931" y="7"/>
                    <a:pt x="493" y="19"/>
                  </a:cubicBezTo>
                  <a:cubicBezTo>
                    <a:pt x="324" y="790"/>
                    <a:pt x="221" y="1172"/>
                    <a:pt x="1" y="1936"/>
                  </a:cubicBezTo>
                  <a:cubicBezTo>
                    <a:pt x="381" y="1926"/>
                    <a:pt x="739" y="1921"/>
                    <a:pt x="1078" y="1921"/>
                  </a:cubicBezTo>
                  <a:cubicBezTo>
                    <a:pt x="7107" y="1921"/>
                    <a:pt x="6665" y="3462"/>
                    <a:pt x="10147" y="6896"/>
                  </a:cubicBezTo>
                  <a:cubicBezTo>
                    <a:pt x="13715" y="10412"/>
                    <a:pt x="18650" y="11189"/>
                    <a:pt x="24736" y="11507"/>
                  </a:cubicBezTo>
                  <a:cubicBezTo>
                    <a:pt x="24892" y="10853"/>
                    <a:pt x="25106" y="10218"/>
                    <a:pt x="25371" y="9596"/>
                  </a:cubicBezTo>
                  <a:cubicBezTo>
                    <a:pt x="19245" y="9292"/>
                    <a:pt x="14272" y="8534"/>
                    <a:pt x="10711" y="4973"/>
                  </a:cubicBezTo>
                  <a:cubicBezTo>
                    <a:pt x="7262" y="1524"/>
                    <a:pt x="7659" y="0"/>
                    <a:pt x="1722" y="0"/>
                  </a:cubicBezTo>
                  <a:close/>
                </a:path>
              </a:pathLst>
            </a:custGeom>
            <a:solidFill>
              <a:srgbClr val="EA64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5375075" y="540950"/>
              <a:ext cx="633800" cy="287750"/>
            </a:xfrm>
            <a:custGeom>
              <a:rect b="b" l="l" r="r" t="t"/>
              <a:pathLst>
                <a:path extrusionOk="0" h="11510" w="25352">
                  <a:moveTo>
                    <a:pt x="1696" y="1"/>
                  </a:moveTo>
                  <a:cubicBezTo>
                    <a:pt x="1357" y="1"/>
                    <a:pt x="997" y="6"/>
                    <a:pt x="616" y="15"/>
                  </a:cubicBezTo>
                  <a:cubicBezTo>
                    <a:pt x="389" y="779"/>
                    <a:pt x="266" y="1162"/>
                    <a:pt x="0" y="1926"/>
                  </a:cubicBezTo>
                  <a:cubicBezTo>
                    <a:pt x="327" y="1919"/>
                    <a:pt x="637" y="1915"/>
                    <a:pt x="932" y="1915"/>
                  </a:cubicBezTo>
                  <a:cubicBezTo>
                    <a:pt x="7112" y="1915"/>
                    <a:pt x="6686" y="3475"/>
                    <a:pt x="10270" y="6899"/>
                  </a:cubicBezTo>
                  <a:cubicBezTo>
                    <a:pt x="13922" y="10376"/>
                    <a:pt x="18883" y="11179"/>
                    <a:pt x="24976" y="11509"/>
                  </a:cubicBezTo>
                  <a:cubicBezTo>
                    <a:pt x="25054" y="10862"/>
                    <a:pt x="25177" y="10214"/>
                    <a:pt x="25351" y="9586"/>
                  </a:cubicBezTo>
                  <a:cubicBezTo>
                    <a:pt x="19265" y="9262"/>
                    <a:pt x="14330" y="8485"/>
                    <a:pt x="10762" y="4969"/>
                  </a:cubicBezTo>
                  <a:cubicBezTo>
                    <a:pt x="7287" y="1536"/>
                    <a:pt x="7722" y="1"/>
                    <a:pt x="1696" y="1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5375075" y="540950"/>
              <a:ext cx="633800" cy="287750"/>
            </a:xfrm>
            <a:custGeom>
              <a:rect b="b" l="l" r="r" t="t"/>
              <a:pathLst>
                <a:path extrusionOk="0" h="11510" w="25352">
                  <a:moveTo>
                    <a:pt x="1696" y="1"/>
                  </a:moveTo>
                  <a:cubicBezTo>
                    <a:pt x="1357" y="1"/>
                    <a:pt x="997" y="6"/>
                    <a:pt x="616" y="15"/>
                  </a:cubicBezTo>
                  <a:cubicBezTo>
                    <a:pt x="389" y="779"/>
                    <a:pt x="266" y="1162"/>
                    <a:pt x="0" y="1926"/>
                  </a:cubicBezTo>
                  <a:cubicBezTo>
                    <a:pt x="327" y="1919"/>
                    <a:pt x="637" y="1915"/>
                    <a:pt x="932" y="1915"/>
                  </a:cubicBezTo>
                  <a:cubicBezTo>
                    <a:pt x="7112" y="1915"/>
                    <a:pt x="6686" y="3475"/>
                    <a:pt x="10270" y="6899"/>
                  </a:cubicBezTo>
                  <a:cubicBezTo>
                    <a:pt x="13922" y="10376"/>
                    <a:pt x="18883" y="11179"/>
                    <a:pt x="24976" y="11509"/>
                  </a:cubicBezTo>
                  <a:cubicBezTo>
                    <a:pt x="25054" y="10862"/>
                    <a:pt x="25177" y="10214"/>
                    <a:pt x="25351" y="9586"/>
                  </a:cubicBezTo>
                  <a:cubicBezTo>
                    <a:pt x="19265" y="9262"/>
                    <a:pt x="14330" y="8485"/>
                    <a:pt x="10762" y="4969"/>
                  </a:cubicBezTo>
                  <a:cubicBezTo>
                    <a:pt x="7287" y="1536"/>
                    <a:pt x="7722" y="1"/>
                    <a:pt x="16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5357425" y="588800"/>
              <a:ext cx="642225" cy="287175"/>
            </a:xfrm>
            <a:custGeom>
              <a:rect b="b" l="l" r="r" t="t"/>
              <a:pathLst>
                <a:path extrusionOk="0" h="11487" w="25689">
                  <a:moveTo>
                    <a:pt x="1644" y="1"/>
                  </a:moveTo>
                  <a:cubicBezTo>
                    <a:pt x="1349" y="1"/>
                    <a:pt x="1039" y="5"/>
                    <a:pt x="713" y="12"/>
                  </a:cubicBezTo>
                  <a:cubicBezTo>
                    <a:pt x="447" y="776"/>
                    <a:pt x="305" y="1158"/>
                    <a:pt x="1" y="1909"/>
                  </a:cubicBezTo>
                  <a:cubicBezTo>
                    <a:pt x="381" y="1898"/>
                    <a:pt x="740" y="1892"/>
                    <a:pt x="1080" y="1892"/>
                  </a:cubicBezTo>
                  <a:cubicBezTo>
                    <a:pt x="7224" y="1892"/>
                    <a:pt x="7007" y="3711"/>
                    <a:pt x="10523" y="6901"/>
                  </a:cubicBezTo>
                  <a:cubicBezTo>
                    <a:pt x="14279" y="10308"/>
                    <a:pt x="19608" y="11188"/>
                    <a:pt x="25630" y="11486"/>
                  </a:cubicBezTo>
                  <a:cubicBezTo>
                    <a:pt x="25520" y="10715"/>
                    <a:pt x="25585" y="10359"/>
                    <a:pt x="25688" y="9595"/>
                  </a:cubicBezTo>
                  <a:cubicBezTo>
                    <a:pt x="19589" y="9265"/>
                    <a:pt x="14628" y="8462"/>
                    <a:pt x="10983" y="4985"/>
                  </a:cubicBezTo>
                  <a:cubicBezTo>
                    <a:pt x="7392" y="1561"/>
                    <a:pt x="7818" y="1"/>
                    <a:pt x="1644" y="1"/>
                  </a:cubicBezTo>
                  <a:close/>
                </a:path>
              </a:pathLst>
            </a:custGeom>
            <a:solidFill>
              <a:srgbClr val="EA64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5328275" y="636250"/>
              <a:ext cx="678175" cy="287950"/>
            </a:xfrm>
            <a:custGeom>
              <a:rect b="b" l="l" r="r" t="t"/>
              <a:pathLst>
                <a:path extrusionOk="0" h="11518" w="27127">
                  <a:moveTo>
                    <a:pt x="2243" y="1"/>
                  </a:moveTo>
                  <a:cubicBezTo>
                    <a:pt x="1902" y="1"/>
                    <a:pt x="1542" y="6"/>
                    <a:pt x="1160" y="17"/>
                  </a:cubicBezTo>
                  <a:cubicBezTo>
                    <a:pt x="856" y="775"/>
                    <a:pt x="584" y="1442"/>
                    <a:pt x="1" y="2679"/>
                  </a:cubicBezTo>
                  <a:cubicBezTo>
                    <a:pt x="601" y="2652"/>
                    <a:pt x="1151" y="2638"/>
                    <a:pt x="1657" y="2638"/>
                  </a:cubicBezTo>
                  <a:cubicBezTo>
                    <a:pt x="7323" y="2638"/>
                    <a:pt x="7512" y="4319"/>
                    <a:pt x="11275" y="7309"/>
                  </a:cubicBezTo>
                  <a:cubicBezTo>
                    <a:pt x="15419" y="10598"/>
                    <a:pt x="20988" y="11336"/>
                    <a:pt x="27126" y="11518"/>
                  </a:cubicBezTo>
                  <a:cubicBezTo>
                    <a:pt x="26977" y="10747"/>
                    <a:pt x="26906" y="10359"/>
                    <a:pt x="26796" y="9595"/>
                  </a:cubicBezTo>
                  <a:cubicBezTo>
                    <a:pt x="20768" y="9297"/>
                    <a:pt x="15438" y="8416"/>
                    <a:pt x="11683" y="5010"/>
                  </a:cubicBezTo>
                  <a:cubicBezTo>
                    <a:pt x="8173" y="1814"/>
                    <a:pt x="8390" y="1"/>
                    <a:pt x="2243" y="1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5328275" y="636250"/>
              <a:ext cx="678175" cy="287950"/>
            </a:xfrm>
            <a:custGeom>
              <a:rect b="b" l="l" r="r" t="t"/>
              <a:pathLst>
                <a:path extrusionOk="0" h="11518" w="27127">
                  <a:moveTo>
                    <a:pt x="2243" y="1"/>
                  </a:moveTo>
                  <a:cubicBezTo>
                    <a:pt x="1902" y="1"/>
                    <a:pt x="1542" y="6"/>
                    <a:pt x="1160" y="17"/>
                  </a:cubicBezTo>
                  <a:cubicBezTo>
                    <a:pt x="856" y="775"/>
                    <a:pt x="584" y="1442"/>
                    <a:pt x="1" y="2679"/>
                  </a:cubicBezTo>
                  <a:cubicBezTo>
                    <a:pt x="601" y="2652"/>
                    <a:pt x="1151" y="2638"/>
                    <a:pt x="1657" y="2638"/>
                  </a:cubicBezTo>
                  <a:cubicBezTo>
                    <a:pt x="7323" y="2638"/>
                    <a:pt x="7512" y="4319"/>
                    <a:pt x="11275" y="7309"/>
                  </a:cubicBezTo>
                  <a:cubicBezTo>
                    <a:pt x="15419" y="10598"/>
                    <a:pt x="20988" y="11336"/>
                    <a:pt x="27126" y="11518"/>
                  </a:cubicBezTo>
                  <a:cubicBezTo>
                    <a:pt x="26977" y="10747"/>
                    <a:pt x="26906" y="10359"/>
                    <a:pt x="26796" y="9595"/>
                  </a:cubicBezTo>
                  <a:cubicBezTo>
                    <a:pt x="20768" y="9297"/>
                    <a:pt x="15438" y="8416"/>
                    <a:pt x="11683" y="5010"/>
                  </a:cubicBezTo>
                  <a:cubicBezTo>
                    <a:pt x="8173" y="1814"/>
                    <a:pt x="8390" y="1"/>
                    <a:pt x="2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5290400" y="702225"/>
              <a:ext cx="726250" cy="269725"/>
            </a:xfrm>
            <a:custGeom>
              <a:rect b="b" l="l" r="r" t="t"/>
              <a:pathLst>
                <a:path extrusionOk="0" h="10789" w="29050">
                  <a:moveTo>
                    <a:pt x="3151" y="1"/>
                  </a:moveTo>
                  <a:cubicBezTo>
                    <a:pt x="2651" y="1"/>
                    <a:pt x="2108" y="14"/>
                    <a:pt x="1516" y="40"/>
                  </a:cubicBezTo>
                  <a:cubicBezTo>
                    <a:pt x="648" y="1192"/>
                    <a:pt x="318" y="1432"/>
                    <a:pt x="1" y="2002"/>
                  </a:cubicBezTo>
                  <a:cubicBezTo>
                    <a:pt x="599" y="1973"/>
                    <a:pt x="1153" y="1958"/>
                    <a:pt x="1668" y="1958"/>
                  </a:cubicBezTo>
                  <a:cubicBezTo>
                    <a:pt x="7525" y="1958"/>
                    <a:pt x="8332" y="3819"/>
                    <a:pt x="12427" y="6742"/>
                  </a:cubicBezTo>
                  <a:cubicBezTo>
                    <a:pt x="16934" y="9960"/>
                    <a:pt x="22723" y="10646"/>
                    <a:pt x="29049" y="10789"/>
                  </a:cubicBezTo>
                  <a:cubicBezTo>
                    <a:pt x="28881" y="10025"/>
                    <a:pt x="28790" y="9643"/>
                    <a:pt x="28641" y="8872"/>
                  </a:cubicBezTo>
                  <a:cubicBezTo>
                    <a:pt x="22503" y="8697"/>
                    <a:pt x="16927" y="7959"/>
                    <a:pt x="12790" y="4663"/>
                  </a:cubicBezTo>
                  <a:cubicBezTo>
                    <a:pt x="9022" y="1675"/>
                    <a:pt x="8838" y="1"/>
                    <a:pt x="3151" y="1"/>
                  </a:cubicBezTo>
                  <a:close/>
                </a:path>
              </a:pathLst>
            </a:custGeom>
            <a:solidFill>
              <a:srgbClr val="EA64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5289925" y="757550"/>
              <a:ext cx="737250" cy="262175"/>
            </a:xfrm>
            <a:custGeom>
              <a:rect b="b" l="l" r="r" t="t"/>
              <a:pathLst>
                <a:path extrusionOk="0" h="10487" w="29490">
                  <a:moveTo>
                    <a:pt x="2230" y="0"/>
                  </a:moveTo>
                  <a:cubicBezTo>
                    <a:pt x="1675" y="0"/>
                    <a:pt x="1071" y="16"/>
                    <a:pt x="408" y="48"/>
                  </a:cubicBezTo>
                  <a:cubicBezTo>
                    <a:pt x="279" y="281"/>
                    <a:pt x="149" y="508"/>
                    <a:pt x="0" y="728"/>
                  </a:cubicBezTo>
                  <a:cubicBezTo>
                    <a:pt x="199" y="725"/>
                    <a:pt x="393" y="724"/>
                    <a:pt x="582" y="724"/>
                  </a:cubicBezTo>
                  <a:cubicBezTo>
                    <a:pt x="7529" y="724"/>
                    <a:pt x="8134" y="2571"/>
                    <a:pt x="12452" y="5830"/>
                  </a:cubicBezTo>
                  <a:cubicBezTo>
                    <a:pt x="16933" y="9211"/>
                    <a:pt x="23040" y="10130"/>
                    <a:pt x="29489" y="10486"/>
                  </a:cubicBezTo>
                  <a:cubicBezTo>
                    <a:pt x="29321" y="9722"/>
                    <a:pt x="29237" y="9340"/>
                    <a:pt x="29068" y="8576"/>
                  </a:cubicBezTo>
                  <a:cubicBezTo>
                    <a:pt x="22742" y="8440"/>
                    <a:pt x="16946" y="7747"/>
                    <a:pt x="12446" y="4529"/>
                  </a:cubicBezTo>
                  <a:cubicBezTo>
                    <a:pt x="8389" y="1634"/>
                    <a:pt x="7882" y="0"/>
                    <a:pt x="2230" y="0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5259975" y="751050"/>
              <a:ext cx="767200" cy="268675"/>
            </a:xfrm>
            <a:custGeom>
              <a:rect b="b" l="l" r="r" t="t"/>
              <a:pathLst>
                <a:path extrusionOk="0" h="10747" w="30688">
                  <a:moveTo>
                    <a:pt x="2865" y="0"/>
                  </a:moveTo>
                  <a:cubicBezTo>
                    <a:pt x="2356" y="0"/>
                    <a:pt x="1809" y="14"/>
                    <a:pt x="1218" y="42"/>
                  </a:cubicBezTo>
                  <a:cubicBezTo>
                    <a:pt x="900" y="612"/>
                    <a:pt x="0" y="1176"/>
                    <a:pt x="0" y="1176"/>
                  </a:cubicBezTo>
                  <a:cubicBezTo>
                    <a:pt x="207" y="1173"/>
                    <a:pt x="410" y="1172"/>
                    <a:pt x="608" y="1172"/>
                  </a:cubicBezTo>
                  <a:cubicBezTo>
                    <a:pt x="7596" y="1172"/>
                    <a:pt x="9337" y="2835"/>
                    <a:pt x="13650" y="6090"/>
                  </a:cubicBezTo>
                  <a:cubicBezTo>
                    <a:pt x="18131" y="9471"/>
                    <a:pt x="24238" y="10390"/>
                    <a:pt x="30687" y="10746"/>
                  </a:cubicBezTo>
                  <a:cubicBezTo>
                    <a:pt x="30519" y="9982"/>
                    <a:pt x="30435" y="9600"/>
                    <a:pt x="30266" y="8829"/>
                  </a:cubicBezTo>
                  <a:cubicBezTo>
                    <a:pt x="23940" y="8693"/>
                    <a:pt x="18151" y="8001"/>
                    <a:pt x="13644" y="4782"/>
                  </a:cubicBezTo>
                  <a:cubicBezTo>
                    <a:pt x="9544" y="1857"/>
                    <a:pt x="8740" y="0"/>
                    <a:pt x="28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6"/>
            <p:cNvSpPr/>
            <p:nvPr/>
          </p:nvSpPr>
          <p:spPr>
            <a:xfrm>
              <a:off x="5383500" y="290075"/>
              <a:ext cx="322325" cy="377050"/>
            </a:xfrm>
            <a:custGeom>
              <a:rect b="b" l="l" r="r" t="t"/>
              <a:pathLst>
                <a:path extrusionOk="0" h="15082" w="12893">
                  <a:moveTo>
                    <a:pt x="1378" y="0"/>
                  </a:moveTo>
                  <a:cubicBezTo>
                    <a:pt x="938" y="0"/>
                    <a:pt x="479" y="9"/>
                    <a:pt x="0" y="27"/>
                  </a:cubicBezTo>
                  <a:cubicBezTo>
                    <a:pt x="266" y="3251"/>
                    <a:pt x="1172" y="6884"/>
                    <a:pt x="279" y="10050"/>
                  </a:cubicBezTo>
                  <a:cubicBezTo>
                    <a:pt x="697" y="10032"/>
                    <a:pt x="1092" y="10023"/>
                    <a:pt x="1465" y="10023"/>
                  </a:cubicBezTo>
                  <a:cubicBezTo>
                    <a:pt x="6793" y="10023"/>
                    <a:pt x="7653" y="11905"/>
                    <a:pt x="10600" y="15082"/>
                  </a:cubicBezTo>
                  <a:cubicBezTo>
                    <a:pt x="11423" y="11961"/>
                    <a:pt x="12659" y="8555"/>
                    <a:pt x="12893" y="5369"/>
                  </a:cubicBezTo>
                  <a:cubicBezTo>
                    <a:pt x="9965" y="1674"/>
                    <a:pt x="7437" y="0"/>
                    <a:pt x="1378" y="0"/>
                  </a:cubicBez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4024475" y="2167125"/>
              <a:ext cx="254675" cy="209525"/>
            </a:xfrm>
            <a:custGeom>
              <a:rect b="b" l="l" r="r" t="t"/>
              <a:pathLst>
                <a:path extrusionOk="0" h="8381" w="10187">
                  <a:moveTo>
                    <a:pt x="9312" y="1"/>
                  </a:moveTo>
                  <a:lnTo>
                    <a:pt x="6651" y="1866"/>
                  </a:lnTo>
                  <a:cubicBezTo>
                    <a:pt x="6651" y="1866"/>
                    <a:pt x="0" y="3089"/>
                    <a:pt x="72" y="3562"/>
                  </a:cubicBezTo>
                  <a:cubicBezTo>
                    <a:pt x="109" y="3834"/>
                    <a:pt x="1498" y="3892"/>
                    <a:pt x="2673" y="3892"/>
                  </a:cubicBezTo>
                  <a:cubicBezTo>
                    <a:pt x="3542" y="3892"/>
                    <a:pt x="4293" y="3860"/>
                    <a:pt x="4294" y="3860"/>
                  </a:cubicBezTo>
                  <a:lnTo>
                    <a:pt x="4294" y="3860"/>
                  </a:lnTo>
                  <a:cubicBezTo>
                    <a:pt x="4293" y="3860"/>
                    <a:pt x="693" y="6081"/>
                    <a:pt x="939" y="6496"/>
                  </a:cubicBezTo>
                  <a:cubicBezTo>
                    <a:pt x="961" y="6532"/>
                    <a:pt x="1008" y="6549"/>
                    <a:pt x="1073" y="6549"/>
                  </a:cubicBezTo>
                  <a:cubicBezTo>
                    <a:pt x="1736" y="6549"/>
                    <a:pt x="4384" y="4845"/>
                    <a:pt x="4384" y="4844"/>
                  </a:cubicBezTo>
                  <a:lnTo>
                    <a:pt x="4384" y="4844"/>
                  </a:lnTo>
                  <a:cubicBezTo>
                    <a:pt x="4384" y="4845"/>
                    <a:pt x="1924" y="8082"/>
                    <a:pt x="2487" y="8367"/>
                  </a:cubicBezTo>
                  <a:cubicBezTo>
                    <a:pt x="2505" y="8376"/>
                    <a:pt x="2525" y="8380"/>
                    <a:pt x="2549" y="8380"/>
                  </a:cubicBezTo>
                  <a:cubicBezTo>
                    <a:pt x="3255" y="8380"/>
                    <a:pt x="6398" y="4339"/>
                    <a:pt x="6398" y="4339"/>
                  </a:cubicBezTo>
                  <a:cubicBezTo>
                    <a:pt x="6398" y="4339"/>
                    <a:pt x="7163" y="6929"/>
                    <a:pt x="7668" y="6929"/>
                  </a:cubicBezTo>
                  <a:cubicBezTo>
                    <a:pt x="7670" y="6929"/>
                    <a:pt x="7672" y="6929"/>
                    <a:pt x="7674" y="6929"/>
                  </a:cubicBezTo>
                  <a:cubicBezTo>
                    <a:pt x="8185" y="6903"/>
                    <a:pt x="8108" y="2746"/>
                    <a:pt x="8108" y="2746"/>
                  </a:cubicBezTo>
                  <a:lnTo>
                    <a:pt x="10186" y="1114"/>
                  </a:lnTo>
                  <a:lnTo>
                    <a:pt x="9312" y="1"/>
                  </a:ln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4185550" y="1590450"/>
              <a:ext cx="422050" cy="623575"/>
            </a:xfrm>
            <a:custGeom>
              <a:rect b="b" l="l" r="r" t="t"/>
              <a:pathLst>
                <a:path extrusionOk="0" h="24943" w="16882">
                  <a:moveTo>
                    <a:pt x="15021" y="0"/>
                  </a:moveTo>
                  <a:cubicBezTo>
                    <a:pt x="13998" y="0"/>
                    <a:pt x="13078" y="1735"/>
                    <a:pt x="12731" y="2515"/>
                  </a:cubicBezTo>
                  <a:cubicBezTo>
                    <a:pt x="11442" y="5409"/>
                    <a:pt x="10154" y="8297"/>
                    <a:pt x="8865" y="11192"/>
                  </a:cubicBezTo>
                  <a:cubicBezTo>
                    <a:pt x="6702" y="16042"/>
                    <a:pt x="4345" y="21125"/>
                    <a:pt x="0" y="24181"/>
                  </a:cubicBezTo>
                  <a:cubicBezTo>
                    <a:pt x="894" y="24635"/>
                    <a:pt x="1878" y="24894"/>
                    <a:pt x="2875" y="24939"/>
                  </a:cubicBezTo>
                  <a:cubicBezTo>
                    <a:pt x="2937" y="24941"/>
                    <a:pt x="2998" y="24943"/>
                    <a:pt x="3059" y="24943"/>
                  </a:cubicBezTo>
                  <a:cubicBezTo>
                    <a:pt x="3363" y="24943"/>
                    <a:pt x="3666" y="24907"/>
                    <a:pt x="3924" y="24751"/>
                  </a:cubicBezTo>
                  <a:cubicBezTo>
                    <a:pt x="4177" y="24602"/>
                    <a:pt x="4352" y="24350"/>
                    <a:pt x="4527" y="24110"/>
                  </a:cubicBezTo>
                  <a:cubicBezTo>
                    <a:pt x="8813" y="18036"/>
                    <a:pt x="13152" y="11865"/>
                    <a:pt x="15710" y="4885"/>
                  </a:cubicBezTo>
                  <a:cubicBezTo>
                    <a:pt x="16131" y="3732"/>
                    <a:pt x="16882" y="1246"/>
                    <a:pt x="15684" y="261"/>
                  </a:cubicBezTo>
                  <a:cubicBezTo>
                    <a:pt x="15461" y="79"/>
                    <a:pt x="15239" y="0"/>
                    <a:pt x="15021" y="0"/>
                  </a:cubicBezTo>
                  <a:close/>
                </a:path>
              </a:pathLst>
            </a:custGeom>
            <a:solidFill>
              <a:srgbClr val="BEC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36"/>
          <p:cNvSpPr/>
          <p:nvPr/>
        </p:nvSpPr>
        <p:spPr>
          <a:xfrm>
            <a:off x="5945341" y="2200137"/>
            <a:ext cx="282000" cy="265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/>
          <p:nvPr/>
        </p:nvSpPr>
        <p:spPr>
          <a:xfrm>
            <a:off x="4168500" y="1031525"/>
            <a:ext cx="5316900" cy="138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0" name="Google Shape;300;p37"/>
          <p:cNvSpPr txBox="1"/>
          <p:nvPr>
            <p:ph type="ctrTitle"/>
          </p:nvPr>
        </p:nvSpPr>
        <p:spPr>
          <a:xfrm>
            <a:off x="3377200" y="1116300"/>
            <a:ext cx="5160600" cy="127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BOICOTE AOS ÔNIBUS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301" name="Google Shape;301;p37"/>
          <p:cNvSpPr txBox="1"/>
          <p:nvPr/>
        </p:nvSpPr>
        <p:spPr>
          <a:xfrm>
            <a:off x="4105000" y="2337375"/>
            <a:ext cx="37050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Reem Kufi Medium"/>
                <a:ea typeface="Reem Kufi Medium"/>
                <a:cs typeface="Reem Kufi Medium"/>
                <a:sym typeface="Reem Kufi Medium"/>
              </a:rPr>
              <a:t>Um dos discursos que Luther King fez.</a:t>
            </a:r>
            <a:endParaRPr sz="2800">
              <a:solidFill>
                <a:schemeClr val="accent3"/>
              </a:solidFill>
              <a:latin typeface="Reem Kufi Medium"/>
              <a:ea typeface="Reem Kufi Medium"/>
              <a:cs typeface="Reem Kufi Medium"/>
              <a:sym typeface="Reem Kufi Medium"/>
            </a:endParaRPr>
          </a:p>
        </p:txBody>
      </p:sp>
      <p:sp>
        <p:nvSpPr>
          <p:cNvPr id="302" name="Google Shape;302;p37"/>
          <p:cNvSpPr txBox="1"/>
          <p:nvPr/>
        </p:nvSpPr>
        <p:spPr>
          <a:xfrm>
            <a:off x="4105000" y="3227475"/>
            <a:ext cx="24306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Fellipe Brito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pic>
        <p:nvPicPr>
          <p:cNvPr id="303" name="Google Shape;303;p37"/>
          <p:cNvPicPr preferRelativeResize="0"/>
          <p:nvPr/>
        </p:nvPicPr>
        <p:blipFill rotWithShape="1">
          <a:blip r:embed="rId3">
            <a:alphaModFix/>
          </a:blip>
          <a:srcRect b="0" l="9427" r="48541" t="6472"/>
          <a:stretch/>
        </p:blipFill>
        <p:spPr>
          <a:xfrm>
            <a:off x="204875" y="166500"/>
            <a:ext cx="3843600" cy="4810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idx="1" type="subTitle"/>
          </p:nvPr>
        </p:nvSpPr>
        <p:spPr>
          <a:xfrm>
            <a:off x="0" y="522825"/>
            <a:ext cx="4440300" cy="42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 1955, após a prisão de Rosa Parks por se recusar a ceder seu assento a um branco, King liderou o Boicote aos Ônibus de Montgomery. O protesto durou mais de um ano e resultou na decisão da Suprema Corte dos EUA, que declarou a segregação nos ônibus inconstitucional. Esse evento marcou o início da grande influência de King no movimento pelos direitos civis.</a:t>
            </a:r>
            <a:endParaRPr/>
          </a:p>
        </p:txBody>
      </p:sp>
      <p:grpSp>
        <p:nvGrpSpPr>
          <p:cNvPr id="309" name="Google Shape;309;p38"/>
          <p:cNvGrpSpPr/>
          <p:nvPr/>
        </p:nvGrpSpPr>
        <p:grpSpPr>
          <a:xfrm>
            <a:off x="4705254" y="1784143"/>
            <a:ext cx="3731922" cy="1730772"/>
            <a:chOff x="5036675" y="1195575"/>
            <a:chExt cx="2344025" cy="1087100"/>
          </a:xfrm>
        </p:grpSpPr>
        <p:sp>
          <p:nvSpPr>
            <p:cNvPr id="310" name="Google Shape;310;p38"/>
            <p:cNvSpPr/>
            <p:nvPr/>
          </p:nvSpPr>
          <p:spPr>
            <a:xfrm>
              <a:off x="5077975" y="1283325"/>
              <a:ext cx="2294150" cy="972600"/>
            </a:xfrm>
            <a:custGeom>
              <a:rect b="b" l="l" r="r" t="t"/>
              <a:pathLst>
                <a:path extrusionOk="0" h="38904" w="91766">
                  <a:moveTo>
                    <a:pt x="0" y="1"/>
                  </a:moveTo>
                  <a:lnTo>
                    <a:pt x="7309" y="38903"/>
                  </a:lnTo>
                  <a:lnTo>
                    <a:pt x="25955" y="38002"/>
                  </a:lnTo>
                  <a:cubicBezTo>
                    <a:pt x="25955" y="38002"/>
                    <a:pt x="28078" y="32462"/>
                    <a:pt x="30671" y="32110"/>
                  </a:cubicBezTo>
                  <a:cubicBezTo>
                    <a:pt x="30765" y="32097"/>
                    <a:pt x="30857" y="32091"/>
                    <a:pt x="30948" y="32091"/>
                  </a:cubicBezTo>
                  <a:cubicBezTo>
                    <a:pt x="33372" y="32091"/>
                    <a:pt x="34795" y="36471"/>
                    <a:pt x="34795" y="36471"/>
                  </a:cubicBezTo>
                  <a:lnTo>
                    <a:pt x="68982" y="36471"/>
                  </a:lnTo>
                  <a:cubicBezTo>
                    <a:pt x="68982" y="36471"/>
                    <a:pt x="70867" y="33641"/>
                    <a:pt x="72518" y="33641"/>
                  </a:cubicBezTo>
                  <a:cubicBezTo>
                    <a:pt x="74167" y="33641"/>
                    <a:pt x="73578" y="35947"/>
                    <a:pt x="73578" y="35947"/>
                  </a:cubicBezTo>
                  <a:lnTo>
                    <a:pt x="91765" y="35947"/>
                  </a:lnTo>
                  <a:lnTo>
                    <a:pt x="87876" y="1"/>
                  </a:lnTo>
                  <a:lnTo>
                    <a:pt x="69212" y="1"/>
                  </a:lnTo>
                  <a:lnTo>
                    <a:pt x="67500" y="2352"/>
                  </a:lnTo>
                  <a:lnTo>
                    <a:pt x="65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5117425" y="1496775"/>
              <a:ext cx="434450" cy="463350"/>
            </a:xfrm>
            <a:custGeom>
              <a:rect b="b" l="l" r="r" t="t"/>
              <a:pathLst>
                <a:path extrusionOk="0" h="18534" w="17378">
                  <a:moveTo>
                    <a:pt x="1" y="0"/>
                  </a:moveTo>
                  <a:lnTo>
                    <a:pt x="3483" y="18533"/>
                  </a:lnTo>
                  <a:lnTo>
                    <a:pt x="11905" y="17549"/>
                  </a:lnTo>
                  <a:cubicBezTo>
                    <a:pt x="13667" y="17343"/>
                    <a:pt x="15067" y="15979"/>
                    <a:pt x="15323" y="14224"/>
                  </a:cubicBezTo>
                  <a:lnTo>
                    <a:pt x="17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5192925" y="1918200"/>
              <a:ext cx="396675" cy="95550"/>
            </a:xfrm>
            <a:custGeom>
              <a:rect b="b" l="l" r="r" t="t"/>
              <a:pathLst>
                <a:path extrusionOk="0" h="3822" w="15867">
                  <a:moveTo>
                    <a:pt x="14803" y="0"/>
                  </a:moveTo>
                  <a:lnTo>
                    <a:pt x="0" y="1430"/>
                  </a:lnTo>
                  <a:lnTo>
                    <a:pt x="477" y="3329"/>
                  </a:lnTo>
                  <a:cubicBezTo>
                    <a:pt x="686" y="3640"/>
                    <a:pt x="1032" y="3822"/>
                    <a:pt x="1397" y="3822"/>
                  </a:cubicBezTo>
                  <a:cubicBezTo>
                    <a:pt x="1470" y="3822"/>
                    <a:pt x="1544" y="3814"/>
                    <a:pt x="1618" y="3799"/>
                  </a:cubicBezTo>
                  <a:lnTo>
                    <a:pt x="15866" y="886"/>
                  </a:lnTo>
                  <a:lnTo>
                    <a:pt x="14803" y="0"/>
                  </a:lnTo>
                  <a:close/>
                </a:path>
              </a:pathLst>
            </a:custGeom>
            <a:solidFill>
              <a:srgbClr val="C9904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5077900" y="1478650"/>
              <a:ext cx="632475" cy="18150"/>
            </a:xfrm>
            <a:custGeom>
              <a:rect b="b" l="l" r="r" t="t"/>
              <a:pathLst>
                <a:path extrusionOk="0" h="726" w="25299">
                  <a:moveTo>
                    <a:pt x="1" y="0"/>
                  </a:moveTo>
                  <a:lnTo>
                    <a:pt x="473" y="725"/>
                  </a:lnTo>
                  <a:lnTo>
                    <a:pt x="24472" y="725"/>
                  </a:lnTo>
                  <a:lnTo>
                    <a:pt x="25298" y="0"/>
                  </a:lnTo>
                  <a:close/>
                </a:path>
              </a:pathLst>
            </a:custGeom>
            <a:solidFill>
              <a:srgbClr val="C9904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5531925" y="1760725"/>
              <a:ext cx="108725" cy="239550"/>
            </a:xfrm>
            <a:custGeom>
              <a:rect b="b" l="l" r="r" t="t"/>
              <a:pathLst>
                <a:path extrusionOk="0" h="9582" w="4349">
                  <a:moveTo>
                    <a:pt x="3461" y="1"/>
                  </a:moveTo>
                  <a:lnTo>
                    <a:pt x="800" y="798"/>
                  </a:lnTo>
                  <a:lnTo>
                    <a:pt x="0" y="9581"/>
                  </a:lnTo>
                  <a:lnTo>
                    <a:pt x="4348" y="9581"/>
                  </a:lnTo>
                  <a:lnTo>
                    <a:pt x="3461" y="1"/>
                  </a:lnTo>
                  <a:close/>
                </a:path>
              </a:pathLst>
            </a:custGeom>
            <a:solidFill>
              <a:srgbClr val="BA853D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5036675" y="1241475"/>
              <a:ext cx="581775" cy="237200"/>
            </a:xfrm>
            <a:custGeom>
              <a:rect b="b" l="l" r="r" t="t"/>
              <a:pathLst>
                <a:path extrusionOk="0" h="9488" w="23271">
                  <a:moveTo>
                    <a:pt x="222" y="1"/>
                  </a:moveTo>
                  <a:cubicBezTo>
                    <a:pt x="0" y="1"/>
                    <a:pt x="2535" y="9487"/>
                    <a:pt x="2535" y="9487"/>
                  </a:cubicBezTo>
                  <a:lnTo>
                    <a:pt x="21502" y="9487"/>
                  </a:lnTo>
                  <a:lnTo>
                    <a:pt x="23271" y="3385"/>
                  </a:lnTo>
                  <a:cubicBezTo>
                    <a:pt x="23271" y="3385"/>
                    <a:pt x="473" y="83"/>
                    <a:pt x="225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rgbClr val="308B9C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5063875" y="1267075"/>
              <a:ext cx="519050" cy="211600"/>
            </a:xfrm>
            <a:custGeom>
              <a:rect b="b" l="l" r="r" t="t"/>
              <a:pathLst>
                <a:path extrusionOk="0" h="8464" w="20762">
                  <a:moveTo>
                    <a:pt x="198" y="0"/>
                  </a:moveTo>
                  <a:lnTo>
                    <a:pt x="198" y="0"/>
                  </a:lnTo>
                  <a:cubicBezTo>
                    <a:pt x="1" y="0"/>
                    <a:pt x="2263" y="8463"/>
                    <a:pt x="2263" y="8463"/>
                  </a:cubicBezTo>
                  <a:lnTo>
                    <a:pt x="19185" y="8463"/>
                  </a:lnTo>
                  <a:lnTo>
                    <a:pt x="20762" y="3018"/>
                  </a:lnTo>
                  <a:cubicBezTo>
                    <a:pt x="20762" y="3018"/>
                    <a:pt x="422" y="75"/>
                    <a:pt x="201" y="1"/>
                  </a:cubicBezTo>
                  <a:cubicBezTo>
                    <a:pt x="200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6764175" y="2134500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6764175" y="2089900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6764175" y="2045300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6764175" y="2000700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764175" y="1956075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6764175" y="1911475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6764175" y="1866825"/>
              <a:ext cx="750" cy="28575"/>
            </a:xfrm>
            <a:custGeom>
              <a:rect b="b" l="l" r="r" t="t"/>
              <a:pathLst>
                <a:path extrusionOk="0" h="1143" w="30">
                  <a:moveTo>
                    <a:pt x="0" y="0"/>
                  </a:moveTo>
                  <a:lnTo>
                    <a:pt x="0" y="1143"/>
                  </a:lnTo>
                  <a:lnTo>
                    <a:pt x="29" y="1143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6764175" y="1822225"/>
              <a:ext cx="750" cy="28575"/>
            </a:xfrm>
            <a:custGeom>
              <a:rect b="b" l="l" r="r" t="t"/>
              <a:pathLst>
                <a:path extrusionOk="0" h="1143" w="30">
                  <a:moveTo>
                    <a:pt x="0" y="0"/>
                  </a:moveTo>
                  <a:lnTo>
                    <a:pt x="0" y="1143"/>
                  </a:lnTo>
                  <a:lnTo>
                    <a:pt x="29" y="1143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6764175" y="1777675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6764175" y="1733050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6764175" y="1688400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764175" y="1643800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6764175" y="1599175"/>
              <a:ext cx="750" cy="28600"/>
            </a:xfrm>
            <a:custGeom>
              <a:rect b="b" l="l" r="r" t="t"/>
              <a:pathLst>
                <a:path extrusionOk="0" h="1144" w="30">
                  <a:moveTo>
                    <a:pt x="0" y="1"/>
                  </a:moveTo>
                  <a:lnTo>
                    <a:pt x="0" y="1144"/>
                  </a:lnTo>
                  <a:lnTo>
                    <a:pt x="29" y="114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6764175" y="1554575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6764175" y="1509975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6764175" y="1465375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6764175" y="1420775"/>
              <a:ext cx="750" cy="28525"/>
            </a:xfrm>
            <a:custGeom>
              <a:rect b="b" l="l" r="r" t="t"/>
              <a:pathLst>
                <a:path extrusionOk="0" h="1141" w="30">
                  <a:moveTo>
                    <a:pt x="0" y="0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6764175" y="1376150"/>
              <a:ext cx="750" cy="28550"/>
            </a:xfrm>
            <a:custGeom>
              <a:rect b="b" l="l" r="r" t="t"/>
              <a:pathLst>
                <a:path extrusionOk="0" h="1142" w="30">
                  <a:moveTo>
                    <a:pt x="0" y="1"/>
                  </a:moveTo>
                  <a:lnTo>
                    <a:pt x="0" y="1141"/>
                  </a:lnTo>
                  <a:lnTo>
                    <a:pt x="29" y="1141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5793125" y="2152250"/>
              <a:ext cx="120850" cy="130425"/>
            </a:xfrm>
            <a:custGeom>
              <a:rect b="b" l="l" r="r" t="t"/>
              <a:pathLst>
                <a:path extrusionOk="0" h="5217" w="4834">
                  <a:moveTo>
                    <a:pt x="2671" y="1825"/>
                  </a:moveTo>
                  <a:cubicBezTo>
                    <a:pt x="2731" y="1825"/>
                    <a:pt x="2791" y="1836"/>
                    <a:pt x="2848" y="1859"/>
                  </a:cubicBezTo>
                  <a:cubicBezTo>
                    <a:pt x="3164" y="1985"/>
                    <a:pt x="3289" y="2419"/>
                    <a:pt x="3128" y="2832"/>
                  </a:cubicBezTo>
                  <a:cubicBezTo>
                    <a:pt x="2995" y="3170"/>
                    <a:pt x="2712" y="3389"/>
                    <a:pt x="2440" y="3389"/>
                  </a:cubicBezTo>
                  <a:cubicBezTo>
                    <a:pt x="2380" y="3389"/>
                    <a:pt x="2321" y="3378"/>
                    <a:pt x="2263" y="3356"/>
                  </a:cubicBezTo>
                  <a:cubicBezTo>
                    <a:pt x="1947" y="3232"/>
                    <a:pt x="1821" y="2798"/>
                    <a:pt x="1983" y="2385"/>
                  </a:cubicBezTo>
                  <a:cubicBezTo>
                    <a:pt x="2116" y="2045"/>
                    <a:pt x="2400" y="1825"/>
                    <a:pt x="2671" y="1825"/>
                  </a:cubicBezTo>
                  <a:close/>
                  <a:moveTo>
                    <a:pt x="2990" y="1"/>
                  </a:moveTo>
                  <a:cubicBezTo>
                    <a:pt x="2144" y="1"/>
                    <a:pt x="1205" y="670"/>
                    <a:pt x="673" y="1743"/>
                  </a:cubicBezTo>
                  <a:cubicBezTo>
                    <a:pt x="0" y="3101"/>
                    <a:pt x="233" y="4589"/>
                    <a:pt x="1195" y="5068"/>
                  </a:cubicBezTo>
                  <a:cubicBezTo>
                    <a:pt x="1399" y="5169"/>
                    <a:pt x="1618" y="5217"/>
                    <a:pt x="1844" y="5217"/>
                  </a:cubicBezTo>
                  <a:cubicBezTo>
                    <a:pt x="2690" y="5217"/>
                    <a:pt x="3628" y="4547"/>
                    <a:pt x="4160" y="3476"/>
                  </a:cubicBezTo>
                  <a:cubicBezTo>
                    <a:pt x="4834" y="2116"/>
                    <a:pt x="4601" y="628"/>
                    <a:pt x="3639" y="149"/>
                  </a:cubicBezTo>
                  <a:cubicBezTo>
                    <a:pt x="3436" y="49"/>
                    <a:pt x="3216" y="1"/>
                    <a:pt x="2990" y="1"/>
                  </a:cubicBezTo>
                  <a:close/>
                </a:path>
              </a:pathLst>
            </a:custGeom>
            <a:solidFill>
              <a:srgbClr val="010000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6814125" y="2156425"/>
              <a:ext cx="89300" cy="94775"/>
            </a:xfrm>
            <a:custGeom>
              <a:rect b="b" l="l" r="r" t="t"/>
              <a:pathLst>
                <a:path extrusionOk="0" h="3791" w="3572">
                  <a:moveTo>
                    <a:pt x="1937" y="1436"/>
                  </a:moveTo>
                  <a:cubicBezTo>
                    <a:pt x="2021" y="1436"/>
                    <a:pt x="2101" y="1459"/>
                    <a:pt x="2169" y="1506"/>
                  </a:cubicBezTo>
                  <a:cubicBezTo>
                    <a:pt x="2395" y="1664"/>
                    <a:pt x="2404" y="2039"/>
                    <a:pt x="2189" y="2342"/>
                  </a:cubicBezTo>
                  <a:lnTo>
                    <a:pt x="2192" y="2342"/>
                  </a:lnTo>
                  <a:cubicBezTo>
                    <a:pt x="2043" y="2554"/>
                    <a:pt x="1825" y="2676"/>
                    <a:pt x="1629" y="2676"/>
                  </a:cubicBezTo>
                  <a:cubicBezTo>
                    <a:pt x="1546" y="2676"/>
                    <a:pt x="1467" y="2654"/>
                    <a:pt x="1399" y="2606"/>
                  </a:cubicBezTo>
                  <a:cubicBezTo>
                    <a:pt x="1173" y="2448"/>
                    <a:pt x="1164" y="2073"/>
                    <a:pt x="1376" y="1771"/>
                  </a:cubicBezTo>
                  <a:cubicBezTo>
                    <a:pt x="1525" y="1558"/>
                    <a:pt x="1742" y="1436"/>
                    <a:pt x="1937" y="1436"/>
                  </a:cubicBezTo>
                  <a:close/>
                  <a:moveTo>
                    <a:pt x="2440" y="1"/>
                  </a:moveTo>
                  <a:cubicBezTo>
                    <a:pt x="1765" y="1"/>
                    <a:pt x="903" y="539"/>
                    <a:pt x="502" y="1305"/>
                  </a:cubicBezTo>
                  <a:cubicBezTo>
                    <a:pt x="1" y="2258"/>
                    <a:pt x="145" y="3318"/>
                    <a:pt x="821" y="3675"/>
                  </a:cubicBezTo>
                  <a:cubicBezTo>
                    <a:pt x="970" y="3753"/>
                    <a:pt x="1134" y="3791"/>
                    <a:pt x="1303" y="3791"/>
                  </a:cubicBezTo>
                  <a:cubicBezTo>
                    <a:pt x="1897" y="3791"/>
                    <a:pt x="2562" y="3332"/>
                    <a:pt x="2950" y="2588"/>
                  </a:cubicBezTo>
                  <a:cubicBezTo>
                    <a:pt x="3452" y="1635"/>
                    <a:pt x="3571" y="458"/>
                    <a:pt x="2896" y="104"/>
                  </a:cubicBezTo>
                  <a:cubicBezTo>
                    <a:pt x="2762" y="34"/>
                    <a:pt x="2607" y="1"/>
                    <a:pt x="2440" y="1"/>
                  </a:cubicBezTo>
                  <a:close/>
                </a:path>
              </a:pathLst>
            </a:custGeom>
            <a:solidFill>
              <a:srgbClr val="010000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5551925" y="1966975"/>
              <a:ext cx="66525" cy="99850"/>
            </a:xfrm>
            <a:custGeom>
              <a:rect b="b" l="l" r="r" t="t"/>
              <a:pathLst>
                <a:path extrusionOk="0" h="3994" w="2661">
                  <a:moveTo>
                    <a:pt x="2661" y="1"/>
                  </a:moveTo>
                  <a:lnTo>
                    <a:pt x="0" y="622"/>
                  </a:lnTo>
                  <a:lnTo>
                    <a:pt x="0" y="3994"/>
                  </a:lnTo>
                  <a:lnTo>
                    <a:pt x="2661" y="3194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91682F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192925" y="2193350"/>
              <a:ext cx="296800" cy="80975"/>
            </a:xfrm>
            <a:custGeom>
              <a:rect b="b" l="l" r="r" t="t"/>
              <a:pathLst>
                <a:path extrusionOk="0" h="3239" w="11872">
                  <a:moveTo>
                    <a:pt x="0" y="0"/>
                  </a:moveTo>
                  <a:lnTo>
                    <a:pt x="1179" y="3239"/>
                  </a:lnTo>
                  <a:lnTo>
                    <a:pt x="11871" y="2631"/>
                  </a:lnTo>
                  <a:lnTo>
                    <a:pt x="11871" y="4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853D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7119925" y="2146425"/>
              <a:ext cx="260775" cy="49875"/>
            </a:xfrm>
            <a:custGeom>
              <a:rect b="b" l="l" r="r" t="t"/>
              <a:pathLst>
                <a:path extrusionOk="0" h="1995" w="10431">
                  <a:moveTo>
                    <a:pt x="10431" y="0"/>
                  </a:moveTo>
                  <a:cubicBezTo>
                    <a:pt x="10431" y="0"/>
                    <a:pt x="206" y="307"/>
                    <a:pt x="102" y="400"/>
                  </a:cubicBezTo>
                  <a:cubicBezTo>
                    <a:pt x="1" y="495"/>
                    <a:pt x="102" y="1554"/>
                    <a:pt x="102" y="1554"/>
                  </a:cubicBezTo>
                  <a:lnTo>
                    <a:pt x="10431" y="1994"/>
                  </a:lnTo>
                  <a:lnTo>
                    <a:pt x="10431" y="0"/>
                  </a:lnTo>
                  <a:close/>
                </a:path>
              </a:pathLst>
            </a:custGeom>
            <a:solidFill>
              <a:srgbClr val="BA853D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204150" y="2044500"/>
              <a:ext cx="77850" cy="134625"/>
            </a:xfrm>
            <a:custGeom>
              <a:rect b="b" l="l" r="r" t="t"/>
              <a:pathLst>
                <a:path extrusionOk="0" h="5385" w="3114">
                  <a:moveTo>
                    <a:pt x="1557" y="1"/>
                  </a:moveTo>
                  <a:cubicBezTo>
                    <a:pt x="699" y="1"/>
                    <a:pt x="1" y="1204"/>
                    <a:pt x="1" y="2693"/>
                  </a:cubicBezTo>
                  <a:cubicBezTo>
                    <a:pt x="1" y="4179"/>
                    <a:pt x="699" y="5385"/>
                    <a:pt x="1557" y="5385"/>
                  </a:cubicBezTo>
                  <a:cubicBezTo>
                    <a:pt x="2417" y="5385"/>
                    <a:pt x="3113" y="4179"/>
                    <a:pt x="3113" y="2693"/>
                  </a:cubicBezTo>
                  <a:cubicBezTo>
                    <a:pt x="3113" y="1204"/>
                    <a:pt x="2417" y="1"/>
                    <a:pt x="1557" y="1"/>
                  </a:cubicBezTo>
                  <a:close/>
                </a:path>
              </a:pathLst>
            </a:custGeom>
            <a:solidFill>
              <a:srgbClr val="E9E0A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5223650" y="2063650"/>
              <a:ext cx="19425" cy="96350"/>
            </a:xfrm>
            <a:custGeom>
              <a:rect b="b" l="l" r="r" t="t"/>
              <a:pathLst>
                <a:path extrusionOk="0" h="3854" w="777">
                  <a:moveTo>
                    <a:pt x="389" y="0"/>
                  </a:moveTo>
                  <a:cubicBezTo>
                    <a:pt x="174" y="0"/>
                    <a:pt x="0" y="863"/>
                    <a:pt x="0" y="1927"/>
                  </a:cubicBezTo>
                  <a:cubicBezTo>
                    <a:pt x="0" y="2991"/>
                    <a:pt x="174" y="3853"/>
                    <a:pt x="389" y="3853"/>
                  </a:cubicBezTo>
                  <a:cubicBezTo>
                    <a:pt x="603" y="3853"/>
                    <a:pt x="777" y="2991"/>
                    <a:pt x="777" y="1927"/>
                  </a:cubicBezTo>
                  <a:cubicBezTo>
                    <a:pt x="777" y="863"/>
                    <a:pt x="603" y="0"/>
                    <a:pt x="389" y="0"/>
                  </a:cubicBezTo>
                  <a:close/>
                </a:path>
              </a:pathLst>
            </a:custGeom>
            <a:solidFill>
              <a:srgbClr val="35A0B5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5709450" y="1834175"/>
              <a:ext cx="59875" cy="51925"/>
            </a:xfrm>
            <a:custGeom>
              <a:rect b="b" l="l" r="r" t="t"/>
              <a:pathLst>
                <a:path extrusionOk="0" h="2077" w="2395">
                  <a:moveTo>
                    <a:pt x="0" y="1"/>
                  </a:moveTo>
                  <a:lnTo>
                    <a:pt x="16" y="1306"/>
                  </a:lnTo>
                  <a:lnTo>
                    <a:pt x="551" y="1315"/>
                  </a:lnTo>
                  <a:lnTo>
                    <a:pt x="520" y="821"/>
                  </a:lnTo>
                  <a:lnTo>
                    <a:pt x="831" y="807"/>
                  </a:lnTo>
                  <a:lnTo>
                    <a:pt x="800" y="1760"/>
                  </a:lnTo>
                  <a:lnTo>
                    <a:pt x="454" y="1753"/>
                  </a:lnTo>
                  <a:lnTo>
                    <a:pt x="481" y="2076"/>
                  </a:lnTo>
                  <a:lnTo>
                    <a:pt x="1902" y="2076"/>
                  </a:lnTo>
                  <a:lnTo>
                    <a:pt x="1909" y="1776"/>
                  </a:lnTo>
                  <a:lnTo>
                    <a:pt x="1568" y="1776"/>
                  </a:lnTo>
                  <a:lnTo>
                    <a:pt x="1556" y="791"/>
                  </a:lnTo>
                  <a:lnTo>
                    <a:pt x="1870" y="789"/>
                  </a:lnTo>
                  <a:lnTo>
                    <a:pt x="1870" y="789"/>
                  </a:lnTo>
                  <a:lnTo>
                    <a:pt x="1836" y="1290"/>
                  </a:lnTo>
                  <a:lnTo>
                    <a:pt x="2340" y="1227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772500" y="1834025"/>
              <a:ext cx="38725" cy="52125"/>
            </a:xfrm>
            <a:custGeom>
              <a:rect b="b" l="l" r="r" t="t"/>
              <a:pathLst>
                <a:path extrusionOk="0" h="2085" w="1549">
                  <a:moveTo>
                    <a:pt x="1548" y="0"/>
                  </a:moveTo>
                  <a:lnTo>
                    <a:pt x="1" y="14"/>
                  </a:lnTo>
                  <a:lnTo>
                    <a:pt x="51" y="883"/>
                  </a:lnTo>
                  <a:lnTo>
                    <a:pt x="394" y="883"/>
                  </a:lnTo>
                  <a:lnTo>
                    <a:pt x="414" y="1775"/>
                  </a:lnTo>
                  <a:lnTo>
                    <a:pt x="130" y="1771"/>
                  </a:lnTo>
                  <a:lnTo>
                    <a:pt x="130" y="1771"/>
                  </a:lnTo>
                  <a:lnTo>
                    <a:pt x="136" y="2085"/>
                  </a:lnTo>
                  <a:lnTo>
                    <a:pt x="1367" y="2085"/>
                  </a:lnTo>
                  <a:lnTo>
                    <a:pt x="1340" y="1789"/>
                  </a:lnTo>
                  <a:lnTo>
                    <a:pt x="1123" y="1775"/>
                  </a:lnTo>
                  <a:lnTo>
                    <a:pt x="1130" y="890"/>
                  </a:lnTo>
                  <a:lnTo>
                    <a:pt x="1483" y="890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813625" y="1834000"/>
              <a:ext cx="66700" cy="53725"/>
            </a:xfrm>
            <a:custGeom>
              <a:rect b="b" l="l" r="r" t="t"/>
              <a:pathLst>
                <a:path extrusionOk="0" h="2149" w="2668">
                  <a:moveTo>
                    <a:pt x="1024" y="0"/>
                  </a:moveTo>
                  <a:cubicBezTo>
                    <a:pt x="1011" y="0"/>
                    <a:pt x="998" y="1"/>
                    <a:pt x="985" y="1"/>
                  </a:cubicBezTo>
                  <a:cubicBezTo>
                    <a:pt x="924" y="3"/>
                    <a:pt x="865" y="10"/>
                    <a:pt x="806" y="21"/>
                  </a:cubicBezTo>
                  <a:cubicBezTo>
                    <a:pt x="734" y="37"/>
                    <a:pt x="662" y="62"/>
                    <a:pt x="594" y="91"/>
                  </a:cubicBezTo>
                  <a:cubicBezTo>
                    <a:pt x="520" y="125"/>
                    <a:pt x="445" y="168"/>
                    <a:pt x="380" y="218"/>
                  </a:cubicBezTo>
                  <a:cubicBezTo>
                    <a:pt x="305" y="274"/>
                    <a:pt x="242" y="340"/>
                    <a:pt x="190" y="414"/>
                  </a:cubicBezTo>
                  <a:cubicBezTo>
                    <a:pt x="129" y="498"/>
                    <a:pt x="84" y="590"/>
                    <a:pt x="54" y="690"/>
                  </a:cubicBezTo>
                  <a:cubicBezTo>
                    <a:pt x="18" y="810"/>
                    <a:pt x="0" y="932"/>
                    <a:pt x="2" y="1056"/>
                  </a:cubicBezTo>
                  <a:cubicBezTo>
                    <a:pt x="0" y="1184"/>
                    <a:pt x="18" y="1311"/>
                    <a:pt x="54" y="1433"/>
                  </a:cubicBezTo>
                  <a:cubicBezTo>
                    <a:pt x="88" y="1535"/>
                    <a:pt x="136" y="1629"/>
                    <a:pt x="201" y="1715"/>
                  </a:cubicBezTo>
                  <a:cubicBezTo>
                    <a:pt x="260" y="1792"/>
                    <a:pt x="330" y="1862"/>
                    <a:pt x="411" y="1916"/>
                  </a:cubicBezTo>
                  <a:cubicBezTo>
                    <a:pt x="490" y="1973"/>
                    <a:pt x="574" y="2016"/>
                    <a:pt x="662" y="2052"/>
                  </a:cubicBezTo>
                  <a:cubicBezTo>
                    <a:pt x="750" y="2086"/>
                    <a:pt x="838" y="2110"/>
                    <a:pt x="931" y="2126"/>
                  </a:cubicBezTo>
                  <a:cubicBezTo>
                    <a:pt x="1016" y="2140"/>
                    <a:pt x="1105" y="2147"/>
                    <a:pt x="1190" y="2149"/>
                  </a:cubicBezTo>
                  <a:cubicBezTo>
                    <a:pt x="1274" y="2149"/>
                    <a:pt x="1358" y="2140"/>
                    <a:pt x="1441" y="2126"/>
                  </a:cubicBezTo>
                  <a:cubicBezTo>
                    <a:pt x="1525" y="2110"/>
                    <a:pt x="1608" y="2088"/>
                    <a:pt x="1687" y="2059"/>
                  </a:cubicBezTo>
                  <a:cubicBezTo>
                    <a:pt x="1766" y="2029"/>
                    <a:pt x="1841" y="1988"/>
                    <a:pt x="1909" y="1941"/>
                  </a:cubicBezTo>
                  <a:cubicBezTo>
                    <a:pt x="1974" y="1896"/>
                    <a:pt x="2033" y="1839"/>
                    <a:pt x="2078" y="1774"/>
                  </a:cubicBezTo>
                  <a:lnTo>
                    <a:pt x="2114" y="2086"/>
                  </a:lnTo>
                  <a:lnTo>
                    <a:pt x="2498" y="2083"/>
                  </a:lnTo>
                  <a:lnTo>
                    <a:pt x="2532" y="1487"/>
                  </a:lnTo>
                  <a:lnTo>
                    <a:pt x="1676" y="1503"/>
                  </a:lnTo>
                  <a:cubicBezTo>
                    <a:pt x="1660" y="1535"/>
                    <a:pt x="1642" y="1566"/>
                    <a:pt x="1624" y="1596"/>
                  </a:cubicBezTo>
                  <a:cubicBezTo>
                    <a:pt x="1599" y="1632"/>
                    <a:pt x="1570" y="1666"/>
                    <a:pt x="1536" y="1693"/>
                  </a:cubicBezTo>
                  <a:cubicBezTo>
                    <a:pt x="1495" y="1727"/>
                    <a:pt x="1450" y="1754"/>
                    <a:pt x="1400" y="1772"/>
                  </a:cubicBezTo>
                  <a:cubicBezTo>
                    <a:pt x="1342" y="1792"/>
                    <a:pt x="1281" y="1804"/>
                    <a:pt x="1219" y="1804"/>
                  </a:cubicBezTo>
                  <a:cubicBezTo>
                    <a:pt x="1213" y="1804"/>
                    <a:pt x="1207" y="1803"/>
                    <a:pt x="1202" y="1803"/>
                  </a:cubicBezTo>
                  <a:cubicBezTo>
                    <a:pt x="1197" y="1803"/>
                    <a:pt x="1193" y="1804"/>
                    <a:pt x="1189" y="1804"/>
                  </a:cubicBezTo>
                  <a:cubicBezTo>
                    <a:pt x="1123" y="1804"/>
                    <a:pt x="1060" y="1788"/>
                    <a:pt x="1003" y="1756"/>
                  </a:cubicBezTo>
                  <a:cubicBezTo>
                    <a:pt x="951" y="1727"/>
                    <a:pt x="908" y="1688"/>
                    <a:pt x="874" y="1638"/>
                  </a:cubicBezTo>
                  <a:cubicBezTo>
                    <a:pt x="840" y="1591"/>
                    <a:pt x="813" y="1537"/>
                    <a:pt x="800" y="1480"/>
                  </a:cubicBezTo>
                  <a:cubicBezTo>
                    <a:pt x="784" y="1426"/>
                    <a:pt x="775" y="1370"/>
                    <a:pt x="775" y="1313"/>
                  </a:cubicBezTo>
                  <a:cubicBezTo>
                    <a:pt x="775" y="1261"/>
                    <a:pt x="784" y="1209"/>
                    <a:pt x="802" y="1160"/>
                  </a:cubicBezTo>
                  <a:cubicBezTo>
                    <a:pt x="820" y="1108"/>
                    <a:pt x="849" y="1060"/>
                    <a:pt x="888" y="1022"/>
                  </a:cubicBezTo>
                  <a:cubicBezTo>
                    <a:pt x="928" y="979"/>
                    <a:pt x="978" y="945"/>
                    <a:pt x="1032" y="920"/>
                  </a:cubicBezTo>
                  <a:cubicBezTo>
                    <a:pt x="1098" y="893"/>
                    <a:pt x="1168" y="882"/>
                    <a:pt x="1240" y="882"/>
                  </a:cubicBezTo>
                  <a:cubicBezTo>
                    <a:pt x="1303" y="882"/>
                    <a:pt x="1369" y="893"/>
                    <a:pt x="1428" y="920"/>
                  </a:cubicBezTo>
                  <a:cubicBezTo>
                    <a:pt x="1475" y="945"/>
                    <a:pt x="1520" y="974"/>
                    <a:pt x="1559" y="1013"/>
                  </a:cubicBezTo>
                  <a:cubicBezTo>
                    <a:pt x="1590" y="1044"/>
                    <a:pt x="1615" y="1081"/>
                    <a:pt x="1638" y="1119"/>
                  </a:cubicBezTo>
                  <a:cubicBezTo>
                    <a:pt x="1656" y="1155"/>
                    <a:pt x="1667" y="1180"/>
                    <a:pt x="1674" y="1198"/>
                  </a:cubicBezTo>
                  <a:lnTo>
                    <a:pt x="2570" y="1189"/>
                  </a:lnTo>
                  <a:lnTo>
                    <a:pt x="2667" y="17"/>
                  </a:lnTo>
                  <a:lnTo>
                    <a:pt x="2667" y="17"/>
                  </a:lnTo>
                  <a:lnTo>
                    <a:pt x="1741" y="24"/>
                  </a:lnTo>
                  <a:lnTo>
                    <a:pt x="1741" y="326"/>
                  </a:lnTo>
                  <a:cubicBezTo>
                    <a:pt x="1708" y="263"/>
                    <a:pt x="1660" y="207"/>
                    <a:pt x="1601" y="166"/>
                  </a:cubicBezTo>
                  <a:cubicBezTo>
                    <a:pt x="1529" y="116"/>
                    <a:pt x="1450" y="80"/>
                    <a:pt x="1369" y="53"/>
                  </a:cubicBezTo>
                  <a:cubicBezTo>
                    <a:pt x="1257" y="18"/>
                    <a:pt x="1140" y="0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5801750" y="1897700"/>
              <a:ext cx="71850" cy="53050"/>
            </a:xfrm>
            <a:custGeom>
              <a:rect b="b" l="l" r="r" t="t"/>
              <a:pathLst>
                <a:path extrusionOk="0" h="2122" w="2874">
                  <a:moveTo>
                    <a:pt x="2792" y="1"/>
                  </a:moveTo>
                  <a:lnTo>
                    <a:pt x="1557" y="23"/>
                  </a:lnTo>
                  <a:lnTo>
                    <a:pt x="1548" y="884"/>
                  </a:lnTo>
                  <a:lnTo>
                    <a:pt x="1778" y="895"/>
                  </a:lnTo>
                  <a:lnTo>
                    <a:pt x="1476" y="1170"/>
                  </a:lnTo>
                  <a:lnTo>
                    <a:pt x="1110" y="1184"/>
                  </a:lnTo>
                  <a:lnTo>
                    <a:pt x="1101" y="904"/>
                  </a:lnTo>
                  <a:lnTo>
                    <a:pt x="1261" y="904"/>
                  </a:lnTo>
                  <a:lnTo>
                    <a:pt x="1272" y="21"/>
                  </a:lnTo>
                  <a:lnTo>
                    <a:pt x="1" y="21"/>
                  </a:lnTo>
                  <a:lnTo>
                    <a:pt x="28" y="904"/>
                  </a:lnTo>
                  <a:lnTo>
                    <a:pt x="349" y="897"/>
                  </a:lnTo>
                  <a:lnTo>
                    <a:pt x="360" y="1810"/>
                  </a:lnTo>
                  <a:lnTo>
                    <a:pt x="69" y="1816"/>
                  </a:lnTo>
                  <a:lnTo>
                    <a:pt x="78" y="2112"/>
                  </a:lnTo>
                  <a:lnTo>
                    <a:pt x="1322" y="2119"/>
                  </a:lnTo>
                  <a:lnTo>
                    <a:pt x="1329" y="1816"/>
                  </a:lnTo>
                  <a:lnTo>
                    <a:pt x="1094" y="1816"/>
                  </a:lnTo>
                  <a:lnTo>
                    <a:pt x="1101" y="1500"/>
                  </a:lnTo>
                  <a:lnTo>
                    <a:pt x="1440" y="1489"/>
                  </a:lnTo>
                  <a:lnTo>
                    <a:pt x="1772" y="1810"/>
                  </a:lnTo>
                  <a:lnTo>
                    <a:pt x="1534" y="1810"/>
                  </a:lnTo>
                  <a:lnTo>
                    <a:pt x="1528" y="2121"/>
                  </a:lnTo>
                  <a:lnTo>
                    <a:pt x="2874" y="2106"/>
                  </a:lnTo>
                  <a:lnTo>
                    <a:pt x="2874" y="1787"/>
                  </a:lnTo>
                  <a:lnTo>
                    <a:pt x="2643" y="1787"/>
                  </a:lnTo>
                  <a:lnTo>
                    <a:pt x="2047" y="1200"/>
                  </a:lnTo>
                  <a:lnTo>
                    <a:pt x="2442" y="899"/>
                  </a:lnTo>
                  <a:lnTo>
                    <a:pt x="2740" y="877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5875325" y="1898375"/>
              <a:ext cx="63050" cy="52250"/>
            </a:xfrm>
            <a:custGeom>
              <a:rect b="b" l="l" r="r" t="t"/>
              <a:pathLst>
                <a:path extrusionOk="0" h="2090" w="2522">
                  <a:moveTo>
                    <a:pt x="2521" y="1"/>
                  </a:moveTo>
                  <a:lnTo>
                    <a:pt x="1" y="10"/>
                  </a:lnTo>
                  <a:lnTo>
                    <a:pt x="28" y="895"/>
                  </a:lnTo>
                  <a:lnTo>
                    <a:pt x="297" y="895"/>
                  </a:lnTo>
                  <a:lnTo>
                    <a:pt x="337" y="1771"/>
                  </a:lnTo>
                  <a:lnTo>
                    <a:pt x="37" y="1771"/>
                  </a:lnTo>
                  <a:lnTo>
                    <a:pt x="44" y="2090"/>
                  </a:lnTo>
                  <a:lnTo>
                    <a:pt x="2440" y="2074"/>
                  </a:lnTo>
                  <a:lnTo>
                    <a:pt x="2440" y="1453"/>
                  </a:lnTo>
                  <a:lnTo>
                    <a:pt x="1902" y="1482"/>
                  </a:lnTo>
                  <a:lnTo>
                    <a:pt x="1878" y="1785"/>
                  </a:lnTo>
                  <a:lnTo>
                    <a:pt x="1049" y="1794"/>
                  </a:lnTo>
                  <a:lnTo>
                    <a:pt x="1042" y="1523"/>
                  </a:lnTo>
                  <a:lnTo>
                    <a:pt x="1507" y="1505"/>
                  </a:lnTo>
                  <a:lnTo>
                    <a:pt x="1514" y="1182"/>
                  </a:lnTo>
                  <a:lnTo>
                    <a:pt x="1062" y="1189"/>
                  </a:lnTo>
                  <a:lnTo>
                    <a:pt x="1062" y="897"/>
                  </a:lnTo>
                  <a:lnTo>
                    <a:pt x="1891" y="888"/>
                  </a:lnTo>
                  <a:lnTo>
                    <a:pt x="1909" y="1191"/>
                  </a:lnTo>
                  <a:lnTo>
                    <a:pt x="2476" y="1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5943925" y="1898550"/>
              <a:ext cx="59875" cy="51925"/>
            </a:xfrm>
            <a:custGeom>
              <a:rect b="b" l="l" r="r" t="t"/>
              <a:pathLst>
                <a:path extrusionOk="0" h="2077" w="2395">
                  <a:moveTo>
                    <a:pt x="1" y="0"/>
                  </a:moveTo>
                  <a:lnTo>
                    <a:pt x="17" y="1308"/>
                  </a:lnTo>
                  <a:lnTo>
                    <a:pt x="552" y="1317"/>
                  </a:lnTo>
                  <a:lnTo>
                    <a:pt x="520" y="823"/>
                  </a:lnTo>
                  <a:lnTo>
                    <a:pt x="832" y="809"/>
                  </a:lnTo>
                  <a:lnTo>
                    <a:pt x="800" y="1762"/>
                  </a:lnTo>
                  <a:lnTo>
                    <a:pt x="457" y="1755"/>
                  </a:lnTo>
                  <a:lnTo>
                    <a:pt x="482" y="2076"/>
                  </a:lnTo>
                  <a:lnTo>
                    <a:pt x="1902" y="2076"/>
                  </a:lnTo>
                  <a:lnTo>
                    <a:pt x="1909" y="1778"/>
                  </a:lnTo>
                  <a:lnTo>
                    <a:pt x="1568" y="1778"/>
                  </a:lnTo>
                  <a:lnTo>
                    <a:pt x="1559" y="793"/>
                  </a:lnTo>
                  <a:lnTo>
                    <a:pt x="1871" y="789"/>
                  </a:lnTo>
                  <a:lnTo>
                    <a:pt x="1839" y="1292"/>
                  </a:lnTo>
                  <a:lnTo>
                    <a:pt x="2343" y="1227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5897975" y="1835475"/>
              <a:ext cx="101250" cy="25"/>
            </a:xfrm>
            <a:custGeom>
              <a:rect b="b" l="l" r="r" t="t"/>
              <a:pathLst>
                <a:path extrusionOk="0" h="1" w="4050">
                  <a:moveTo>
                    <a:pt x="0" y="1"/>
                  </a:moveTo>
                  <a:lnTo>
                    <a:pt x="4050" y="1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5897975" y="1834800"/>
              <a:ext cx="101325" cy="1450"/>
            </a:xfrm>
            <a:custGeom>
              <a:rect b="b" l="l" r="r" t="t"/>
              <a:pathLst>
                <a:path extrusionOk="0" h="58" w="4053">
                  <a:moveTo>
                    <a:pt x="0" y="1"/>
                  </a:moveTo>
                  <a:lnTo>
                    <a:pt x="0" y="57"/>
                  </a:lnTo>
                  <a:lnTo>
                    <a:pt x="4052" y="57"/>
                  </a:lnTo>
                  <a:lnTo>
                    <a:pt x="4052" y="1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5897975" y="1855475"/>
              <a:ext cx="101250" cy="25"/>
            </a:xfrm>
            <a:custGeom>
              <a:rect b="b" l="l" r="r" t="t"/>
              <a:pathLst>
                <a:path extrusionOk="0" h="1" w="4050">
                  <a:moveTo>
                    <a:pt x="0" y="0"/>
                  </a:moveTo>
                  <a:lnTo>
                    <a:pt x="4050" y="0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5897975" y="1854800"/>
              <a:ext cx="101325" cy="1425"/>
            </a:xfrm>
            <a:custGeom>
              <a:rect b="b" l="l" r="r" t="t"/>
              <a:pathLst>
                <a:path extrusionOk="0" h="57" w="4053">
                  <a:moveTo>
                    <a:pt x="0" y="0"/>
                  </a:moveTo>
                  <a:lnTo>
                    <a:pt x="0" y="57"/>
                  </a:lnTo>
                  <a:lnTo>
                    <a:pt x="4052" y="57"/>
                  </a:lnTo>
                  <a:lnTo>
                    <a:pt x="4052" y="0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5897975" y="1875450"/>
              <a:ext cx="101250" cy="25"/>
            </a:xfrm>
            <a:custGeom>
              <a:rect b="b" l="l" r="r" t="t"/>
              <a:pathLst>
                <a:path extrusionOk="0" h="1" w="4050">
                  <a:moveTo>
                    <a:pt x="0" y="1"/>
                  </a:moveTo>
                  <a:lnTo>
                    <a:pt x="4050" y="1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5897975" y="1874775"/>
              <a:ext cx="101325" cy="1450"/>
            </a:xfrm>
            <a:custGeom>
              <a:rect b="b" l="l" r="r" t="t"/>
              <a:pathLst>
                <a:path extrusionOk="0" h="58" w="4053">
                  <a:moveTo>
                    <a:pt x="0" y="1"/>
                  </a:moveTo>
                  <a:lnTo>
                    <a:pt x="0" y="57"/>
                  </a:lnTo>
                  <a:lnTo>
                    <a:pt x="4052" y="57"/>
                  </a:lnTo>
                  <a:lnTo>
                    <a:pt x="4052" y="1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>
              <a:off x="5717625" y="1904525"/>
              <a:ext cx="74275" cy="25"/>
            </a:xfrm>
            <a:custGeom>
              <a:rect b="b" l="l" r="r" t="t"/>
              <a:pathLst>
                <a:path extrusionOk="0" h="1" w="2971">
                  <a:moveTo>
                    <a:pt x="1" y="1"/>
                  </a:moveTo>
                  <a:lnTo>
                    <a:pt x="2971" y="1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>
              <a:off x="5717625" y="1903850"/>
              <a:ext cx="74275" cy="1450"/>
            </a:xfrm>
            <a:custGeom>
              <a:rect b="b" l="l" r="r" t="t"/>
              <a:pathLst>
                <a:path extrusionOk="0" h="58" w="2971">
                  <a:moveTo>
                    <a:pt x="1" y="1"/>
                  </a:moveTo>
                  <a:lnTo>
                    <a:pt x="1" y="57"/>
                  </a:lnTo>
                  <a:lnTo>
                    <a:pt x="2971" y="57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>
              <a:off x="5717625" y="1924525"/>
              <a:ext cx="74275" cy="25"/>
            </a:xfrm>
            <a:custGeom>
              <a:rect b="b" l="l" r="r" t="t"/>
              <a:pathLst>
                <a:path extrusionOk="0" h="1" w="2971">
                  <a:moveTo>
                    <a:pt x="1" y="0"/>
                  </a:moveTo>
                  <a:lnTo>
                    <a:pt x="2971" y="0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5717625" y="1923800"/>
              <a:ext cx="74275" cy="1425"/>
            </a:xfrm>
            <a:custGeom>
              <a:rect b="b" l="l" r="r" t="t"/>
              <a:pathLst>
                <a:path extrusionOk="0" h="57" w="2971">
                  <a:moveTo>
                    <a:pt x="1" y="0"/>
                  </a:moveTo>
                  <a:lnTo>
                    <a:pt x="1" y="56"/>
                  </a:lnTo>
                  <a:lnTo>
                    <a:pt x="2971" y="56"/>
                  </a:lnTo>
                  <a:lnTo>
                    <a:pt x="2971" y="0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8"/>
            <p:cNvSpPr/>
            <p:nvPr/>
          </p:nvSpPr>
          <p:spPr>
            <a:xfrm>
              <a:off x="5717625" y="1944500"/>
              <a:ext cx="74275" cy="25"/>
            </a:xfrm>
            <a:custGeom>
              <a:rect b="b" l="l" r="r" t="t"/>
              <a:pathLst>
                <a:path extrusionOk="0" h="1" w="2971">
                  <a:moveTo>
                    <a:pt x="1" y="1"/>
                  </a:moveTo>
                  <a:lnTo>
                    <a:pt x="2971" y="1"/>
                  </a:lnTo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>
              <a:off x="5717625" y="1943775"/>
              <a:ext cx="74275" cy="1425"/>
            </a:xfrm>
            <a:custGeom>
              <a:rect b="b" l="l" r="r" t="t"/>
              <a:pathLst>
                <a:path extrusionOk="0" h="57" w="2971">
                  <a:moveTo>
                    <a:pt x="1" y="1"/>
                  </a:moveTo>
                  <a:lnTo>
                    <a:pt x="1" y="57"/>
                  </a:lnTo>
                  <a:lnTo>
                    <a:pt x="2971" y="57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5F1D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5816775" y="1366100"/>
              <a:ext cx="903875" cy="351400"/>
            </a:xfrm>
            <a:custGeom>
              <a:rect b="b" l="l" r="r" t="t"/>
              <a:pathLst>
                <a:path extrusionOk="0" h="14056" w="36155">
                  <a:moveTo>
                    <a:pt x="1" y="1"/>
                  </a:moveTo>
                  <a:lnTo>
                    <a:pt x="2541" y="14056"/>
                  </a:lnTo>
                  <a:lnTo>
                    <a:pt x="35782" y="13855"/>
                  </a:lnTo>
                  <a:lnTo>
                    <a:pt x="36155" y="1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>
              <a:off x="6823325" y="1336925"/>
              <a:ext cx="372400" cy="538550"/>
            </a:xfrm>
            <a:custGeom>
              <a:rect b="b" l="l" r="r" t="t"/>
              <a:pathLst>
                <a:path extrusionOk="0" h="21542" w="14896">
                  <a:moveTo>
                    <a:pt x="14198" y="0"/>
                  </a:moveTo>
                  <a:lnTo>
                    <a:pt x="1" y="2008"/>
                  </a:lnTo>
                  <a:lnTo>
                    <a:pt x="837" y="21542"/>
                  </a:lnTo>
                  <a:lnTo>
                    <a:pt x="14896" y="21542"/>
                  </a:lnTo>
                  <a:lnTo>
                    <a:pt x="141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6029025" y="1763050"/>
              <a:ext cx="705975" cy="317225"/>
            </a:xfrm>
            <a:custGeom>
              <a:rect b="b" l="l" r="r" t="t"/>
              <a:pathLst>
                <a:path extrusionOk="0" h="12689" w="28239">
                  <a:moveTo>
                    <a:pt x="28238" y="0"/>
                  </a:moveTo>
                  <a:lnTo>
                    <a:pt x="0" y="976"/>
                  </a:lnTo>
                  <a:lnTo>
                    <a:pt x="1586" y="12688"/>
                  </a:lnTo>
                  <a:lnTo>
                    <a:pt x="27330" y="12688"/>
                  </a:lnTo>
                  <a:lnTo>
                    <a:pt x="28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6019200" y="1311625"/>
              <a:ext cx="517225" cy="193650"/>
            </a:xfrm>
            <a:custGeom>
              <a:rect b="b" l="l" r="r" t="t"/>
              <a:pathLst>
                <a:path extrusionOk="0" h="7746" w="20689">
                  <a:moveTo>
                    <a:pt x="10871" y="1"/>
                  </a:moveTo>
                  <a:cubicBezTo>
                    <a:pt x="8671" y="1"/>
                    <a:pt x="6474" y="335"/>
                    <a:pt x="4357" y="1001"/>
                  </a:cubicBezTo>
                  <a:cubicBezTo>
                    <a:pt x="3463" y="1283"/>
                    <a:pt x="2561" y="1654"/>
                    <a:pt x="1622" y="1758"/>
                  </a:cubicBezTo>
                  <a:cubicBezTo>
                    <a:pt x="813" y="1850"/>
                    <a:pt x="436" y="2241"/>
                    <a:pt x="170" y="3065"/>
                  </a:cubicBezTo>
                  <a:cubicBezTo>
                    <a:pt x="0" y="3587"/>
                    <a:pt x="39" y="4201"/>
                    <a:pt x="378" y="4633"/>
                  </a:cubicBezTo>
                  <a:cubicBezTo>
                    <a:pt x="590" y="4901"/>
                    <a:pt x="897" y="5078"/>
                    <a:pt x="1195" y="5245"/>
                  </a:cubicBezTo>
                  <a:lnTo>
                    <a:pt x="3228" y="6390"/>
                  </a:lnTo>
                  <a:cubicBezTo>
                    <a:pt x="3481" y="6532"/>
                    <a:pt x="3734" y="6677"/>
                    <a:pt x="4002" y="6785"/>
                  </a:cubicBezTo>
                  <a:cubicBezTo>
                    <a:pt x="4294" y="6905"/>
                    <a:pt x="4601" y="6984"/>
                    <a:pt x="4910" y="7047"/>
                  </a:cubicBezTo>
                  <a:cubicBezTo>
                    <a:pt x="6123" y="7302"/>
                    <a:pt x="7357" y="7359"/>
                    <a:pt x="8597" y="7359"/>
                  </a:cubicBezTo>
                  <a:cubicBezTo>
                    <a:pt x="9608" y="7359"/>
                    <a:pt x="10624" y="7321"/>
                    <a:pt x="11636" y="7321"/>
                  </a:cubicBezTo>
                  <a:cubicBezTo>
                    <a:pt x="12660" y="7321"/>
                    <a:pt x="13681" y="7360"/>
                    <a:pt x="14690" y="7517"/>
                  </a:cubicBezTo>
                  <a:cubicBezTo>
                    <a:pt x="15293" y="7610"/>
                    <a:pt x="15908" y="7746"/>
                    <a:pt x="16512" y="7746"/>
                  </a:cubicBezTo>
                  <a:cubicBezTo>
                    <a:pt x="16783" y="7746"/>
                    <a:pt x="17052" y="7718"/>
                    <a:pt x="17316" y="7648"/>
                  </a:cubicBezTo>
                  <a:cubicBezTo>
                    <a:pt x="17915" y="7487"/>
                    <a:pt x="18432" y="7117"/>
                    <a:pt x="18922" y="6738"/>
                  </a:cubicBezTo>
                  <a:cubicBezTo>
                    <a:pt x="19392" y="6374"/>
                    <a:pt x="19868" y="5970"/>
                    <a:pt x="20078" y="5414"/>
                  </a:cubicBezTo>
                  <a:cubicBezTo>
                    <a:pt x="20316" y="4788"/>
                    <a:pt x="20178" y="4052"/>
                    <a:pt x="20494" y="3463"/>
                  </a:cubicBezTo>
                  <a:cubicBezTo>
                    <a:pt x="20575" y="3311"/>
                    <a:pt x="20688" y="3160"/>
                    <a:pt x="20672" y="2988"/>
                  </a:cubicBezTo>
                  <a:cubicBezTo>
                    <a:pt x="20657" y="2812"/>
                    <a:pt x="20512" y="2679"/>
                    <a:pt x="20374" y="2568"/>
                  </a:cubicBezTo>
                  <a:cubicBezTo>
                    <a:pt x="19100" y="1563"/>
                    <a:pt x="17540" y="987"/>
                    <a:pt x="15963" y="606"/>
                  </a:cubicBezTo>
                  <a:cubicBezTo>
                    <a:pt x="14288" y="202"/>
                    <a:pt x="12579" y="1"/>
                    <a:pt x="10871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6248725" y="1498075"/>
              <a:ext cx="53700" cy="59625"/>
            </a:xfrm>
            <a:custGeom>
              <a:rect b="b" l="l" r="r" t="t"/>
              <a:pathLst>
                <a:path extrusionOk="0" h="2385" w="2148">
                  <a:moveTo>
                    <a:pt x="120" y="0"/>
                  </a:moveTo>
                  <a:lnTo>
                    <a:pt x="0" y="2279"/>
                  </a:lnTo>
                  <a:lnTo>
                    <a:pt x="2031" y="2385"/>
                  </a:lnTo>
                  <a:lnTo>
                    <a:pt x="2148" y="106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6033600" y="1235500"/>
              <a:ext cx="495075" cy="156975"/>
            </a:xfrm>
            <a:custGeom>
              <a:rect b="b" l="l" r="r" t="t"/>
              <a:pathLst>
                <a:path extrusionOk="0" h="6279" w="19803">
                  <a:moveTo>
                    <a:pt x="10134" y="1"/>
                  </a:moveTo>
                  <a:cubicBezTo>
                    <a:pt x="1613" y="1"/>
                    <a:pt x="0" y="5266"/>
                    <a:pt x="0" y="5266"/>
                  </a:cubicBezTo>
                  <a:cubicBezTo>
                    <a:pt x="0" y="5266"/>
                    <a:pt x="213" y="5433"/>
                    <a:pt x="662" y="5631"/>
                  </a:cubicBezTo>
                  <a:cubicBezTo>
                    <a:pt x="1321" y="5921"/>
                    <a:pt x="2492" y="6279"/>
                    <a:pt x="4267" y="6279"/>
                  </a:cubicBezTo>
                  <a:cubicBezTo>
                    <a:pt x="4513" y="6279"/>
                    <a:pt x="4770" y="6272"/>
                    <a:pt x="5039" y="6257"/>
                  </a:cubicBezTo>
                  <a:cubicBezTo>
                    <a:pt x="8583" y="6067"/>
                    <a:pt x="14044" y="2994"/>
                    <a:pt x="14044" y="2994"/>
                  </a:cubicBezTo>
                  <a:cubicBezTo>
                    <a:pt x="14044" y="2994"/>
                    <a:pt x="15667" y="5690"/>
                    <a:pt x="19351" y="5706"/>
                  </a:cubicBezTo>
                  <a:cubicBezTo>
                    <a:pt x="19500" y="5706"/>
                    <a:pt x="19649" y="5704"/>
                    <a:pt x="19803" y="5697"/>
                  </a:cubicBezTo>
                  <a:cubicBezTo>
                    <a:pt x="19803" y="5697"/>
                    <a:pt x="18755" y="21"/>
                    <a:pt x="10186" y="1"/>
                  </a:cubicBezTo>
                  <a:lnTo>
                    <a:pt x="10188" y="1"/>
                  </a:lnTo>
                  <a:cubicBezTo>
                    <a:pt x="10170" y="1"/>
                    <a:pt x="10152" y="1"/>
                    <a:pt x="10134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6024225" y="1310325"/>
              <a:ext cx="534150" cy="194850"/>
            </a:xfrm>
            <a:custGeom>
              <a:rect b="b" l="l" r="r" t="t"/>
              <a:pathLst>
                <a:path extrusionOk="0" h="7794" w="21366">
                  <a:moveTo>
                    <a:pt x="14419" y="1"/>
                  </a:moveTo>
                  <a:cubicBezTo>
                    <a:pt x="14419" y="1"/>
                    <a:pt x="8958" y="3074"/>
                    <a:pt x="5414" y="3264"/>
                  </a:cubicBezTo>
                  <a:cubicBezTo>
                    <a:pt x="5145" y="3279"/>
                    <a:pt x="4888" y="3286"/>
                    <a:pt x="4642" y="3286"/>
                  </a:cubicBezTo>
                  <a:cubicBezTo>
                    <a:pt x="2867" y="3286"/>
                    <a:pt x="1696" y="2928"/>
                    <a:pt x="1037" y="2638"/>
                  </a:cubicBezTo>
                  <a:lnTo>
                    <a:pt x="1037" y="2638"/>
                  </a:lnTo>
                  <a:cubicBezTo>
                    <a:pt x="1109" y="2955"/>
                    <a:pt x="1218" y="3260"/>
                    <a:pt x="1360" y="3549"/>
                  </a:cubicBezTo>
                  <a:cubicBezTo>
                    <a:pt x="874" y="3774"/>
                    <a:pt x="0" y="4373"/>
                    <a:pt x="233" y="5026"/>
                  </a:cubicBezTo>
                  <a:cubicBezTo>
                    <a:pt x="334" y="5308"/>
                    <a:pt x="647" y="5403"/>
                    <a:pt x="1021" y="5403"/>
                  </a:cubicBezTo>
                  <a:cubicBezTo>
                    <a:pt x="1524" y="5403"/>
                    <a:pt x="2139" y="5232"/>
                    <a:pt x="2503" y="5114"/>
                  </a:cubicBezTo>
                  <a:cubicBezTo>
                    <a:pt x="3752" y="6340"/>
                    <a:pt x="5999" y="7551"/>
                    <a:pt x="10003" y="7758"/>
                  </a:cubicBezTo>
                  <a:cubicBezTo>
                    <a:pt x="10459" y="7782"/>
                    <a:pt x="10894" y="7793"/>
                    <a:pt x="11309" y="7793"/>
                  </a:cubicBezTo>
                  <a:cubicBezTo>
                    <a:pt x="15794" y="7793"/>
                    <a:pt x="18007" y="6475"/>
                    <a:pt x="19006" y="5005"/>
                  </a:cubicBezTo>
                  <a:cubicBezTo>
                    <a:pt x="19296" y="5073"/>
                    <a:pt x="19738" y="5159"/>
                    <a:pt x="20140" y="5159"/>
                  </a:cubicBezTo>
                  <a:cubicBezTo>
                    <a:pt x="20499" y="5159"/>
                    <a:pt x="20826" y="5091"/>
                    <a:pt x="20984" y="4883"/>
                  </a:cubicBezTo>
                  <a:cubicBezTo>
                    <a:pt x="21366" y="4387"/>
                    <a:pt x="20327" y="3655"/>
                    <a:pt x="19667" y="3370"/>
                  </a:cubicBezTo>
                  <a:cubicBezTo>
                    <a:pt x="19706" y="3153"/>
                    <a:pt x="19724" y="2934"/>
                    <a:pt x="19726" y="2715"/>
                  </a:cubicBezTo>
                  <a:cubicBezTo>
                    <a:pt x="16042" y="2697"/>
                    <a:pt x="14419" y="1"/>
                    <a:pt x="14419" y="1"/>
                  </a:cubicBez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>
              <a:off x="6146375" y="1442775"/>
              <a:ext cx="27050" cy="23000"/>
            </a:xfrm>
            <a:custGeom>
              <a:rect b="b" l="l" r="r" t="t"/>
              <a:pathLst>
                <a:path extrusionOk="0" h="920" w="1082">
                  <a:moveTo>
                    <a:pt x="609" y="0"/>
                  </a:moveTo>
                  <a:cubicBezTo>
                    <a:pt x="216" y="0"/>
                    <a:pt x="1" y="470"/>
                    <a:pt x="268" y="767"/>
                  </a:cubicBezTo>
                  <a:cubicBezTo>
                    <a:pt x="363" y="872"/>
                    <a:pt x="485" y="919"/>
                    <a:pt x="606" y="919"/>
                  </a:cubicBezTo>
                  <a:cubicBezTo>
                    <a:pt x="833" y="919"/>
                    <a:pt x="1054" y="750"/>
                    <a:pt x="1068" y="484"/>
                  </a:cubicBezTo>
                  <a:cubicBezTo>
                    <a:pt x="1081" y="231"/>
                    <a:pt x="887" y="15"/>
                    <a:pt x="634" y="1"/>
                  </a:cubicBezTo>
                  <a:cubicBezTo>
                    <a:pt x="626" y="1"/>
                    <a:pt x="617" y="0"/>
                    <a:pt x="609" y="0"/>
                  </a:cubicBezTo>
                  <a:close/>
                </a:path>
              </a:pathLst>
            </a:custGeom>
            <a:solidFill>
              <a:srgbClr val="EF7550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6390375" y="1438475"/>
              <a:ext cx="21875" cy="18675"/>
            </a:xfrm>
            <a:custGeom>
              <a:rect b="b" l="l" r="r" t="t"/>
              <a:pathLst>
                <a:path extrusionOk="0" h="747" w="875">
                  <a:moveTo>
                    <a:pt x="494" y="1"/>
                  </a:moveTo>
                  <a:cubicBezTo>
                    <a:pt x="174" y="1"/>
                    <a:pt x="1" y="381"/>
                    <a:pt x="218" y="622"/>
                  </a:cubicBezTo>
                  <a:cubicBezTo>
                    <a:pt x="294" y="708"/>
                    <a:pt x="393" y="746"/>
                    <a:pt x="491" y="746"/>
                  </a:cubicBezTo>
                  <a:cubicBezTo>
                    <a:pt x="675" y="746"/>
                    <a:pt x="854" y="609"/>
                    <a:pt x="866" y="392"/>
                  </a:cubicBezTo>
                  <a:cubicBezTo>
                    <a:pt x="875" y="187"/>
                    <a:pt x="719" y="13"/>
                    <a:pt x="513" y="1"/>
                  </a:cubicBezTo>
                  <a:cubicBezTo>
                    <a:pt x="507" y="1"/>
                    <a:pt x="500" y="1"/>
                    <a:pt x="494" y="1"/>
                  </a:cubicBezTo>
                  <a:close/>
                </a:path>
              </a:pathLst>
            </a:custGeom>
            <a:solidFill>
              <a:srgbClr val="EF7550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6150825" y="1387850"/>
              <a:ext cx="75975" cy="42875"/>
            </a:xfrm>
            <a:custGeom>
              <a:rect b="b" l="l" r="r" t="t"/>
              <a:pathLst>
                <a:path extrusionOk="0" h="1715" w="3039">
                  <a:moveTo>
                    <a:pt x="2970" y="1"/>
                  </a:moveTo>
                  <a:cubicBezTo>
                    <a:pt x="2942" y="1"/>
                    <a:pt x="2913" y="19"/>
                    <a:pt x="2911" y="57"/>
                  </a:cubicBezTo>
                  <a:cubicBezTo>
                    <a:pt x="2909" y="70"/>
                    <a:pt x="2767" y="1356"/>
                    <a:pt x="2026" y="1568"/>
                  </a:cubicBezTo>
                  <a:cubicBezTo>
                    <a:pt x="1968" y="1584"/>
                    <a:pt x="1911" y="1592"/>
                    <a:pt x="1856" y="1592"/>
                  </a:cubicBezTo>
                  <a:cubicBezTo>
                    <a:pt x="1205" y="1592"/>
                    <a:pt x="706" y="548"/>
                    <a:pt x="702" y="536"/>
                  </a:cubicBezTo>
                  <a:cubicBezTo>
                    <a:pt x="693" y="515"/>
                    <a:pt x="673" y="502"/>
                    <a:pt x="650" y="502"/>
                  </a:cubicBezTo>
                  <a:lnTo>
                    <a:pt x="86" y="472"/>
                  </a:lnTo>
                  <a:cubicBezTo>
                    <a:pt x="85" y="472"/>
                    <a:pt x="84" y="472"/>
                    <a:pt x="84" y="472"/>
                  </a:cubicBezTo>
                  <a:cubicBezTo>
                    <a:pt x="7" y="472"/>
                    <a:pt x="1" y="590"/>
                    <a:pt x="79" y="592"/>
                  </a:cubicBezTo>
                  <a:lnTo>
                    <a:pt x="607" y="622"/>
                  </a:lnTo>
                  <a:cubicBezTo>
                    <a:pt x="702" y="811"/>
                    <a:pt x="1188" y="1715"/>
                    <a:pt x="1850" y="1715"/>
                  </a:cubicBezTo>
                  <a:cubicBezTo>
                    <a:pt x="1920" y="1715"/>
                    <a:pt x="1990" y="1703"/>
                    <a:pt x="2057" y="1683"/>
                  </a:cubicBezTo>
                  <a:cubicBezTo>
                    <a:pt x="2877" y="1448"/>
                    <a:pt x="3024" y="127"/>
                    <a:pt x="3031" y="70"/>
                  </a:cubicBezTo>
                  <a:cubicBezTo>
                    <a:pt x="3038" y="25"/>
                    <a:pt x="3004" y="1"/>
                    <a:pt x="2970" y="1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6282700" y="1374575"/>
              <a:ext cx="38925" cy="84600"/>
            </a:xfrm>
            <a:custGeom>
              <a:rect b="b" l="l" r="r" t="t"/>
              <a:pathLst>
                <a:path extrusionOk="0" h="3384" w="1557">
                  <a:moveTo>
                    <a:pt x="231" y="1"/>
                  </a:moveTo>
                  <a:cubicBezTo>
                    <a:pt x="203" y="1"/>
                    <a:pt x="176" y="18"/>
                    <a:pt x="172" y="55"/>
                  </a:cubicBezTo>
                  <a:lnTo>
                    <a:pt x="93" y="1546"/>
                  </a:lnTo>
                  <a:cubicBezTo>
                    <a:pt x="91" y="1579"/>
                    <a:pt x="118" y="1606"/>
                    <a:pt x="150" y="1609"/>
                  </a:cubicBezTo>
                  <a:lnTo>
                    <a:pt x="1417" y="1674"/>
                  </a:lnTo>
                  <a:cubicBezTo>
                    <a:pt x="1356" y="1835"/>
                    <a:pt x="1107" y="2243"/>
                    <a:pt x="107" y="2311"/>
                  </a:cubicBezTo>
                  <a:cubicBezTo>
                    <a:pt x="78" y="2311"/>
                    <a:pt x="53" y="2336"/>
                    <a:pt x="50" y="2368"/>
                  </a:cubicBezTo>
                  <a:lnTo>
                    <a:pt x="1" y="3321"/>
                  </a:lnTo>
                  <a:cubicBezTo>
                    <a:pt x="1" y="3355"/>
                    <a:pt x="26" y="3382"/>
                    <a:pt x="57" y="3384"/>
                  </a:cubicBezTo>
                  <a:lnTo>
                    <a:pt x="62" y="3384"/>
                  </a:lnTo>
                  <a:cubicBezTo>
                    <a:pt x="93" y="3384"/>
                    <a:pt x="120" y="3359"/>
                    <a:pt x="123" y="3327"/>
                  </a:cubicBezTo>
                  <a:lnTo>
                    <a:pt x="170" y="2426"/>
                  </a:lnTo>
                  <a:cubicBezTo>
                    <a:pt x="1464" y="2322"/>
                    <a:pt x="1550" y="1654"/>
                    <a:pt x="1552" y="1625"/>
                  </a:cubicBezTo>
                  <a:cubicBezTo>
                    <a:pt x="1557" y="1591"/>
                    <a:pt x="1530" y="1561"/>
                    <a:pt x="1496" y="1559"/>
                  </a:cubicBezTo>
                  <a:lnTo>
                    <a:pt x="218" y="1491"/>
                  </a:lnTo>
                  <a:lnTo>
                    <a:pt x="292" y="62"/>
                  </a:lnTo>
                  <a:cubicBezTo>
                    <a:pt x="292" y="22"/>
                    <a:pt x="261" y="1"/>
                    <a:pt x="231" y="1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6334500" y="1375700"/>
              <a:ext cx="82150" cy="46725"/>
            </a:xfrm>
            <a:custGeom>
              <a:rect b="b" l="l" r="r" t="t"/>
              <a:pathLst>
                <a:path extrusionOk="0" h="1869" w="3286">
                  <a:moveTo>
                    <a:pt x="2466" y="0"/>
                  </a:moveTo>
                  <a:cubicBezTo>
                    <a:pt x="2441" y="0"/>
                    <a:pt x="2417" y="19"/>
                    <a:pt x="2410" y="46"/>
                  </a:cubicBezTo>
                  <a:cubicBezTo>
                    <a:pt x="2405" y="62"/>
                    <a:pt x="2005" y="1645"/>
                    <a:pt x="1100" y="1744"/>
                  </a:cubicBezTo>
                  <a:cubicBezTo>
                    <a:pt x="1076" y="1747"/>
                    <a:pt x="1053" y="1749"/>
                    <a:pt x="1029" y="1749"/>
                  </a:cubicBezTo>
                  <a:cubicBezTo>
                    <a:pt x="889" y="1749"/>
                    <a:pt x="752" y="1697"/>
                    <a:pt x="646" y="1602"/>
                  </a:cubicBezTo>
                  <a:cubicBezTo>
                    <a:pt x="178" y="1202"/>
                    <a:pt x="122" y="118"/>
                    <a:pt x="122" y="107"/>
                  </a:cubicBezTo>
                  <a:cubicBezTo>
                    <a:pt x="121" y="69"/>
                    <a:pt x="92" y="50"/>
                    <a:pt x="63" y="50"/>
                  </a:cubicBezTo>
                  <a:cubicBezTo>
                    <a:pt x="32" y="50"/>
                    <a:pt x="1" y="72"/>
                    <a:pt x="2" y="114"/>
                  </a:cubicBezTo>
                  <a:cubicBezTo>
                    <a:pt x="4" y="161"/>
                    <a:pt x="61" y="1261"/>
                    <a:pt x="567" y="1695"/>
                  </a:cubicBezTo>
                  <a:cubicBezTo>
                    <a:pt x="693" y="1805"/>
                    <a:pt x="858" y="1869"/>
                    <a:pt x="1027" y="1869"/>
                  </a:cubicBezTo>
                  <a:cubicBezTo>
                    <a:pt x="1055" y="1866"/>
                    <a:pt x="1084" y="1866"/>
                    <a:pt x="1111" y="1862"/>
                  </a:cubicBezTo>
                  <a:cubicBezTo>
                    <a:pt x="2005" y="1767"/>
                    <a:pt x="2425" y="441"/>
                    <a:pt x="2511" y="134"/>
                  </a:cubicBezTo>
                  <a:lnTo>
                    <a:pt x="3182" y="333"/>
                  </a:lnTo>
                  <a:cubicBezTo>
                    <a:pt x="3189" y="335"/>
                    <a:pt x="3195" y="336"/>
                    <a:pt x="3201" y="336"/>
                  </a:cubicBezTo>
                  <a:cubicBezTo>
                    <a:pt x="3264" y="336"/>
                    <a:pt x="3286" y="238"/>
                    <a:pt x="3216" y="218"/>
                  </a:cubicBezTo>
                  <a:lnTo>
                    <a:pt x="2484" y="3"/>
                  </a:lnTo>
                  <a:cubicBezTo>
                    <a:pt x="2478" y="1"/>
                    <a:pt x="2472" y="0"/>
                    <a:pt x="2466" y="0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6044950" y="1413825"/>
              <a:ext cx="32325" cy="20350"/>
            </a:xfrm>
            <a:custGeom>
              <a:rect b="b" l="l" r="r" t="t"/>
              <a:pathLst>
                <a:path extrusionOk="0" h="814" w="1293">
                  <a:moveTo>
                    <a:pt x="848" y="0"/>
                  </a:moveTo>
                  <a:cubicBezTo>
                    <a:pt x="330" y="0"/>
                    <a:pt x="51" y="222"/>
                    <a:pt x="36" y="233"/>
                  </a:cubicBezTo>
                  <a:cubicBezTo>
                    <a:pt x="1" y="262"/>
                    <a:pt x="28" y="310"/>
                    <a:pt x="63" y="310"/>
                  </a:cubicBezTo>
                  <a:cubicBezTo>
                    <a:pt x="72" y="310"/>
                    <a:pt x="82" y="307"/>
                    <a:pt x="91" y="298"/>
                  </a:cubicBezTo>
                  <a:cubicBezTo>
                    <a:pt x="94" y="295"/>
                    <a:pt x="358" y="85"/>
                    <a:pt x="850" y="85"/>
                  </a:cubicBezTo>
                  <a:cubicBezTo>
                    <a:pt x="927" y="85"/>
                    <a:pt x="1010" y="90"/>
                    <a:pt x="1098" y="102"/>
                  </a:cubicBezTo>
                  <a:cubicBezTo>
                    <a:pt x="883" y="199"/>
                    <a:pt x="456" y="418"/>
                    <a:pt x="156" y="743"/>
                  </a:cubicBezTo>
                  <a:cubicBezTo>
                    <a:pt x="131" y="771"/>
                    <a:pt x="149" y="813"/>
                    <a:pt x="188" y="813"/>
                  </a:cubicBezTo>
                  <a:cubicBezTo>
                    <a:pt x="199" y="813"/>
                    <a:pt x="208" y="809"/>
                    <a:pt x="217" y="802"/>
                  </a:cubicBezTo>
                  <a:cubicBezTo>
                    <a:pt x="612" y="375"/>
                    <a:pt x="1256" y="127"/>
                    <a:pt x="1263" y="125"/>
                  </a:cubicBezTo>
                  <a:cubicBezTo>
                    <a:pt x="1279" y="118"/>
                    <a:pt x="1292" y="100"/>
                    <a:pt x="1290" y="82"/>
                  </a:cubicBezTo>
                  <a:cubicBezTo>
                    <a:pt x="1288" y="64"/>
                    <a:pt x="1274" y="48"/>
                    <a:pt x="1256" y="43"/>
                  </a:cubicBezTo>
                  <a:cubicBezTo>
                    <a:pt x="1107" y="13"/>
                    <a:pt x="970" y="0"/>
                    <a:pt x="848" y="0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6071875" y="1574000"/>
              <a:ext cx="62750" cy="84325"/>
            </a:xfrm>
            <a:custGeom>
              <a:rect b="b" l="l" r="r" t="t"/>
              <a:pathLst>
                <a:path extrusionOk="0" h="3373" w="2510">
                  <a:moveTo>
                    <a:pt x="2510" y="1"/>
                  </a:moveTo>
                  <a:cubicBezTo>
                    <a:pt x="1150" y="904"/>
                    <a:pt x="405" y="2158"/>
                    <a:pt x="1" y="3251"/>
                  </a:cubicBezTo>
                  <a:lnTo>
                    <a:pt x="2334" y="3373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rgbClr val="CACFA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>
              <a:off x="6059850" y="1655250"/>
              <a:ext cx="70375" cy="59550"/>
            </a:xfrm>
            <a:custGeom>
              <a:rect b="b" l="l" r="r" t="t"/>
              <a:pathLst>
                <a:path extrusionOk="0" h="2382" w="2815">
                  <a:moveTo>
                    <a:pt x="482" y="1"/>
                  </a:moveTo>
                  <a:cubicBezTo>
                    <a:pt x="0" y="1302"/>
                    <a:pt x="3" y="2381"/>
                    <a:pt x="30" y="2381"/>
                  </a:cubicBezTo>
                  <a:lnTo>
                    <a:pt x="2697" y="2379"/>
                  </a:lnTo>
                  <a:lnTo>
                    <a:pt x="2815" y="120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6404500" y="1581075"/>
              <a:ext cx="77200" cy="85600"/>
            </a:xfrm>
            <a:custGeom>
              <a:rect b="b" l="l" r="r" t="t"/>
              <a:pathLst>
                <a:path extrusionOk="0" h="3424" w="3088">
                  <a:moveTo>
                    <a:pt x="0" y="0"/>
                  </a:moveTo>
                  <a:lnTo>
                    <a:pt x="588" y="3397"/>
                  </a:lnTo>
                  <a:lnTo>
                    <a:pt x="3088" y="3424"/>
                  </a:lnTo>
                  <a:cubicBezTo>
                    <a:pt x="2577" y="2342"/>
                    <a:pt x="1654" y="1012"/>
                    <a:pt x="0" y="0"/>
                  </a:cubicBezTo>
                  <a:close/>
                </a:path>
              </a:pathLst>
            </a:custGeom>
            <a:solidFill>
              <a:srgbClr val="BEC48C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6419175" y="1665975"/>
              <a:ext cx="78050" cy="48525"/>
            </a:xfrm>
            <a:custGeom>
              <a:rect b="b" l="l" r="r" t="t"/>
              <a:pathLst>
                <a:path extrusionOk="0" h="1941" w="3122">
                  <a:moveTo>
                    <a:pt x="1" y="1"/>
                  </a:moveTo>
                  <a:lnTo>
                    <a:pt x="335" y="1941"/>
                  </a:lnTo>
                  <a:lnTo>
                    <a:pt x="3122" y="1916"/>
                  </a:lnTo>
                  <a:cubicBezTo>
                    <a:pt x="3122" y="1916"/>
                    <a:pt x="3011" y="1110"/>
                    <a:pt x="2501" y="2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6189950" y="1542875"/>
              <a:ext cx="164950" cy="41950"/>
            </a:xfrm>
            <a:custGeom>
              <a:rect b="b" l="l" r="r" t="t"/>
              <a:pathLst>
                <a:path extrusionOk="0" h="1678" w="6598">
                  <a:moveTo>
                    <a:pt x="2485" y="0"/>
                  </a:moveTo>
                  <a:cubicBezTo>
                    <a:pt x="1548" y="0"/>
                    <a:pt x="724" y="105"/>
                    <a:pt x="0" y="288"/>
                  </a:cubicBezTo>
                  <a:cubicBezTo>
                    <a:pt x="47" y="751"/>
                    <a:pt x="264" y="1313"/>
                    <a:pt x="969" y="1569"/>
                  </a:cubicBezTo>
                  <a:lnTo>
                    <a:pt x="971" y="1569"/>
                  </a:lnTo>
                  <a:cubicBezTo>
                    <a:pt x="1181" y="1645"/>
                    <a:pt x="1386" y="1677"/>
                    <a:pt x="1582" y="1677"/>
                  </a:cubicBezTo>
                  <a:cubicBezTo>
                    <a:pt x="2606" y="1677"/>
                    <a:pt x="3386" y="801"/>
                    <a:pt x="3386" y="801"/>
                  </a:cubicBezTo>
                  <a:cubicBezTo>
                    <a:pt x="3386" y="801"/>
                    <a:pt x="4016" y="1519"/>
                    <a:pt x="5092" y="1519"/>
                  </a:cubicBezTo>
                  <a:cubicBezTo>
                    <a:pt x="5174" y="1519"/>
                    <a:pt x="5259" y="1514"/>
                    <a:pt x="5346" y="1505"/>
                  </a:cubicBezTo>
                  <a:cubicBezTo>
                    <a:pt x="5985" y="1440"/>
                    <a:pt x="6371" y="1013"/>
                    <a:pt x="6597" y="620"/>
                  </a:cubicBezTo>
                  <a:cubicBezTo>
                    <a:pt x="5633" y="304"/>
                    <a:pt x="4508" y="87"/>
                    <a:pt x="3194" y="19"/>
                  </a:cubicBezTo>
                  <a:cubicBezTo>
                    <a:pt x="2951" y="6"/>
                    <a:pt x="2715" y="0"/>
                    <a:pt x="2485" y="0"/>
                  </a:cubicBezTo>
                  <a:close/>
                </a:path>
              </a:pathLst>
            </a:custGeom>
            <a:solidFill>
              <a:srgbClr val="FEFDE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6127275" y="1550000"/>
              <a:ext cx="148125" cy="164725"/>
            </a:xfrm>
            <a:custGeom>
              <a:rect b="b" l="l" r="r" t="t"/>
              <a:pathLst>
                <a:path extrusionOk="0" h="6589" w="5925">
                  <a:moveTo>
                    <a:pt x="2507" y="1"/>
                  </a:moveTo>
                  <a:cubicBezTo>
                    <a:pt x="1633" y="222"/>
                    <a:pt x="901" y="556"/>
                    <a:pt x="294" y="961"/>
                  </a:cubicBezTo>
                  <a:lnTo>
                    <a:pt x="0" y="6589"/>
                  </a:lnTo>
                  <a:lnTo>
                    <a:pt x="5795" y="6584"/>
                  </a:lnTo>
                  <a:lnTo>
                    <a:pt x="5924" y="550"/>
                  </a:lnTo>
                  <a:cubicBezTo>
                    <a:pt x="5904" y="529"/>
                    <a:pt x="5893" y="516"/>
                    <a:pt x="5893" y="516"/>
                  </a:cubicBezTo>
                  <a:cubicBezTo>
                    <a:pt x="5893" y="516"/>
                    <a:pt x="5113" y="1392"/>
                    <a:pt x="4089" y="1392"/>
                  </a:cubicBezTo>
                  <a:cubicBezTo>
                    <a:pt x="3893" y="1392"/>
                    <a:pt x="3688" y="1360"/>
                    <a:pt x="3478" y="1284"/>
                  </a:cubicBezTo>
                  <a:cubicBezTo>
                    <a:pt x="2771" y="1028"/>
                    <a:pt x="2557" y="466"/>
                    <a:pt x="2507" y="1"/>
                  </a:cubicBezTo>
                  <a:close/>
                </a:path>
              </a:pathLst>
            </a:custGeom>
            <a:solidFill>
              <a:srgbClr val="CACFA2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6272100" y="1558375"/>
              <a:ext cx="155450" cy="156250"/>
            </a:xfrm>
            <a:custGeom>
              <a:rect b="b" l="l" r="r" t="t"/>
              <a:pathLst>
                <a:path extrusionOk="0" h="6250" w="6218">
                  <a:moveTo>
                    <a:pt x="3311" y="0"/>
                  </a:moveTo>
                  <a:cubicBezTo>
                    <a:pt x="3085" y="395"/>
                    <a:pt x="2699" y="820"/>
                    <a:pt x="2060" y="885"/>
                  </a:cubicBezTo>
                  <a:cubicBezTo>
                    <a:pt x="1972" y="895"/>
                    <a:pt x="1886" y="899"/>
                    <a:pt x="1804" y="899"/>
                  </a:cubicBezTo>
                  <a:cubicBezTo>
                    <a:pt x="867" y="899"/>
                    <a:pt x="270" y="354"/>
                    <a:pt x="131" y="215"/>
                  </a:cubicBezTo>
                  <a:lnTo>
                    <a:pt x="0" y="6249"/>
                  </a:lnTo>
                  <a:lnTo>
                    <a:pt x="6218" y="6245"/>
                  </a:lnTo>
                  <a:lnTo>
                    <a:pt x="5296" y="908"/>
                  </a:lnTo>
                  <a:cubicBezTo>
                    <a:pt x="4671" y="529"/>
                    <a:pt x="4005" y="224"/>
                    <a:pt x="3311" y="0"/>
                  </a:cubicBezTo>
                  <a:close/>
                </a:path>
              </a:pathLst>
            </a:custGeom>
            <a:solidFill>
              <a:srgbClr val="BEC48C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6252275" y="1610025"/>
              <a:ext cx="11250" cy="9575"/>
            </a:xfrm>
            <a:custGeom>
              <a:rect b="b" l="l" r="r" t="t"/>
              <a:pathLst>
                <a:path extrusionOk="0" h="383" w="450">
                  <a:moveTo>
                    <a:pt x="251" y="0"/>
                  </a:moveTo>
                  <a:cubicBezTo>
                    <a:pt x="89" y="0"/>
                    <a:pt x="1" y="195"/>
                    <a:pt x="111" y="319"/>
                  </a:cubicBezTo>
                  <a:cubicBezTo>
                    <a:pt x="151" y="363"/>
                    <a:pt x="202" y="383"/>
                    <a:pt x="252" y="383"/>
                  </a:cubicBezTo>
                  <a:cubicBezTo>
                    <a:pt x="346" y="383"/>
                    <a:pt x="437" y="312"/>
                    <a:pt x="443" y="202"/>
                  </a:cubicBezTo>
                  <a:cubicBezTo>
                    <a:pt x="450" y="98"/>
                    <a:pt x="369" y="7"/>
                    <a:pt x="262" y="1"/>
                  </a:cubicBezTo>
                  <a:cubicBezTo>
                    <a:pt x="259" y="0"/>
                    <a:pt x="255" y="0"/>
                    <a:pt x="251" y="0"/>
                  </a:cubicBezTo>
                  <a:close/>
                </a:path>
              </a:pathLst>
            </a:custGeom>
            <a:solidFill>
              <a:srgbClr val="FEFDE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6250200" y="1649725"/>
              <a:ext cx="11250" cy="9575"/>
            </a:xfrm>
            <a:custGeom>
              <a:rect b="b" l="l" r="r" t="t"/>
              <a:pathLst>
                <a:path extrusionOk="0" h="383" w="450">
                  <a:moveTo>
                    <a:pt x="253" y="0"/>
                  </a:moveTo>
                  <a:cubicBezTo>
                    <a:pt x="91" y="0"/>
                    <a:pt x="0" y="195"/>
                    <a:pt x="113" y="319"/>
                  </a:cubicBezTo>
                  <a:cubicBezTo>
                    <a:pt x="152" y="363"/>
                    <a:pt x="203" y="382"/>
                    <a:pt x="253" y="382"/>
                  </a:cubicBezTo>
                  <a:cubicBezTo>
                    <a:pt x="347" y="382"/>
                    <a:pt x="439" y="312"/>
                    <a:pt x="445" y="201"/>
                  </a:cubicBezTo>
                  <a:cubicBezTo>
                    <a:pt x="449" y="95"/>
                    <a:pt x="368" y="5"/>
                    <a:pt x="264" y="0"/>
                  </a:cubicBezTo>
                  <a:cubicBezTo>
                    <a:pt x="260" y="0"/>
                    <a:pt x="257" y="0"/>
                    <a:pt x="253" y="0"/>
                  </a:cubicBezTo>
                  <a:close/>
                </a:path>
              </a:pathLst>
            </a:custGeom>
            <a:solidFill>
              <a:srgbClr val="FEFDE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6068150" y="1195575"/>
              <a:ext cx="191775" cy="96400"/>
            </a:xfrm>
            <a:custGeom>
              <a:rect b="b" l="l" r="r" t="t"/>
              <a:pathLst>
                <a:path extrusionOk="0" h="3856" w="7671">
                  <a:moveTo>
                    <a:pt x="4052" y="1"/>
                  </a:moveTo>
                  <a:cubicBezTo>
                    <a:pt x="3773" y="1"/>
                    <a:pt x="3493" y="32"/>
                    <a:pt x="3241" y="148"/>
                  </a:cubicBezTo>
                  <a:cubicBezTo>
                    <a:pt x="2918" y="302"/>
                    <a:pt x="2672" y="584"/>
                    <a:pt x="2352" y="742"/>
                  </a:cubicBezTo>
                  <a:cubicBezTo>
                    <a:pt x="2038" y="898"/>
                    <a:pt x="1674" y="921"/>
                    <a:pt x="1342" y="1033"/>
                  </a:cubicBezTo>
                  <a:cubicBezTo>
                    <a:pt x="714" y="1253"/>
                    <a:pt x="235" y="1772"/>
                    <a:pt x="70" y="2416"/>
                  </a:cubicBezTo>
                  <a:cubicBezTo>
                    <a:pt x="0" y="2693"/>
                    <a:pt x="0" y="3005"/>
                    <a:pt x="154" y="3242"/>
                  </a:cubicBezTo>
                  <a:cubicBezTo>
                    <a:pt x="310" y="3482"/>
                    <a:pt x="592" y="3608"/>
                    <a:pt x="868" y="3687"/>
                  </a:cubicBezTo>
                  <a:cubicBezTo>
                    <a:pt x="1276" y="3806"/>
                    <a:pt x="1688" y="3855"/>
                    <a:pt x="2102" y="3855"/>
                  </a:cubicBezTo>
                  <a:cubicBezTo>
                    <a:pt x="3391" y="3855"/>
                    <a:pt x="4692" y="3372"/>
                    <a:pt x="5897" y="2989"/>
                  </a:cubicBezTo>
                  <a:cubicBezTo>
                    <a:pt x="6491" y="2802"/>
                    <a:pt x="7237" y="2666"/>
                    <a:pt x="7465" y="1991"/>
                  </a:cubicBezTo>
                  <a:cubicBezTo>
                    <a:pt x="7670" y="1381"/>
                    <a:pt x="7282" y="979"/>
                    <a:pt x="6783" y="704"/>
                  </a:cubicBezTo>
                  <a:cubicBezTo>
                    <a:pt x="6019" y="281"/>
                    <a:pt x="5082" y="4"/>
                    <a:pt x="4206" y="4"/>
                  </a:cubicBezTo>
                  <a:cubicBezTo>
                    <a:pt x="4155" y="2"/>
                    <a:pt x="4103" y="1"/>
                    <a:pt x="4052" y="1"/>
                  </a:cubicBezTo>
                  <a:close/>
                </a:path>
              </a:pathLst>
            </a:custGeom>
            <a:solidFill>
              <a:srgbClr val="553333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6318400" y="1330675"/>
              <a:ext cx="127900" cy="123100"/>
            </a:xfrm>
            <a:custGeom>
              <a:rect b="b" l="l" r="r" t="t"/>
              <a:pathLst>
                <a:path extrusionOk="0" h="4924" w="5116">
                  <a:moveTo>
                    <a:pt x="2462" y="180"/>
                  </a:moveTo>
                  <a:cubicBezTo>
                    <a:pt x="3383" y="180"/>
                    <a:pt x="4215" y="736"/>
                    <a:pt x="4569" y="1590"/>
                  </a:cubicBezTo>
                  <a:cubicBezTo>
                    <a:pt x="4921" y="2441"/>
                    <a:pt x="4727" y="3421"/>
                    <a:pt x="4074" y="4074"/>
                  </a:cubicBezTo>
                  <a:cubicBezTo>
                    <a:pt x="3638" y="4510"/>
                    <a:pt x="3055" y="4742"/>
                    <a:pt x="2461" y="4742"/>
                  </a:cubicBezTo>
                  <a:cubicBezTo>
                    <a:pt x="2167" y="4742"/>
                    <a:pt x="1871" y="4685"/>
                    <a:pt x="1588" y="4569"/>
                  </a:cubicBezTo>
                  <a:cubicBezTo>
                    <a:pt x="736" y="4216"/>
                    <a:pt x="181" y="3383"/>
                    <a:pt x="181" y="2461"/>
                  </a:cubicBezTo>
                  <a:cubicBezTo>
                    <a:pt x="181" y="1203"/>
                    <a:pt x="1202" y="183"/>
                    <a:pt x="2462" y="180"/>
                  </a:cubicBezTo>
                  <a:close/>
                  <a:moveTo>
                    <a:pt x="2460" y="1"/>
                  </a:moveTo>
                  <a:cubicBezTo>
                    <a:pt x="2143" y="1"/>
                    <a:pt x="1824" y="62"/>
                    <a:pt x="1520" y="187"/>
                  </a:cubicBezTo>
                  <a:cubicBezTo>
                    <a:pt x="601" y="569"/>
                    <a:pt x="0" y="1465"/>
                    <a:pt x="0" y="2461"/>
                  </a:cubicBezTo>
                  <a:cubicBezTo>
                    <a:pt x="2" y="3819"/>
                    <a:pt x="1102" y="4921"/>
                    <a:pt x="2462" y="4923"/>
                  </a:cubicBezTo>
                  <a:cubicBezTo>
                    <a:pt x="3456" y="4923"/>
                    <a:pt x="4355" y="4322"/>
                    <a:pt x="4734" y="3403"/>
                  </a:cubicBezTo>
                  <a:cubicBezTo>
                    <a:pt x="5116" y="2484"/>
                    <a:pt x="4906" y="1425"/>
                    <a:pt x="4201" y="722"/>
                  </a:cubicBezTo>
                  <a:cubicBezTo>
                    <a:pt x="3731" y="251"/>
                    <a:pt x="3101" y="1"/>
                    <a:pt x="2460" y="1"/>
                  </a:cubicBez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6138625" y="1330675"/>
              <a:ext cx="127900" cy="123100"/>
            </a:xfrm>
            <a:custGeom>
              <a:rect b="b" l="l" r="r" t="t"/>
              <a:pathLst>
                <a:path extrusionOk="0" h="4924" w="5116">
                  <a:moveTo>
                    <a:pt x="2460" y="180"/>
                  </a:moveTo>
                  <a:cubicBezTo>
                    <a:pt x="3383" y="180"/>
                    <a:pt x="4214" y="736"/>
                    <a:pt x="4567" y="1590"/>
                  </a:cubicBezTo>
                  <a:cubicBezTo>
                    <a:pt x="4919" y="2441"/>
                    <a:pt x="4725" y="3421"/>
                    <a:pt x="4072" y="4074"/>
                  </a:cubicBezTo>
                  <a:cubicBezTo>
                    <a:pt x="3636" y="4510"/>
                    <a:pt x="3053" y="4742"/>
                    <a:pt x="2459" y="4742"/>
                  </a:cubicBezTo>
                  <a:cubicBezTo>
                    <a:pt x="2166" y="4742"/>
                    <a:pt x="1870" y="4685"/>
                    <a:pt x="1588" y="4569"/>
                  </a:cubicBezTo>
                  <a:cubicBezTo>
                    <a:pt x="734" y="4216"/>
                    <a:pt x="179" y="3383"/>
                    <a:pt x="179" y="2461"/>
                  </a:cubicBezTo>
                  <a:cubicBezTo>
                    <a:pt x="181" y="1203"/>
                    <a:pt x="1202" y="183"/>
                    <a:pt x="2460" y="180"/>
                  </a:cubicBezTo>
                  <a:close/>
                  <a:moveTo>
                    <a:pt x="2458" y="1"/>
                  </a:moveTo>
                  <a:cubicBezTo>
                    <a:pt x="2141" y="1"/>
                    <a:pt x="1822" y="62"/>
                    <a:pt x="1518" y="187"/>
                  </a:cubicBezTo>
                  <a:cubicBezTo>
                    <a:pt x="599" y="569"/>
                    <a:pt x="0" y="1465"/>
                    <a:pt x="0" y="2461"/>
                  </a:cubicBezTo>
                  <a:cubicBezTo>
                    <a:pt x="0" y="3819"/>
                    <a:pt x="1102" y="4921"/>
                    <a:pt x="2460" y="4923"/>
                  </a:cubicBezTo>
                  <a:cubicBezTo>
                    <a:pt x="3456" y="4923"/>
                    <a:pt x="4352" y="4322"/>
                    <a:pt x="4734" y="3403"/>
                  </a:cubicBezTo>
                  <a:cubicBezTo>
                    <a:pt x="5116" y="2484"/>
                    <a:pt x="4903" y="1425"/>
                    <a:pt x="4201" y="722"/>
                  </a:cubicBezTo>
                  <a:cubicBezTo>
                    <a:pt x="3729" y="251"/>
                    <a:pt x="3099" y="1"/>
                    <a:pt x="2458" y="1"/>
                  </a:cubicBez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6259400" y="1389950"/>
              <a:ext cx="61275" cy="4525"/>
            </a:xfrm>
            <a:custGeom>
              <a:rect b="b" l="l" r="r" t="t"/>
              <a:pathLst>
                <a:path extrusionOk="0" h="181" w="2451">
                  <a:moveTo>
                    <a:pt x="0" y="0"/>
                  </a:moveTo>
                  <a:lnTo>
                    <a:pt x="0" y="181"/>
                  </a:lnTo>
                  <a:lnTo>
                    <a:pt x="2450" y="181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D69946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6189250" y="1351925"/>
              <a:ext cx="45550" cy="16350"/>
            </a:xfrm>
            <a:custGeom>
              <a:rect b="b" l="l" r="r" t="t"/>
              <a:pathLst>
                <a:path extrusionOk="0" h="654" w="1822">
                  <a:moveTo>
                    <a:pt x="85" y="1"/>
                  </a:moveTo>
                  <a:cubicBezTo>
                    <a:pt x="25" y="1"/>
                    <a:pt x="0" y="92"/>
                    <a:pt x="66" y="118"/>
                  </a:cubicBezTo>
                  <a:cubicBezTo>
                    <a:pt x="563" y="306"/>
                    <a:pt x="1069" y="469"/>
                    <a:pt x="1582" y="604"/>
                  </a:cubicBezTo>
                  <a:cubicBezTo>
                    <a:pt x="1589" y="618"/>
                    <a:pt x="1598" y="629"/>
                    <a:pt x="1611" y="636"/>
                  </a:cubicBezTo>
                  <a:cubicBezTo>
                    <a:pt x="1636" y="647"/>
                    <a:pt x="1665" y="654"/>
                    <a:pt x="1695" y="654"/>
                  </a:cubicBezTo>
                  <a:cubicBezTo>
                    <a:pt x="1720" y="654"/>
                    <a:pt x="1747" y="649"/>
                    <a:pt x="1772" y="638"/>
                  </a:cubicBezTo>
                  <a:cubicBezTo>
                    <a:pt x="1821" y="615"/>
                    <a:pt x="1817" y="539"/>
                    <a:pt x="1760" y="525"/>
                  </a:cubicBezTo>
                  <a:cubicBezTo>
                    <a:pt x="1200" y="383"/>
                    <a:pt x="649" y="211"/>
                    <a:pt x="109" y="6"/>
                  </a:cubicBezTo>
                  <a:cubicBezTo>
                    <a:pt x="101" y="2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6343750" y="1349450"/>
              <a:ext cx="48500" cy="14875"/>
            </a:xfrm>
            <a:custGeom>
              <a:rect b="b" l="l" r="r" t="t"/>
              <a:pathLst>
                <a:path extrusionOk="0" h="595" w="1940">
                  <a:moveTo>
                    <a:pt x="1857" y="1"/>
                  </a:moveTo>
                  <a:cubicBezTo>
                    <a:pt x="1856" y="1"/>
                    <a:pt x="1855" y="1"/>
                    <a:pt x="1854" y="1"/>
                  </a:cubicBezTo>
                  <a:lnTo>
                    <a:pt x="1746" y="3"/>
                  </a:lnTo>
                  <a:cubicBezTo>
                    <a:pt x="1723" y="3"/>
                    <a:pt x="1705" y="14"/>
                    <a:pt x="1694" y="30"/>
                  </a:cubicBezTo>
                  <a:cubicBezTo>
                    <a:pt x="1143" y="150"/>
                    <a:pt x="599" y="299"/>
                    <a:pt x="63" y="479"/>
                  </a:cubicBezTo>
                  <a:cubicBezTo>
                    <a:pt x="0" y="500"/>
                    <a:pt x="16" y="595"/>
                    <a:pt x="84" y="595"/>
                  </a:cubicBezTo>
                  <a:cubicBezTo>
                    <a:pt x="88" y="595"/>
                    <a:pt x="95" y="595"/>
                    <a:pt x="102" y="592"/>
                  </a:cubicBezTo>
                  <a:cubicBezTo>
                    <a:pt x="680" y="398"/>
                    <a:pt x="1269" y="240"/>
                    <a:pt x="1868" y="118"/>
                  </a:cubicBezTo>
                  <a:cubicBezTo>
                    <a:pt x="1940" y="105"/>
                    <a:pt x="1927" y="1"/>
                    <a:pt x="1857" y="1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6240250" y="1468075"/>
              <a:ext cx="58450" cy="24025"/>
            </a:xfrm>
            <a:custGeom>
              <a:rect b="b" l="l" r="r" t="t"/>
              <a:pathLst>
                <a:path extrusionOk="0" h="961" w="2338">
                  <a:moveTo>
                    <a:pt x="875" y="120"/>
                  </a:moveTo>
                  <a:cubicBezTo>
                    <a:pt x="882" y="120"/>
                    <a:pt x="888" y="120"/>
                    <a:pt x="895" y="120"/>
                  </a:cubicBezTo>
                  <a:cubicBezTo>
                    <a:pt x="1073" y="123"/>
                    <a:pt x="1977" y="419"/>
                    <a:pt x="2175" y="685"/>
                  </a:cubicBezTo>
                  <a:cubicBezTo>
                    <a:pt x="2200" y="719"/>
                    <a:pt x="2209" y="748"/>
                    <a:pt x="2202" y="773"/>
                  </a:cubicBezTo>
                  <a:cubicBezTo>
                    <a:pt x="2193" y="809"/>
                    <a:pt x="2150" y="832"/>
                    <a:pt x="2114" y="836"/>
                  </a:cubicBezTo>
                  <a:cubicBezTo>
                    <a:pt x="2098" y="839"/>
                    <a:pt x="2082" y="840"/>
                    <a:pt x="2067" y="840"/>
                  </a:cubicBezTo>
                  <a:cubicBezTo>
                    <a:pt x="2033" y="840"/>
                    <a:pt x="1999" y="835"/>
                    <a:pt x="1965" y="827"/>
                  </a:cubicBezTo>
                  <a:lnTo>
                    <a:pt x="1952" y="825"/>
                  </a:lnTo>
                  <a:cubicBezTo>
                    <a:pt x="1798" y="798"/>
                    <a:pt x="1645" y="784"/>
                    <a:pt x="1489" y="784"/>
                  </a:cubicBezTo>
                  <a:lnTo>
                    <a:pt x="1444" y="784"/>
                  </a:lnTo>
                  <a:cubicBezTo>
                    <a:pt x="1326" y="787"/>
                    <a:pt x="1206" y="798"/>
                    <a:pt x="1094" y="807"/>
                  </a:cubicBezTo>
                  <a:cubicBezTo>
                    <a:pt x="963" y="817"/>
                    <a:pt x="835" y="827"/>
                    <a:pt x="710" y="827"/>
                  </a:cubicBezTo>
                  <a:cubicBezTo>
                    <a:pt x="585" y="827"/>
                    <a:pt x="462" y="817"/>
                    <a:pt x="341" y="787"/>
                  </a:cubicBezTo>
                  <a:cubicBezTo>
                    <a:pt x="240" y="760"/>
                    <a:pt x="120" y="696"/>
                    <a:pt x="120" y="604"/>
                  </a:cubicBezTo>
                  <a:cubicBezTo>
                    <a:pt x="122" y="559"/>
                    <a:pt x="138" y="516"/>
                    <a:pt x="168" y="480"/>
                  </a:cubicBezTo>
                  <a:cubicBezTo>
                    <a:pt x="313" y="263"/>
                    <a:pt x="588" y="120"/>
                    <a:pt x="875" y="120"/>
                  </a:cubicBezTo>
                  <a:close/>
                  <a:moveTo>
                    <a:pt x="876" y="1"/>
                  </a:moveTo>
                  <a:cubicBezTo>
                    <a:pt x="545" y="1"/>
                    <a:pt x="239" y="160"/>
                    <a:pt x="68" y="414"/>
                  </a:cubicBezTo>
                  <a:cubicBezTo>
                    <a:pt x="25" y="468"/>
                    <a:pt x="3" y="536"/>
                    <a:pt x="0" y="606"/>
                  </a:cubicBezTo>
                  <a:cubicBezTo>
                    <a:pt x="3" y="766"/>
                    <a:pt x="161" y="866"/>
                    <a:pt x="310" y="902"/>
                  </a:cubicBezTo>
                  <a:cubicBezTo>
                    <a:pt x="444" y="936"/>
                    <a:pt x="581" y="947"/>
                    <a:pt x="717" y="947"/>
                  </a:cubicBezTo>
                  <a:cubicBezTo>
                    <a:pt x="846" y="947"/>
                    <a:pt x="975" y="937"/>
                    <a:pt x="1103" y="927"/>
                  </a:cubicBezTo>
                  <a:cubicBezTo>
                    <a:pt x="1215" y="918"/>
                    <a:pt x="1331" y="906"/>
                    <a:pt x="1444" y="906"/>
                  </a:cubicBezTo>
                  <a:cubicBezTo>
                    <a:pt x="1464" y="906"/>
                    <a:pt x="1485" y="906"/>
                    <a:pt x="1506" y="906"/>
                  </a:cubicBezTo>
                  <a:cubicBezTo>
                    <a:pt x="1648" y="906"/>
                    <a:pt x="1791" y="919"/>
                    <a:pt x="1931" y="943"/>
                  </a:cubicBezTo>
                  <a:lnTo>
                    <a:pt x="1945" y="945"/>
                  </a:lnTo>
                  <a:cubicBezTo>
                    <a:pt x="1988" y="954"/>
                    <a:pt x="2033" y="958"/>
                    <a:pt x="2076" y="961"/>
                  </a:cubicBezTo>
                  <a:cubicBezTo>
                    <a:pt x="2096" y="961"/>
                    <a:pt x="2117" y="958"/>
                    <a:pt x="2135" y="956"/>
                  </a:cubicBezTo>
                  <a:cubicBezTo>
                    <a:pt x="2220" y="945"/>
                    <a:pt x="2293" y="886"/>
                    <a:pt x="2320" y="805"/>
                  </a:cubicBezTo>
                  <a:cubicBezTo>
                    <a:pt x="2338" y="744"/>
                    <a:pt x="2322" y="678"/>
                    <a:pt x="2272" y="613"/>
                  </a:cubicBezTo>
                  <a:cubicBezTo>
                    <a:pt x="2044" y="310"/>
                    <a:pt x="1098" y="3"/>
                    <a:pt x="897" y="1"/>
                  </a:cubicBezTo>
                  <a:cubicBezTo>
                    <a:pt x="890" y="1"/>
                    <a:pt x="883" y="1"/>
                    <a:pt x="876" y="1"/>
                  </a:cubicBezTo>
                  <a:close/>
                </a:path>
              </a:pathLst>
            </a:custGeom>
            <a:solidFill>
              <a:srgbClr val="261717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6528325" y="1599525"/>
              <a:ext cx="61325" cy="113975"/>
            </a:xfrm>
            <a:custGeom>
              <a:rect b="b" l="l" r="r" t="t"/>
              <a:pathLst>
                <a:path extrusionOk="0" h="4559" w="2453">
                  <a:moveTo>
                    <a:pt x="2453" y="1"/>
                  </a:moveTo>
                  <a:cubicBezTo>
                    <a:pt x="2453" y="1"/>
                    <a:pt x="1355" y="73"/>
                    <a:pt x="1281" y="109"/>
                  </a:cubicBezTo>
                  <a:cubicBezTo>
                    <a:pt x="1209" y="147"/>
                    <a:pt x="0" y="4558"/>
                    <a:pt x="0" y="4558"/>
                  </a:cubicBezTo>
                  <a:lnTo>
                    <a:pt x="2159" y="4545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6541650" y="1535725"/>
              <a:ext cx="65625" cy="149200"/>
            </a:xfrm>
            <a:custGeom>
              <a:rect b="b" l="l" r="r" t="t"/>
              <a:pathLst>
                <a:path extrusionOk="0" h="5968" w="2625">
                  <a:moveTo>
                    <a:pt x="2598" y="0"/>
                  </a:moveTo>
                  <a:lnTo>
                    <a:pt x="14" y="204"/>
                  </a:lnTo>
                  <a:cubicBezTo>
                    <a:pt x="14" y="204"/>
                    <a:pt x="615" y="2324"/>
                    <a:pt x="0" y="5120"/>
                  </a:cubicBezTo>
                  <a:lnTo>
                    <a:pt x="1667" y="5967"/>
                  </a:lnTo>
                  <a:lnTo>
                    <a:pt x="2033" y="1931"/>
                  </a:lnTo>
                  <a:lnTo>
                    <a:pt x="2421" y="1889"/>
                  </a:lnTo>
                  <a:cubicBezTo>
                    <a:pt x="2421" y="1889"/>
                    <a:pt x="2625" y="168"/>
                    <a:pt x="2598" y="0"/>
                  </a:cubicBez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6566975" y="1493650"/>
              <a:ext cx="32650" cy="63000"/>
            </a:xfrm>
            <a:custGeom>
              <a:rect b="b" l="l" r="r" t="t"/>
              <a:pathLst>
                <a:path extrusionOk="0" h="2520" w="1306">
                  <a:moveTo>
                    <a:pt x="556" y="0"/>
                  </a:moveTo>
                  <a:cubicBezTo>
                    <a:pt x="96" y="0"/>
                    <a:pt x="0" y="2477"/>
                    <a:pt x="570" y="2519"/>
                  </a:cubicBezTo>
                  <a:cubicBezTo>
                    <a:pt x="575" y="2519"/>
                    <a:pt x="580" y="2520"/>
                    <a:pt x="584" y="2520"/>
                  </a:cubicBezTo>
                  <a:cubicBezTo>
                    <a:pt x="1149" y="2520"/>
                    <a:pt x="1305" y="82"/>
                    <a:pt x="570" y="1"/>
                  </a:cubicBezTo>
                  <a:cubicBezTo>
                    <a:pt x="566" y="0"/>
                    <a:pt x="561" y="0"/>
                    <a:pt x="556" y="0"/>
                  </a:cubicBezTo>
                  <a:close/>
                </a:path>
              </a:pathLst>
            </a:custGeom>
            <a:solidFill>
              <a:srgbClr val="663A3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6549350" y="1496803"/>
              <a:ext cx="32650" cy="63000"/>
            </a:xfrm>
            <a:custGeom>
              <a:rect b="b" l="l" r="r" t="t"/>
              <a:pathLst>
                <a:path extrusionOk="0" h="2520" w="1306">
                  <a:moveTo>
                    <a:pt x="557" y="0"/>
                  </a:moveTo>
                  <a:cubicBezTo>
                    <a:pt x="97" y="0"/>
                    <a:pt x="1" y="2477"/>
                    <a:pt x="571" y="2519"/>
                  </a:cubicBezTo>
                  <a:cubicBezTo>
                    <a:pt x="576" y="2519"/>
                    <a:pt x="580" y="2520"/>
                    <a:pt x="585" y="2520"/>
                  </a:cubicBezTo>
                  <a:cubicBezTo>
                    <a:pt x="1149" y="2520"/>
                    <a:pt x="1306" y="82"/>
                    <a:pt x="571" y="1"/>
                  </a:cubicBezTo>
                  <a:cubicBezTo>
                    <a:pt x="566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663A3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6587700" y="1493650"/>
              <a:ext cx="30400" cy="58700"/>
            </a:xfrm>
            <a:custGeom>
              <a:rect b="b" l="l" r="r" t="t"/>
              <a:pathLst>
                <a:path extrusionOk="0" h="2348" w="1216">
                  <a:moveTo>
                    <a:pt x="518" y="0"/>
                  </a:moveTo>
                  <a:cubicBezTo>
                    <a:pt x="90" y="0"/>
                    <a:pt x="0" y="2309"/>
                    <a:pt x="532" y="2347"/>
                  </a:cubicBezTo>
                  <a:cubicBezTo>
                    <a:pt x="536" y="2348"/>
                    <a:pt x="540" y="2348"/>
                    <a:pt x="544" y="2348"/>
                  </a:cubicBezTo>
                  <a:cubicBezTo>
                    <a:pt x="1070" y="2348"/>
                    <a:pt x="1215" y="77"/>
                    <a:pt x="532" y="1"/>
                  </a:cubicBezTo>
                  <a:cubicBezTo>
                    <a:pt x="527" y="0"/>
                    <a:pt x="523" y="0"/>
                    <a:pt x="518" y="0"/>
                  </a:cubicBezTo>
                  <a:close/>
                </a:path>
              </a:pathLst>
            </a:custGeom>
            <a:solidFill>
              <a:srgbClr val="663A3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6541750" y="1534200"/>
              <a:ext cx="44975" cy="22450"/>
            </a:xfrm>
            <a:custGeom>
              <a:rect b="b" l="l" r="r" t="t"/>
              <a:pathLst>
                <a:path extrusionOk="0" h="898" w="1799">
                  <a:moveTo>
                    <a:pt x="840" y="0"/>
                  </a:moveTo>
                  <a:cubicBezTo>
                    <a:pt x="419" y="0"/>
                    <a:pt x="1" y="61"/>
                    <a:pt x="1" y="61"/>
                  </a:cubicBezTo>
                  <a:lnTo>
                    <a:pt x="159" y="897"/>
                  </a:lnTo>
                  <a:cubicBezTo>
                    <a:pt x="159" y="897"/>
                    <a:pt x="1799" y="710"/>
                    <a:pt x="1686" y="265"/>
                  </a:cubicBezTo>
                  <a:cubicBezTo>
                    <a:pt x="1633" y="54"/>
                    <a:pt x="1235" y="0"/>
                    <a:pt x="840" y="0"/>
                  </a:cubicBezTo>
                  <a:close/>
                </a:path>
              </a:pathLst>
            </a:custGeom>
            <a:solidFill>
              <a:srgbClr val="754949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6562075" y="1537575"/>
              <a:ext cx="18375" cy="10300"/>
            </a:xfrm>
            <a:custGeom>
              <a:rect b="b" l="l" r="r" t="t"/>
              <a:pathLst>
                <a:path extrusionOk="0" h="412" w="735">
                  <a:moveTo>
                    <a:pt x="11" y="0"/>
                  </a:moveTo>
                  <a:cubicBezTo>
                    <a:pt x="7" y="0"/>
                    <a:pt x="5" y="3"/>
                    <a:pt x="3" y="10"/>
                  </a:cubicBezTo>
                  <a:cubicBezTo>
                    <a:pt x="1" y="33"/>
                    <a:pt x="10" y="35"/>
                    <a:pt x="14" y="60"/>
                  </a:cubicBezTo>
                  <a:cubicBezTo>
                    <a:pt x="21" y="85"/>
                    <a:pt x="19" y="85"/>
                    <a:pt x="26" y="107"/>
                  </a:cubicBezTo>
                  <a:cubicBezTo>
                    <a:pt x="30" y="132"/>
                    <a:pt x="32" y="132"/>
                    <a:pt x="37" y="157"/>
                  </a:cubicBezTo>
                  <a:lnTo>
                    <a:pt x="48" y="206"/>
                  </a:lnTo>
                  <a:lnTo>
                    <a:pt x="60" y="254"/>
                  </a:lnTo>
                  <a:lnTo>
                    <a:pt x="71" y="304"/>
                  </a:lnTo>
                  <a:cubicBezTo>
                    <a:pt x="78" y="328"/>
                    <a:pt x="75" y="328"/>
                    <a:pt x="82" y="353"/>
                  </a:cubicBezTo>
                  <a:cubicBezTo>
                    <a:pt x="87" y="378"/>
                    <a:pt x="80" y="380"/>
                    <a:pt x="93" y="403"/>
                  </a:cubicBezTo>
                  <a:cubicBezTo>
                    <a:pt x="98" y="409"/>
                    <a:pt x="101" y="411"/>
                    <a:pt x="105" y="411"/>
                  </a:cubicBezTo>
                  <a:cubicBezTo>
                    <a:pt x="113" y="411"/>
                    <a:pt x="123" y="399"/>
                    <a:pt x="143" y="396"/>
                  </a:cubicBezTo>
                  <a:lnTo>
                    <a:pt x="195" y="389"/>
                  </a:lnTo>
                  <a:cubicBezTo>
                    <a:pt x="211" y="387"/>
                    <a:pt x="227" y="385"/>
                    <a:pt x="245" y="380"/>
                  </a:cubicBezTo>
                  <a:lnTo>
                    <a:pt x="294" y="371"/>
                  </a:lnTo>
                  <a:cubicBezTo>
                    <a:pt x="310" y="369"/>
                    <a:pt x="326" y="365"/>
                    <a:pt x="344" y="362"/>
                  </a:cubicBezTo>
                  <a:cubicBezTo>
                    <a:pt x="360" y="358"/>
                    <a:pt x="376" y="353"/>
                    <a:pt x="392" y="351"/>
                  </a:cubicBezTo>
                  <a:cubicBezTo>
                    <a:pt x="410" y="347"/>
                    <a:pt x="425" y="342"/>
                    <a:pt x="441" y="337"/>
                  </a:cubicBezTo>
                  <a:cubicBezTo>
                    <a:pt x="457" y="333"/>
                    <a:pt x="473" y="328"/>
                    <a:pt x="489" y="324"/>
                  </a:cubicBezTo>
                  <a:cubicBezTo>
                    <a:pt x="504" y="317"/>
                    <a:pt x="520" y="313"/>
                    <a:pt x="536" y="308"/>
                  </a:cubicBezTo>
                  <a:cubicBezTo>
                    <a:pt x="552" y="301"/>
                    <a:pt x="568" y="297"/>
                    <a:pt x="581" y="290"/>
                  </a:cubicBezTo>
                  <a:cubicBezTo>
                    <a:pt x="597" y="283"/>
                    <a:pt x="611" y="277"/>
                    <a:pt x="624" y="270"/>
                  </a:cubicBezTo>
                  <a:cubicBezTo>
                    <a:pt x="640" y="261"/>
                    <a:pt x="654" y="254"/>
                    <a:pt x="667" y="245"/>
                  </a:cubicBezTo>
                  <a:cubicBezTo>
                    <a:pt x="681" y="236"/>
                    <a:pt x="692" y="225"/>
                    <a:pt x="703" y="213"/>
                  </a:cubicBezTo>
                  <a:cubicBezTo>
                    <a:pt x="712" y="202"/>
                    <a:pt x="721" y="188"/>
                    <a:pt x="726" y="175"/>
                  </a:cubicBezTo>
                  <a:cubicBezTo>
                    <a:pt x="733" y="161"/>
                    <a:pt x="735" y="146"/>
                    <a:pt x="733" y="130"/>
                  </a:cubicBezTo>
                  <a:cubicBezTo>
                    <a:pt x="730" y="121"/>
                    <a:pt x="715" y="109"/>
                    <a:pt x="690" y="100"/>
                  </a:cubicBezTo>
                  <a:cubicBezTo>
                    <a:pt x="672" y="96"/>
                    <a:pt x="654" y="91"/>
                    <a:pt x="638" y="87"/>
                  </a:cubicBezTo>
                  <a:cubicBezTo>
                    <a:pt x="620" y="85"/>
                    <a:pt x="604" y="80"/>
                    <a:pt x="584" y="75"/>
                  </a:cubicBezTo>
                  <a:cubicBezTo>
                    <a:pt x="565" y="73"/>
                    <a:pt x="550" y="69"/>
                    <a:pt x="532" y="66"/>
                  </a:cubicBezTo>
                  <a:cubicBezTo>
                    <a:pt x="514" y="64"/>
                    <a:pt x="498" y="62"/>
                    <a:pt x="480" y="60"/>
                  </a:cubicBezTo>
                  <a:lnTo>
                    <a:pt x="425" y="53"/>
                  </a:lnTo>
                  <a:cubicBezTo>
                    <a:pt x="410" y="51"/>
                    <a:pt x="392" y="48"/>
                    <a:pt x="373" y="46"/>
                  </a:cubicBezTo>
                  <a:lnTo>
                    <a:pt x="322" y="39"/>
                  </a:lnTo>
                  <a:lnTo>
                    <a:pt x="267" y="35"/>
                  </a:lnTo>
                  <a:lnTo>
                    <a:pt x="215" y="28"/>
                  </a:lnTo>
                  <a:cubicBezTo>
                    <a:pt x="197" y="26"/>
                    <a:pt x="179" y="24"/>
                    <a:pt x="161" y="24"/>
                  </a:cubicBezTo>
                  <a:lnTo>
                    <a:pt x="109" y="19"/>
                  </a:lnTo>
                  <a:lnTo>
                    <a:pt x="55" y="15"/>
                  </a:lnTo>
                  <a:cubicBezTo>
                    <a:pt x="34" y="11"/>
                    <a:pt x="19" y="0"/>
                    <a:pt x="11" y="0"/>
                  </a:cubicBezTo>
                  <a:close/>
                </a:path>
              </a:pathLst>
            </a:custGeom>
            <a:solidFill>
              <a:srgbClr val="EAE3CA"/>
            </a:solidFill>
            <a:ln>
              <a:noFill/>
            </a:ln>
          </p:spPr>
          <p:txBody>
            <a:bodyPr anchorCtr="0" anchor="ctr" bIns="65875" lIns="65875" spcFirstLastPara="1" rIns="65875" wrap="square" tIns="65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9"/>
          <p:cNvSpPr txBox="1"/>
          <p:nvPr>
            <p:ph type="title"/>
          </p:nvPr>
        </p:nvSpPr>
        <p:spPr>
          <a:xfrm>
            <a:off x="2098875" y="1270550"/>
            <a:ext cx="4946100" cy="9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DIREITOS CIVIS</a:t>
            </a:r>
            <a:endParaRPr/>
          </a:p>
        </p:txBody>
      </p:sp>
      <p:grpSp>
        <p:nvGrpSpPr>
          <p:cNvPr id="401" name="Google Shape;401;p39"/>
          <p:cNvGrpSpPr/>
          <p:nvPr/>
        </p:nvGrpSpPr>
        <p:grpSpPr>
          <a:xfrm>
            <a:off x="4890586" y="517133"/>
            <a:ext cx="3765852" cy="5055667"/>
            <a:chOff x="4890586" y="517133"/>
            <a:chExt cx="3765852" cy="5055667"/>
          </a:xfrm>
        </p:grpSpPr>
        <p:sp>
          <p:nvSpPr>
            <p:cNvPr id="402" name="Google Shape;402;p39"/>
            <p:cNvSpPr/>
            <p:nvPr/>
          </p:nvSpPr>
          <p:spPr>
            <a:xfrm>
              <a:off x="7471502" y="2306640"/>
              <a:ext cx="870474" cy="121524"/>
            </a:xfrm>
            <a:custGeom>
              <a:rect b="b" l="l" r="r" t="t"/>
              <a:pathLst>
                <a:path extrusionOk="0" h="2430" w="17406">
                  <a:moveTo>
                    <a:pt x="7207" y="1"/>
                  </a:moveTo>
                  <a:lnTo>
                    <a:pt x="0" y="2429"/>
                  </a:lnTo>
                  <a:lnTo>
                    <a:pt x="0" y="2429"/>
                  </a:lnTo>
                  <a:lnTo>
                    <a:pt x="17406" y="972"/>
                  </a:lnTo>
                  <a:lnTo>
                    <a:pt x="7207" y="1"/>
                  </a:lnTo>
                  <a:close/>
                </a:path>
              </a:pathLst>
            </a:custGeom>
            <a:solidFill>
              <a:srgbClr val="C24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7461750" y="1194268"/>
              <a:ext cx="1066113" cy="2140628"/>
            </a:xfrm>
            <a:custGeom>
              <a:rect b="b" l="l" r="r" t="t"/>
              <a:pathLst>
                <a:path extrusionOk="0" h="42804" w="21318">
                  <a:moveTo>
                    <a:pt x="21091" y="1"/>
                  </a:moveTo>
                  <a:lnTo>
                    <a:pt x="312" y="1646"/>
                  </a:lnTo>
                  <a:cubicBezTo>
                    <a:pt x="312" y="1646"/>
                    <a:pt x="4935" y="17361"/>
                    <a:pt x="1" y="39857"/>
                  </a:cubicBezTo>
                  <a:lnTo>
                    <a:pt x="14357" y="42803"/>
                  </a:lnTo>
                  <a:lnTo>
                    <a:pt x="15089" y="15691"/>
                  </a:lnTo>
                  <a:lnTo>
                    <a:pt x="19680" y="15205"/>
                  </a:lnTo>
                  <a:cubicBezTo>
                    <a:pt x="19680" y="15205"/>
                    <a:pt x="21318" y="1354"/>
                    <a:pt x="21091" y="1"/>
                  </a:cubicBezTo>
                  <a:close/>
                </a:path>
              </a:pathLst>
            </a:custGeom>
            <a:solidFill>
              <a:srgbClr val="7043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7833974" y="517133"/>
              <a:ext cx="524655" cy="1013553"/>
            </a:xfrm>
            <a:custGeom>
              <a:rect b="b" l="l" r="r" t="t"/>
              <a:pathLst>
                <a:path extrusionOk="0" h="20267" w="10491">
                  <a:moveTo>
                    <a:pt x="4467" y="1"/>
                  </a:moveTo>
                  <a:cubicBezTo>
                    <a:pt x="765" y="1"/>
                    <a:pt x="0" y="19936"/>
                    <a:pt x="4583" y="20262"/>
                  </a:cubicBezTo>
                  <a:cubicBezTo>
                    <a:pt x="4621" y="20265"/>
                    <a:pt x="4660" y="20267"/>
                    <a:pt x="4698" y="20267"/>
                  </a:cubicBezTo>
                  <a:cubicBezTo>
                    <a:pt x="9234" y="20267"/>
                    <a:pt x="10490" y="662"/>
                    <a:pt x="4583" y="7"/>
                  </a:cubicBezTo>
                  <a:cubicBezTo>
                    <a:pt x="4544" y="3"/>
                    <a:pt x="4505" y="1"/>
                    <a:pt x="4467" y="1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7550618" y="517133"/>
              <a:ext cx="524655" cy="1013553"/>
            </a:xfrm>
            <a:custGeom>
              <a:rect b="b" l="l" r="r" t="t"/>
              <a:pathLst>
                <a:path extrusionOk="0" h="20267" w="10491">
                  <a:moveTo>
                    <a:pt x="4467" y="1"/>
                  </a:moveTo>
                  <a:cubicBezTo>
                    <a:pt x="765" y="1"/>
                    <a:pt x="0" y="19936"/>
                    <a:pt x="4583" y="20262"/>
                  </a:cubicBezTo>
                  <a:cubicBezTo>
                    <a:pt x="4622" y="20265"/>
                    <a:pt x="4660" y="20267"/>
                    <a:pt x="4698" y="20267"/>
                  </a:cubicBezTo>
                  <a:cubicBezTo>
                    <a:pt x="9234" y="20267"/>
                    <a:pt x="10490" y="662"/>
                    <a:pt x="4583" y="7"/>
                  </a:cubicBezTo>
                  <a:cubicBezTo>
                    <a:pt x="4544" y="3"/>
                    <a:pt x="4505" y="1"/>
                    <a:pt x="4467" y="1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8167691" y="517183"/>
              <a:ext cx="488748" cy="944489"/>
            </a:xfrm>
            <a:custGeom>
              <a:rect b="b" l="l" r="r" t="t"/>
              <a:pathLst>
                <a:path extrusionOk="0" h="18886" w="9773">
                  <a:moveTo>
                    <a:pt x="4160" y="0"/>
                  </a:moveTo>
                  <a:cubicBezTo>
                    <a:pt x="717" y="0"/>
                    <a:pt x="0" y="18575"/>
                    <a:pt x="4268" y="18882"/>
                  </a:cubicBezTo>
                  <a:cubicBezTo>
                    <a:pt x="4304" y="18885"/>
                    <a:pt x="4339" y="18886"/>
                    <a:pt x="4373" y="18886"/>
                  </a:cubicBezTo>
                  <a:cubicBezTo>
                    <a:pt x="8607" y="18886"/>
                    <a:pt x="9773" y="617"/>
                    <a:pt x="4268" y="6"/>
                  </a:cubicBezTo>
                  <a:cubicBezTo>
                    <a:pt x="4232" y="2"/>
                    <a:pt x="4196" y="0"/>
                    <a:pt x="4160" y="0"/>
                  </a:cubicBezTo>
                  <a:close/>
                </a:path>
              </a:pathLst>
            </a:custGeom>
            <a:solidFill>
              <a:srgbClr val="663C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7461750" y="1169763"/>
              <a:ext cx="723495" cy="361022"/>
            </a:xfrm>
            <a:custGeom>
              <a:rect b="b" l="l" r="r" t="t"/>
              <a:pathLst>
                <a:path extrusionOk="0" h="7219" w="14467">
                  <a:moveTo>
                    <a:pt x="6734" y="1"/>
                  </a:moveTo>
                  <a:cubicBezTo>
                    <a:pt x="3356" y="1"/>
                    <a:pt x="1" y="491"/>
                    <a:pt x="1" y="491"/>
                  </a:cubicBezTo>
                  <a:lnTo>
                    <a:pt x="1270" y="7219"/>
                  </a:lnTo>
                  <a:cubicBezTo>
                    <a:pt x="1270" y="7219"/>
                    <a:pt x="14467" y="5717"/>
                    <a:pt x="13560" y="2136"/>
                  </a:cubicBezTo>
                  <a:cubicBezTo>
                    <a:pt x="13133" y="438"/>
                    <a:pt x="9923" y="1"/>
                    <a:pt x="6734" y="1"/>
                  </a:cubicBezTo>
                  <a:close/>
                </a:path>
              </a:pathLst>
            </a:custGeom>
            <a:solidFill>
              <a:srgbClr val="7F4B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7800168" y="1224474"/>
              <a:ext cx="295709" cy="165633"/>
            </a:xfrm>
            <a:custGeom>
              <a:rect b="b" l="l" r="r" t="t"/>
              <a:pathLst>
                <a:path extrusionOk="0" h="3312" w="5913">
                  <a:moveTo>
                    <a:pt x="95" y="1"/>
                  </a:moveTo>
                  <a:cubicBezTo>
                    <a:pt x="64" y="1"/>
                    <a:pt x="44" y="22"/>
                    <a:pt x="33" y="83"/>
                  </a:cubicBezTo>
                  <a:cubicBezTo>
                    <a:pt x="1" y="265"/>
                    <a:pt x="72" y="278"/>
                    <a:pt x="117" y="472"/>
                  </a:cubicBezTo>
                  <a:cubicBezTo>
                    <a:pt x="163" y="673"/>
                    <a:pt x="163" y="673"/>
                    <a:pt x="208" y="867"/>
                  </a:cubicBezTo>
                  <a:cubicBezTo>
                    <a:pt x="253" y="1068"/>
                    <a:pt x="253" y="1068"/>
                    <a:pt x="299" y="1262"/>
                  </a:cubicBezTo>
                  <a:cubicBezTo>
                    <a:pt x="344" y="1456"/>
                    <a:pt x="344" y="1456"/>
                    <a:pt x="389" y="1657"/>
                  </a:cubicBezTo>
                  <a:cubicBezTo>
                    <a:pt x="435" y="1851"/>
                    <a:pt x="435" y="1851"/>
                    <a:pt x="480" y="2052"/>
                  </a:cubicBezTo>
                  <a:cubicBezTo>
                    <a:pt x="525" y="2246"/>
                    <a:pt x="525" y="2246"/>
                    <a:pt x="571" y="2447"/>
                  </a:cubicBezTo>
                  <a:cubicBezTo>
                    <a:pt x="622" y="2641"/>
                    <a:pt x="616" y="2641"/>
                    <a:pt x="661" y="2842"/>
                  </a:cubicBezTo>
                  <a:cubicBezTo>
                    <a:pt x="706" y="3036"/>
                    <a:pt x="642" y="3056"/>
                    <a:pt x="758" y="3237"/>
                  </a:cubicBezTo>
                  <a:cubicBezTo>
                    <a:pt x="794" y="3292"/>
                    <a:pt x="821" y="3312"/>
                    <a:pt x="850" y="3312"/>
                  </a:cubicBezTo>
                  <a:cubicBezTo>
                    <a:pt x="915" y="3312"/>
                    <a:pt x="984" y="3208"/>
                    <a:pt x="1160" y="3185"/>
                  </a:cubicBezTo>
                  <a:cubicBezTo>
                    <a:pt x="1276" y="3166"/>
                    <a:pt x="1412" y="3146"/>
                    <a:pt x="1568" y="3120"/>
                  </a:cubicBezTo>
                  <a:cubicBezTo>
                    <a:pt x="1691" y="3101"/>
                    <a:pt x="1827" y="3081"/>
                    <a:pt x="1969" y="3062"/>
                  </a:cubicBezTo>
                  <a:cubicBezTo>
                    <a:pt x="2099" y="3036"/>
                    <a:pt x="2228" y="3010"/>
                    <a:pt x="2371" y="2984"/>
                  </a:cubicBezTo>
                  <a:cubicBezTo>
                    <a:pt x="2507" y="2958"/>
                    <a:pt x="2630" y="2939"/>
                    <a:pt x="2766" y="2907"/>
                  </a:cubicBezTo>
                  <a:cubicBezTo>
                    <a:pt x="2902" y="2874"/>
                    <a:pt x="3025" y="2842"/>
                    <a:pt x="3161" y="2809"/>
                  </a:cubicBezTo>
                  <a:cubicBezTo>
                    <a:pt x="3290" y="2777"/>
                    <a:pt x="3420" y="2751"/>
                    <a:pt x="3549" y="2712"/>
                  </a:cubicBezTo>
                  <a:cubicBezTo>
                    <a:pt x="3685" y="2680"/>
                    <a:pt x="3808" y="2635"/>
                    <a:pt x="3931" y="2596"/>
                  </a:cubicBezTo>
                  <a:cubicBezTo>
                    <a:pt x="4061" y="2557"/>
                    <a:pt x="4190" y="2512"/>
                    <a:pt x="4313" y="2473"/>
                  </a:cubicBezTo>
                  <a:cubicBezTo>
                    <a:pt x="4436" y="2427"/>
                    <a:pt x="4566" y="2382"/>
                    <a:pt x="4682" y="2330"/>
                  </a:cubicBezTo>
                  <a:cubicBezTo>
                    <a:pt x="4805" y="2278"/>
                    <a:pt x="4922" y="2214"/>
                    <a:pt x="5032" y="2155"/>
                  </a:cubicBezTo>
                  <a:cubicBezTo>
                    <a:pt x="5149" y="2097"/>
                    <a:pt x="5259" y="2032"/>
                    <a:pt x="5369" y="1961"/>
                  </a:cubicBezTo>
                  <a:cubicBezTo>
                    <a:pt x="5472" y="1890"/>
                    <a:pt x="5569" y="1806"/>
                    <a:pt x="5654" y="1715"/>
                  </a:cubicBezTo>
                  <a:cubicBezTo>
                    <a:pt x="5738" y="1624"/>
                    <a:pt x="5809" y="1514"/>
                    <a:pt x="5854" y="1404"/>
                  </a:cubicBezTo>
                  <a:cubicBezTo>
                    <a:pt x="5900" y="1288"/>
                    <a:pt x="5913" y="1158"/>
                    <a:pt x="5887" y="1035"/>
                  </a:cubicBezTo>
                  <a:cubicBezTo>
                    <a:pt x="5874" y="958"/>
                    <a:pt x="5751" y="880"/>
                    <a:pt x="5544" y="809"/>
                  </a:cubicBezTo>
                  <a:cubicBezTo>
                    <a:pt x="5427" y="770"/>
                    <a:pt x="5285" y="737"/>
                    <a:pt x="5123" y="698"/>
                  </a:cubicBezTo>
                  <a:cubicBezTo>
                    <a:pt x="5000" y="673"/>
                    <a:pt x="4857" y="634"/>
                    <a:pt x="4702" y="608"/>
                  </a:cubicBezTo>
                  <a:cubicBezTo>
                    <a:pt x="4572" y="582"/>
                    <a:pt x="4430" y="556"/>
                    <a:pt x="4281" y="537"/>
                  </a:cubicBezTo>
                  <a:cubicBezTo>
                    <a:pt x="4138" y="511"/>
                    <a:pt x="4002" y="498"/>
                    <a:pt x="3860" y="478"/>
                  </a:cubicBezTo>
                  <a:cubicBezTo>
                    <a:pt x="3711" y="452"/>
                    <a:pt x="3575" y="439"/>
                    <a:pt x="3433" y="420"/>
                  </a:cubicBezTo>
                  <a:cubicBezTo>
                    <a:pt x="3290" y="401"/>
                    <a:pt x="3154" y="375"/>
                    <a:pt x="3012" y="362"/>
                  </a:cubicBezTo>
                  <a:cubicBezTo>
                    <a:pt x="2863" y="342"/>
                    <a:pt x="2727" y="329"/>
                    <a:pt x="2584" y="316"/>
                  </a:cubicBezTo>
                  <a:cubicBezTo>
                    <a:pt x="2442" y="297"/>
                    <a:pt x="2293" y="284"/>
                    <a:pt x="2157" y="271"/>
                  </a:cubicBezTo>
                  <a:lnTo>
                    <a:pt x="1730" y="226"/>
                  </a:lnTo>
                  <a:cubicBezTo>
                    <a:pt x="1581" y="213"/>
                    <a:pt x="1438" y="193"/>
                    <a:pt x="1302" y="187"/>
                  </a:cubicBezTo>
                  <a:cubicBezTo>
                    <a:pt x="1153" y="168"/>
                    <a:pt x="1011" y="155"/>
                    <a:pt x="875" y="142"/>
                  </a:cubicBezTo>
                  <a:lnTo>
                    <a:pt x="447" y="109"/>
                  </a:lnTo>
                  <a:cubicBezTo>
                    <a:pt x="273" y="92"/>
                    <a:pt x="160" y="1"/>
                    <a:pt x="95" y="1"/>
                  </a:cubicBezTo>
                  <a:close/>
                </a:path>
              </a:pathLst>
            </a:custGeom>
            <a:solidFill>
              <a:srgbClr val="EAE3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7138875" y="2853300"/>
              <a:ext cx="1128276" cy="2719499"/>
            </a:xfrm>
            <a:custGeom>
              <a:rect b="b" l="l" r="r" t="t"/>
              <a:pathLst>
                <a:path extrusionOk="0" h="35454" w="22561">
                  <a:moveTo>
                    <a:pt x="0" y="0"/>
                  </a:moveTo>
                  <a:lnTo>
                    <a:pt x="3478" y="35453"/>
                  </a:lnTo>
                  <a:lnTo>
                    <a:pt x="20637" y="32131"/>
                  </a:lnTo>
                  <a:lnTo>
                    <a:pt x="22560" y="13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7471502" y="2355250"/>
              <a:ext cx="870474" cy="242899"/>
            </a:xfrm>
            <a:custGeom>
              <a:rect b="b" l="l" r="r" t="t"/>
              <a:pathLst>
                <a:path extrusionOk="0" h="4857" w="17406">
                  <a:moveTo>
                    <a:pt x="17406" y="0"/>
                  </a:moveTo>
                  <a:lnTo>
                    <a:pt x="0" y="1457"/>
                  </a:lnTo>
                  <a:lnTo>
                    <a:pt x="0" y="4857"/>
                  </a:lnTo>
                  <a:lnTo>
                    <a:pt x="16758" y="3484"/>
                  </a:lnTo>
                  <a:lnTo>
                    <a:pt x="17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6410290" y="2472473"/>
              <a:ext cx="453391" cy="350120"/>
            </a:xfrm>
            <a:custGeom>
              <a:rect b="b" l="l" r="r" t="t"/>
              <a:pathLst>
                <a:path extrusionOk="0" h="7001" w="9066">
                  <a:moveTo>
                    <a:pt x="9066" y="0"/>
                  </a:moveTo>
                  <a:lnTo>
                    <a:pt x="8593" y="149"/>
                  </a:lnTo>
                  <a:cubicBezTo>
                    <a:pt x="8004" y="331"/>
                    <a:pt x="7421" y="525"/>
                    <a:pt x="6838" y="713"/>
                  </a:cubicBezTo>
                  <a:cubicBezTo>
                    <a:pt x="6249" y="900"/>
                    <a:pt x="5673" y="1101"/>
                    <a:pt x="5097" y="1289"/>
                  </a:cubicBezTo>
                  <a:cubicBezTo>
                    <a:pt x="4520" y="1483"/>
                    <a:pt x="3944" y="1677"/>
                    <a:pt x="3381" y="1878"/>
                  </a:cubicBezTo>
                  <a:cubicBezTo>
                    <a:pt x="2817" y="2072"/>
                    <a:pt x="2254" y="2273"/>
                    <a:pt x="1703" y="2474"/>
                  </a:cubicBezTo>
                  <a:cubicBezTo>
                    <a:pt x="2319" y="2331"/>
                    <a:pt x="2914" y="2202"/>
                    <a:pt x="3510" y="2053"/>
                  </a:cubicBezTo>
                  <a:cubicBezTo>
                    <a:pt x="4106" y="1904"/>
                    <a:pt x="4695" y="1762"/>
                    <a:pt x="5278" y="1613"/>
                  </a:cubicBezTo>
                  <a:cubicBezTo>
                    <a:pt x="5867" y="1464"/>
                    <a:pt x="6450" y="1315"/>
                    <a:pt x="7026" y="1166"/>
                  </a:cubicBezTo>
                  <a:cubicBezTo>
                    <a:pt x="7440" y="1054"/>
                    <a:pt x="7853" y="946"/>
                    <a:pt x="8267" y="834"/>
                  </a:cubicBezTo>
                  <a:lnTo>
                    <a:pt x="8267" y="834"/>
                  </a:lnTo>
                  <a:lnTo>
                    <a:pt x="8108" y="1412"/>
                  </a:lnTo>
                  <a:lnTo>
                    <a:pt x="7823" y="2461"/>
                  </a:lnTo>
                  <a:cubicBezTo>
                    <a:pt x="7650" y="3109"/>
                    <a:pt x="7478" y="3756"/>
                    <a:pt x="7311" y="4404"/>
                  </a:cubicBezTo>
                  <a:lnTo>
                    <a:pt x="7311" y="4404"/>
                  </a:lnTo>
                  <a:lnTo>
                    <a:pt x="5679" y="4870"/>
                  </a:lnTo>
                  <a:lnTo>
                    <a:pt x="4779" y="5129"/>
                  </a:lnTo>
                  <a:lnTo>
                    <a:pt x="3879" y="5401"/>
                  </a:lnTo>
                  <a:cubicBezTo>
                    <a:pt x="3277" y="5582"/>
                    <a:pt x="2675" y="5757"/>
                    <a:pt x="2073" y="5945"/>
                  </a:cubicBezTo>
                  <a:cubicBezTo>
                    <a:pt x="1599" y="6094"/>
                    <a:pt x="1122" y="6239"/>
                    <a:pt x="647" y="6390"/>
                  </a:cubicBezTo>
                  <a:lnTo>
                    <a:pt x="647" y="6390"/>
                  </a:lnTo>
                  <a:lnTo>
                    <a:pt x="836" y="5725"/>
                  </a:lnTo>
                  <a:cubicBezTo>
                    <a:pt x="933" y="5368"/>
                    <a:pt x="1030" y="5012"/>
                    <a:pt x="1127" y="4656"/>
                  </a:cubicBezTo>
                  <a:cubicBezTo>
                    <a:pt x="1224" y="4306"/>
                    <a:pt x="1321" y="3937"/>
                    <a:pt x="1419" y="3575"/>
                  </a:cubicBezTo>
                  <a:lnTo>
                    <a:pt x="1703" y="2474"/>
                  </a:lnTo>
                  <a:lnTo>
                    <a:pt x="1703" y="2474"/>
                  </a:lnTo>
                  <a:cubicBezTo>
                    <a:pt x="1574" y="2811"/>
                    <a:pt x="1438" y="3141"/>
                    <a:pt x="1308" y="3484"/>
                  </a:cubicBezTo>
                  <a:cubicBezTo>
                    <a:pt x="1172" y="3827"/>
                    <a:pt x="1043" y="4170"/>
                    <a:pt x="913" y="4520"/>
                  </a:cubicBezTo>
                  <a:cubicBezTo>
                    <a:pt x="784" y="4870"/>
                    <a:pt x="648" y="5219"/>
                    <a:pt x="518" y="5569"/>
                  </a:cubicBezTo>
                  <a:lnTo>
                    <a:pt x="136" y="6638"/>
                  </a:lnTo>
                  <a:lnTo>
                    <a:pt x="0" y="7000"/>
                  </a:lnTo>
                  <a:lnTo>
                    <a:pt x="395" y="6910"/>
                  </a:lnTo>
                  <a:cubicBezTo>
                    <a:pt x="1004" y="6754"/>
                    <a:pt x="1613" y="6599"/>
                    <a:pt x="2221" y="6443"/>
                  </a:cubicBezTo>
                  <a:cubicBezTo>
                    <a:pt x="2824" y="6288"/>
                    <a:pt x="3432" y="6126"/>
                    <a:pt x="4041" y="5964"/>
                  </a:cubicBezTo>
                  <a:lnTo>
                    <a:pt x="4948" y="5718"/>
                  </a:lnTo>
                  <a:lnTo>
                    <a:pt x="5854" y="5472"/>
                  </a:lnTo>
                  <a:lnTo>
                    <a:pt x="7667" y="4967"/>
                  </a:lnTo>
                  <a:lnTo>
                    <a:pt x="7849" y="4915"/>
                  </a:lnTo>
                  <a:lnTo>
                    <a:pt x="7894" y="4734"/>
                  </a:lnTo>
                  <a:cubicBezTo>
                    <a:pt x="8075" y="4028"/>
                    <a:pt x="8256" y="3322"/>
                    <a:pt x="8431" y="2610"/>
                  </a:cubicBezTo>
                  <a:lnTo>
                    <a:pt x="8690" y="1548"/>
                  </a:lnTo>
                  <a:lnTo>
                    <a:pt x="8949" y="486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839376" y="2707871"/>
              <a:ext cx="392178" cy="418134"/>
            </a:xfrm>
            <a:custGeom>
              <a:rect b="b" l="l" r="r" t="t"/>
              <a:pathLst>
                <a:path extrusionOk="0" h="8361" w="7842">
                  <a:moveTo>
                    <a:pt x="7842" y="1"/>
                  </a:moveTo>
                  <a:lnTo>
                    <a:pt x="7466" y="163"/>
                  </a:lnTo>
                  <a:cubicBezTo>
                    <a:pt x="6890" y="409"/>
                    <a:pt x="6314" y="661"/>
                    <a:pt x="5737" y="907"/>
                  </a:cubicBezTo>
                  <a:cubicBezTo>
                    <a:pt x="5161" y="1154"/>
                    <a:pt x="4591" y="1419"/>
                    <a:pt x="4015" y="1672"/>
                  </a:cubicBezTo>
                  <a:lnTo>
                    <a:pt x="3160" y="2054"/>
                  </a:lnTo>
                  <a:lnTo>
                    <a:pt x="2299" y="2442"/>
                  </a:lnTo>
                  <a:lnTo>
                    <a:pt x="590" y="3232"/>
                  </a:lnTo>
                  <a:lnTo>
                    <a:pt x="421" y="3310"/>
                  </a:lnTo>
                  <a:lnTo>
                    <a:pt x="408" y="3498"/>
                  </a:lnTo>
                  <a:cubicBezTo>
                    <a:pt x="337" y="4223"/>
                    <a:pt x="272" y="4948"/>
                    <a:pt x="214" y="5680"/>
                  </a:cubicBezTo>
                  <a:lnTo>
                    <a:pt x="123" y="6768"/>
                  </a:lnTo>
                  <a:lnTo>
                    <a:pt x="39" y="7856"/>
                  </a:lnTo>
                  <a:lnTo>
                    <a:pt x="0" y="8361"/>
                  </a:lnTo>
                  <a:lnTo>
                    <a:pt x="447" y="8140"/>
                  </a:lnTo>
                  <a:cubicBezTo>
                    <a:pt x="998" y="7868"/>
                    <a:pt x="1548" y="7584"/>
                    <a:pt x="2092" y="7305"/>
                  </a:cubicBezTo>
                  <a:cubicBezTo>
                    <a:pt x="2642" y="7027"/>
                    <a:pt x="3180" y="6748"/>
                    <a:pt x="3717" y="6463"/>
                  </a:cubicBezTo>
                  <a:cubicBezTo>
                    <a:pt x="4261" y="6178"/>
                    <a:pt x="4792" y="5900"/>
                    <a:pt x="5317" y="5609"/>
                  </a:cubicBezTo>
                  <a:cubicBezTo>
                    <a:pt x="5848" y="5324"/>
                    <a:pt x="6372" y="5045"/>
                    <a:pt x="6884" y="4754"/>
                  </a:cubicBezTo>
                  <a:lnTo>
                    <a:pt x="6884" y="4754"/>
                  </a:lnTo>
                  <a:cubicBezTo>
                    <a:pt x="6301" y="4993"/>
                    <a:pt x="5725" y="5227"/>
                    <a:pt x="5161" y="5466"/>
                  </a:cubicBezTo>
                  <a:cubicBezTo>
                    <a:pt x="4604" y="5706"/>
                    <a:pt x="4041" y="5945"/>
                    <a:pt x="3484" y="6185"/>
                  </a:cubicBezTo>
                  <a:cubicBezTo>
                    <a:pt x="2934" y="6418"/>
                    <a:pt x="2383" y="6658"/>
                    <a:pt x="1833" y="6904"/>
                  </a:cubicBezTo>
                  <a:cubicBezTo>
                    <a:pt x="1442" y="7076"/>
                    <a:pt x="1052" y="7248"/>
                    <a:pt x="662" y="7422"/>
                  </a:cubicBezTo>
                  <a:lnTo>
                    <a:pt x="662" y="7422"/>
                  </a:lnTo>
                  <a:lnTo>
                    <a:pt x="726" y="6826"/>
                  </a:lnTo>
                  <a:lnTo>
                    <a:pt x="842" y="5738"/>
                  </a:lnTo>
                  <a:cubicBezTo>
                    <a:pt x="907" y="5073"/>
                    <a:pt x="973" y="4407"/>
                    <a:pt x="1038" y="3742"/>
                  </a:cubicBezTo>
                  <a:lnTo>
                    <a:pt x="1038" y="3742"/>
                  </a:lnTo>
                  <a:lnTo>
                    <a:pt x="2571" y="3025"/>
                  </a:lnTo>
                  <a:lnTo>
                    <a:pt x="3419" y="2617"/>
                  </a:lnTo>
                  <a:lnTo>
                    <a:pt x="4268" y="2209"/>
                  </a:lnTo>
                  <a:cubicBezTo>
                    <a:pt x="4831" y="1937"/>
                    <a:pt x="5401" y="1665"/>
                    <a:pt x="5964" y="1387"/>
                  </a:cubicBezTo>
                  <a:cubicBezTo>
                    <a:pt x="6411" y="1166"/>
                    <a:pt x="6858" y="945"/>
                    <a:pt x="7302" y="724"/>
                  </a:cubicBezTo>
                  <a:lnTo>
                    <a:pt x="7302" y="724"/>
                  </a:lnTo>
                  <a:lnTo>
                    <a:pt x="7220" y="1413"/>
                  </a:lnTo>
                  <a:cubicBezTo>
                    <a:pt x="7182" y="1775"/>
                    <a:pt x="7143" y="2138"/>
                    <a:pt x="7104" y="2507"/>
                  </a:cubicBezTo>
                  <a:cubicBezTo>
                    <a:pt x="7065" y="2876"/>
                    <a:pt x="7026" y="3245"/>
                    <a:pt x="6987" y="3621"/>
                  </a:cubicBezTo>
                  <a:lnTo>
                    <a:pt x="6884" y="4754"/>
                  </a:lnTo>
                  <a:cubicBezTo>
                    <a:pt x="6961" y="4404"/>
                    <a:pt x="7033" y="4048"/>
                    <a:pt x="7110" y="3685"/>
                  </a:cubicBezTo>
                  <a:cubicBezTo>
                    <a:pt x="7182" y="3329"/>
                    <a:pt x="7259" y="2967"/>
                    <a:pt x="7330" y="2604"/>
                  </a:cubicBezTo>
                  <a:cubicBezTo>
                    <a:pt x="7408" y="2235"/>
                    <a:pt x="7486" y="1872"/>
                    <a:pt x="7551" y="1497"/>
                  </a:cubicBezTo>
                  <a:lnTo>
                    <a:pt x="7764" y="383"/>
                  </a:lnTo>
                  <a:lnTo>
                    <a:pt x="7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7138886" y="2351649"/>
              <a:ext cx="391928" cy="418134"/>
            </a:xfrm>
            <a:custGeom>
              <a:rect b="b" l="l" r="r" t="t"/>
              <a:pathLst>
                <a:path extrusionOk="0" h="8361" w="7837">
                  <a:moveTo>
                    <a:pt x="7836" y="1"/>
                  </a:moveTo>
                  <a:lnTo>
                    <a:pt x="7467" y="163"/>
                  </a:lnTo>
                  <a:cubicBezTo>
                    <a:pt x="6884" y="409"/>
                    <a:pt x="6314" y="661"/>
                    <a:pt x="5738" y="908"/>
                  </a:cubicBezTo>
                  <a:cubicBezTo>
                    <a:pt x="5162" y="1154"/>
                    <a:pt x="4592" y="1419"/>
                    <a:pt x="4016" y="1672"/>
                  </a:cubicBezTo>
                  <a:lnTo>
                    <a:pt x="3154" y="2054"/>
                  </a:lnTo>
                  <a:lnTo>
                    <a:pt x="2300" y="2442"/>
                  </a:lnTo>
                  <a:lnTo>
                    <a:pt x="590" y="3232"/>
                  </a:lnTo>
                  <a:lnTo>
                    <a:pt x="422" y="3310"/>
                  </a:lnTo>
                  <a:lnTo>
                    <a:pt x="402" y="3498"/>
                  </a:lnTo>
                  <a:cubicBezTo>
                    <a:pt x="338" y="4223"/>
                    <a:pt x="273" y="4948"/>
                    <a:pt x="208" y="5680"/>
                  </a:cubicBezTo>
                  <a:lnTo>
                    <a:pt x="118" y="6768"/>
                  </a:lnTo>
                  <a:lnTo>
                    <a:pt x="40" y="7856"/>
                  </a:lnTo>
                  <a:lnTo>
                    <a:pt x="1" y="8361"/>
                  </a:lnTo>
                  <a:lnTo>
                    <a:pt x="1" y="8361"/>
                  </a:lnTo>
                  <a:lnTo>
                    <a:pt x="441" y="8141"/>
                  </a:lnTo>
                  <a:cubicBezTo>
                    <a:pt x="998" y="7869"/>
                    <a:pt x="1542" y="7584"/>
                    <a:pt x="2093" y="7305"/>
                  </a:cubicBezTo>
                  <a:cubicBezTo>
                    <a:pt x="2636" y="7027"/>
                    <a:pt x="3174" y="6748"/>
                    <a:pt x="3718" y="6463"/>
                  </a:cubicBezTo>
                  <a:cubicBezTo>
                    <a:pt x="4255" y="6178"/>
                    <a:pt x="4793" y="5900"/>
                    <a:pt x="5317" y="5609"/>
                  </a:cubicBezTo>
                  <a:cubicBezTo>
                    <a:pt x="5842" y="5324"/>
                    <a:pt x="6366" y="5045"/>
                    <a:pt x="6878" y="4754"/>
                  </a:cubicBezTo>
                  <a:lnTo>
                    <a:pt x="6878" y="4754"/>
                  </a:lnTo>
                  <a:cubicBezTo>
                    <a:pt x="6295" y="4993"/>
                    <a:pt x="5725" y="5227"/>
                    <a:pt x="5162" y="5466"/>
                  </a:cubicBezTo>
                  <a:cubicBezTo>
                    <a:pt x="4598" y="5706"/>
                    <a:pt x="4035" y="5945"/>
                    <a:pt x="3485" y="6185"/>
                  </a:cubicBezTo>
                  <a:cubicBezTo>
                    <a:pt x="2928" y="6418"/>
                    <a:pt x="2377" y="6658"/>
                    <a:pt x="1834" y="6904"/>
                  </a:cubicBezTo>
                  <a:cubicBezTo>
                    <a:pt x="1438" y="7076"/>
                    <a:pt x="1045" y="7248"/>
                    <a:pt x="656" y="7423"/>
                  </a:cubicBezTo>
                  <a:lnTo>
                    <a:pt x="656" y="7423"/>
                  </a:lnTo>
                  <a:lnTo>
                    <a:pt x="720" y="6826"/>
                  </a:lnTo>
                  <a:lnTo>
                    <a:pt x="836" y="5738"/>
                  </a:lnTo>
                  <a:cubicBezTo>
                    <a:pt x="908" y="5073"/>
                    <a:pt x="968" y="4407"/>
                    <a:pt x="1032" y="3742"/>
                  </a:cubicBezTo>
                  <a:lnTo>
                    <a:pt x="1032" y="3742"/>
                  </a:lnTo>
                  <a:lnTo>
                    <a:pt x="2572" y="3025"/>
                  </a:lnTo>
                  <a:lnTo>
                    <a:pt x="3420" y="2617"/>
                  </a:lnTo>
                  <a:lnTo>
                    <a:pt x="4268" y="2209"/>
                  </a:lnTo>
                  <a:cubicBezTo>
                    <a:pt x="4825" y="1937"/>
                    <a:pt x="5401" y="1665"/>
                    <a:pt x="5958" y="1387"/>
                  </a:cubicBezTo>
                  <a:cubicBezTo>
                    <a:pt x="6405" y="1166"/>
                    <a:pt x="6852" y="945"/>
                    <a:pt x="7299" y="724"/>
                  </a:cubicBezTo>
                  <a:lnTo>
                    <a:pt x="7299" y="724"/>
                  </a:lnTo>
                  <a:lnTo>
                    <a:pt x="7221" y="1413"/>
                  </a:lnTo>
                  <a:cubicBezTo>
                    <a:pt x="7176" y="1775"/>
                    <a:pt x="7143" y="2138"/>
                    <a:pt x="7104" y="2507"/>
                  </a:cubicBezTo>
                  <a:cubicBezTo>
                    <a:pt x="7059" y="2876"/>
                    <a:pt x="7027" y="3245"/>
                    <a:pt x="6988" y="3621"/>
                  </a:cubicBezTo>
                  <a:lnTo>
                    <a:pt x="6878" y="4754"/>
                  </a:lnTo>
                  <a:cubicBezTo>
                    <a:pt x="6956" y="4404"/>
                    <a:pt x="7027" y="4048"/>
                    <a:pt x="7104" y="3685"/>
                  </a:cubicBezTo>
                  <a:cubicBezTo>
                    <a:pt x="7182" y="3329"/>
                    <a:pt x="7260" y="2967"/>
                    <a:pt x="7331" y="2604"/>
                  </a:cubicBezTo>
                  <a:cubicBezTo>
                    <a:pt x="7402" y="2235"/>
                    <a:pt x="7480" y="1872"/>
                    <a:pt x="7551" y="1497"/>
                  </a:cubicBezTo>
                  <a:lnTo>
                    <a:pt x="7765" y="383"/>
                  </a:lnTo>
                  <a:lnTo>
                    <a:pt x="78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373683" y="3087446"/>
              <a:ext cx="319014" cy="552811"/>
            </a:xfrm>
            <a:custGeom>
              <a:rect b="b" l="l" r="r" t="t"/>
              <a:pathLst>
                <a:path extrusionOk="0" h="11054" w="6379">
                  <a:moveTo>
                    <a:pt x="4385" y="0"/>
                  </a:moveTo>
                  <a:lnTo>
                    <a:pt x="4100" y="408"/>
                  </a:lnTo>
                  <a:cubicBezTo>
                    <a:pt x="3737" y="907"/>
                    <a:pt x="3387" y="1412"/>
                    <a:pt x="3038" y="1917"/>
                  </a:cubicBezTo>
                  <a:cubicBezTo>
                    <a:pt x="2682" y="2415"/>
                    <a:pt x="2338" y="2920"/>
                    <a:pt x="1995" y="3419"/>
                  </a:cubicBezTo>
                  <a:cubicBezTo>
                    <a:pt x="1645" y="3924"/>
                    <a:pt x="1309" y="4423"/>
                    <a:pt x="979" y="4921"/>
                  </a:cubicBezTo>
                  <a:cubicBezTo>
                    <a:pt x="648" y="5420"/>
                    <a:pt x="318" y="5919"/>
                    <a:pt x="1" y="6411"/>
                  </a:cubicBezTo>
                  <a:cubicBezTo>
                    <a:pt x="402" y="5932"/>
                    <a:pt x="797" y="5452"/>
                    <a:pt x="1179" y="4980"/>
                  </a:cubicBezTo>
                  <a:cubicBezTo>
                    <a:pt x="1568" y="4507"/>
                    <a:pt x="1950" y="4034"/>
                    <a:pt x="2332" y="3562"/>
                  </a:cubicBezTo>
                  <a:cubicBezTo>
                    <a:pt x="2707" y="3095"/>
                    <a:pt x="3077" y="2623"/>
                    <a:pt x="3452" y="2150"/>
                  </a:cubicBezTo>
                  <a:cubicBezTo>
                    <a:pt x="3718" y="1814"/>
                    <a:pt x="3984" y="1475"/>
                    <a:pt x="4248" y="1137"/>
                  </a:cubicBezTo>
                  <a:lnTo>
                    <a:pt x="4248" y="1137"/>
                  </a:lnTo>
                  <a:lnTo>
                    <a:pt x="4469" y="1697"/>
                  </a:lnTo>
                  <a:lnTo>
                    <a:pt x="4877" y="2713"/>
                  </a:lnTo>
                  <a:cubicBezTo>
                    <a:pt x="5126" y="3336"/>
                    <a:pt x="5380" y="3953"/>
                    <a:pt x="5635" y="4570"/>
                  </a:cubicBezTo>
                  <a:lnTo>
                    <a:pt x="5635" y="4570"/>
                  </a:lnTo>
                  <a:lnTo>
                    <a:pt x="4618" y="5925"/>
                  </a:lnTo>
                  <a:lnTo>
                    <a:pt x="4054" y="6676"/>
                  </a:lnTo>
                  <a:lnTo>
                    <a:pt x="3497" y="7434"/>
                  </a:lnTo>
                  <a:cubicBezTo>
                    <a:pt x="3128" y="7945"/>
                    <a:pt x="2753" y="8444"/>
                    <a:pt x="2390" y="8956"/>
                  </a:cubicBezTo>
                  <a:cubicBezTo>
                    <a:pt x="2097" y="9362"/>
                    <a:pt x="1804" y="9764"/>
                    <a:pt x="1514" y="10169"/>
                  </a:cubicBezTo>
                  <a:lnTo>
                    <a:pt x="1514" y="10169"/>
                  </a:lnTo>
                  <a:lnTo>
                    <a:pt x="1263" y="9525"/>
                  </a:lnTo>
                  <a:cubicBezTo>
                    <a:pt x="1134" y="9182"/>
                    <a:pt x="991" y="8845"/>
                    <a:pt x="855" y="8502"/>
                  </a:cubicBezTo>
                  <a:cubicBezTo>
                    <a:pt x="720" y="8159"/>
                    <a:pt x="577" y="7809"/>
                    <a:pt x="435" y="7466"/>
                  </a:cubicBezTo>
                  <a:lnTo>
                    <a:pt x="1" y="6411"/>
                  </a:lnTo>
                  <a:lnTo>
                    <a:pt x="1" y="6411"/>
                  </a:lnTo>
                  <a:cubicBezTo>
                    <a:pt x="91" y="6760"/>
                    <a:pt x="195" y="7104"/>
                    <a:pt x="292" y="7460"/>
                  </a:cubicBezTo>
                  <a:cubicBezTo>
                    <a:pt x="396" y="7809"/>
                    <a:pt x="493" y="8166"/>
                    <a:pt x="603" y="8522"/>
                  </a:cubicBezTo>
                  <a:cubicBezTo>
                    <a:pt x="713" y="8878"/>
                    <a:pt x="817" y="9240"/>
                    <a:pt x="927" y="9597"/>
                  </a:cubicBezTo>
                  <a:lnTo>
                    <a:pt x="1263" y="10684"/>
                  </a:lnTo>
                  <a:lnTo>
                    <a:pt x="1374" y="11054"/>
                  </a:lnTo>
                  <a:lnTo>
                    <a:pt x="1633" y="10743"/>
                  </a:lnTo>
                  <a:cubicBezTo>
                    <a:pt x="2028" y="10257"/>
                    <a:pt x="2416" y="9758"/>
                    <a:pt x="2805" y="9273"/>
                  </a:cubicBezTo>
                  <a:cubicBezTo>
                    <a:pt x="3200" y="8781"/>
                    <a:pt x="3582" y="8282"/>
                    <a:pt x="3970" y="7790"/>
                  </a:cubicBezTo>
                  <a:lnTo>
                    <a:pt x="4546" y="7052"/>
                  </a:lnTo>
                  <a:lnTo>
                    <a:pt x="5123" y="6307"/>
                  </a:lnTo>
                  <a:lnTo>
                    <a:pt x="6262" y="4805"/>
                  </a:lnTo>
                  <a:lnTo>
                    <a:pt x="6379" y="4662"/>
                  </a:lnTo>
                  <a:lnTo>
                    <a:pt x="6301" y="4487"/>
                  </a:lnTo>
                  <a:cubicBezTo>
                    <a:pt x="6023" y="3814"/>
                    <a:pt x="5738" y="3141"/>
                    <a:pt x="5453" y="2474"/>
                  </a:cubicBezTo>
                  <a:lnTo>
                    <a:pt x="5026" y="1463"/>
                  </a:lnTo>
                  <a:lnTo>
                    <a:pt x="4585" y="460"/>
                  </a:lnTo>
                  <a:lnTo>
                    <a:pt x="43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4890586" y="3513104"/>
              <a:ext cx="379226" cy="453441"/>
            </a:xfrm>
            <a:custGeom>
              <a:rect b="b" l="l" r="r" t="t"/>
              <a:pathLst>
                <a:path extrusionOk="0" h="9067" w="7583">
                  <a:moveTo>
                    <a:pt x="7583" y="1"/>
                  </a:moveTo>
                  <a:lnTo>
                    <a:pt x="7084" y="311"/>
                  </a:lnTo>
                  <a:cubicBezTo>
                    <a:pt x="6547" y="642"/>
                    <a:pt x="6022" y="972"/>
                    <a:pt x="5491" y="1315"/>
                  </a:cubicBezTo>
                  <a:cubicBezTo>
                    <a:pt x="4954" y="1652"/>
                    <a:pt x="4429" y="1989"/>
                    <a:pt x="3905" y="2332"/>
                  </a:cubicBezTo>
                  <a:cubicBezTo>
                    <a:pt x="3380" y="2675"/>
                    <a:pt x="2850" y="3012"/>
                    <a:pt x="2325" y="3361"/>
                  </a:cubicBezTo>
                  <a:cubicBezTo>
                    <a:pt x="1807" y="3705"/>
                    <a:pt x="1282" y="4048"/>
                    <a:pt x="764" y="4404"/>
                  </a:cubicBezTo>
                  <a:lnTo>
                    <a:pt x="732" y="4423"/>
                  </a:lnTo>
                  <a:lnTo>
                    <a:pt x="726" y="4436"/>
                  </a:lnTo>
                  <a:cubicBezTo>
                    <a:pt x="596" y="4631"/>
                    <a:pt x="480" y="4831"/>
                    <a:pt x="356" y="5026"/>
                  </a:cubicBezTo>
                  <a:cubicBezTo>
                    <a:pt x="233" y="5226"/>
                    <a:pt x="117" y="5427"/>
                    <a:pt x="0" y="5628"/>
                  </a:cubicBezTo>
                  <a:cubicBezTo>
                    <a:pt x="162" y="5459"/>
                    <a:pt x="318" y="5285"/>
                    <a:pt x="473" y="5116"/>
                  </a:cubicBezTo>
                  <a:cubicBezTo>
                    <a:pt x="620" y="4951"/>
                    <a:pt x="768" y="4785"/>
                    <a:pt x="909" y="4619"/>
                  </a:cubicBezTo>
                  <a:lnTo>
                    <a:pt x="909" y="4619"/>
                  </a:lnTo>
                  <a:cubicBezTo>
                    <a:pt x="1457" y="4323"/>
                    <a:pt x="1998" y="4014"/>
                    <a:pt x="2539" y="3705"/>
                  </a:cubicBezTo>
                  <a:cubicBezTo>
                    <a:pt x="3089" y="3400"/>
                    <a:pt x="3633" y="3083"/>
                    <a:pt x="4170" y="2766"/>
                  </a:cubicBezTo>
                  <a:cubicBezTo>
                    <a:pt x="4714" y="2455"/>
                    <a:pt x="5252" y="2138"/>
                    <a:pt x="5796" y="1814"/>
                  </a:cubicBezTo>
                  <a:cubicBezTo>
                    <a:pt x="6170" y="1595"/>
                    <a:pt x="6541" y="1374"/>
                    <a:pt x="6912" y="1152"/>
                  </a:cubicBezTo>
                  <a:lnTo>
                    <a:pt x="6912" y="1152"/>
                  </a:lnTo>
                  <a:lnTo>
                    <a:pt x="6890" y="1678"/>
                  </a:lnTo>
                  <a:lnTo>
                    <a:pt x="6845" y="2792"/>
                  </a:lnTo>
                  <a:lnTo>
                    <a:pt x="6806" y="3905"/>
                  </a:lnTo>
                  <a:lnTo>
                    <a:pt x="6778" y="4856"/>
                  </a:lnTo>
                  <a:lnTo>
                    <a:pt x="6778" y="4856"/>
                  </a:lnTo>
                  <a:lnTo>
                    <a:pt x="5394" y="5751"/>
                  </a:lnTo>
                  <a:cubicBezTo>
                    <a:pt x="4883" y="6081"/>
                    <a:pt x="4378" y="6418"/>
                    <a:pt x="3873" y="6748"/>
                  </a:cubicBezTo>
                  <a:lnTo>
                    <a:pt x="3115" y="7253"/>
                  </a:lnTo>
                  <a:lnTo>
                    <a:pt x="2364" y="7765"/>
                  </a:lnTo>
                  <a:lnTo>
                    <a:pt x="1613" y="8276"/>
                  </a:lnTo>
                  <a:lnTo>
                    <a:pt x="986" y="8712"/>
                  </a:lnTo>
                  <a:lnTo>
                    <a:pt x="986" y="8712"/>
                  </a:lnTo>
                  <a:cubicBezTo>
                    <a:pt x="904" y="8476"/>
                    <a:pt x="817" y="8241"/>
                    <a:pt x="726" y="8011"/>
                  </a:cubicBezTo>
                  <a:cubicBezTo>
                    <a:pt x="622" y="7732"/>
                    <a:pt x="512" y="7441"/>
                    <a:pt x="402" y="7162"/>
                  </a:cubicBezTo>
                  <a:lnTo>
                    <a:pt x="402" y="7162"/>
                  </a:lnTo>
                  <a:cubicBezTo>
                    <a:pt x="467" y="7460"/>
                    <a:pt x="531" y="7752"/>
                    <a:pt x="603" y="8043"/>
                  </a:cubicBezTo>
                  <a:cubicBezTo>
                    <a:pt x="674" y="8341"/>
                    <a:pt x="739" y="8632"/>
                    <a:pt x="816" y="8924"/>
                  </a:cubicBezTo>
                  <a:lnTo>
                    <a:pt x="849" y="9066"/>
                  </a:lnTo>
                  <a:lnTo>
                    <a:pt x="991" y="8989"/>
                  </a:lnTo>
                  <a:lnTo>
                    <a:pt x="1781" y="8542"/>
                  </a:lnTo>
                  <a:lnTo>
                    <a:pt x="2565" y="8082"/>
                  </a:lnTo>
                  <a:lnTo>
                    <a:pt x="3355" y="7629"/>
                  </a:lnTo>
                  <a:lnTo>
                    <a:pt x="4132" y="7162"/>
                  </a:lnTo>
                  <a:cubicBezTo>
                    <a:pt x="4656" y="6858"/>
                    <a:pt x="5174" y="6547"/>
                    <a:pt x="5692" y="6230"/>
                  </a:cubicBezTo>
                  <a:lnTo>
                    <a:pt x="7246" y="5291"/>
                  </a:lnTo>
                  <a:lnTo>
                    <a:pt x="7382" y="5207"/>
                  </a:lnTo>
                  <a:lnTo>
                    <a:pt x="7389" y="5039"/>
                  </a:lnTo>
                  <a:lnTo>
                    <a:pt x="7441" y="3931"/>
                  </a:lnTo>
                  <a:lnTo>
                    <a:pt x="7486" y="2817"/>
                  </a:lnTo>
                  <a:lnTo>
                    <a:pt x="7525" y="1704"/>
                  </a:lnTo>
                  <a:lnTo>
                    <a:pt x="7564" y="590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6744807" y="2596148"/>
              <a:ext cx="445339" cy="40558"/>
            </a:xfrm>
            <a:custGeom>
              <a:rect b="b" l="l" r="r" t="t"/>
              <a:pathLst>
                <a:path extrusionOk="0" h="811" w="8905">
                  <a:moveTo>
                    <a:pt x="324" y="1"/>
                  </a:moveTo>
                  <a:lnTo>
                    <a:pt x="0" y="810"/>
                  </a:lnTo>
                  <a:lnTo>
                    <a:pt x="8904" y="726"/>
                  </a:lnTo>
                  <a:lnTo>
                    <a:pt x="89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6110430" y="2687466"/>
              <a:ext cx="418734" cy="185937"/>
            </a:xfrm>
            <a:custGeom>
              <a:rect b="b" l="l" r="r" t="t"/>
              <a:pathLst>
                <a:path extrusionOk="0" h="3718" w="8373">
                  <a:moveTo>
                    <a:pt x="8133" y="1"/>
                  </a:moveTo>
                  <a:lnTo>
                    <a:pt x="39" y="2844"/>
                  </a:lnTo>
                  <a:lnTo>
                    <a:pt x="0" y="3718"/>
                  </a:lnTo>
                  <a:lnTo>
                    <a:pt x="8373" y="687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5569922" y="2948519"/>
              <a:ext cx="356271" cy="311562"/>
            </a:xfrm>
            <a:custGeom>
              <a:rect b="b" l="l" r="r" t="t"/>
              <a:pathLst>
                <a:path extrusionOk="0" h="6230" w="7124">
                  <a:moveTo>
                    <a:pt x="6670" y="0"/>
                  </a:moveTo>
                  <a:lnTo>
                    <a:pt x="1" y="5394"/>
                  </a:lnTo>
                  <a:lnTo>
                    <a:pt x="253" y="6229"/>
                  </a:lnTo>
                  <a:lnTo>
                    <a:pt x="7124" y="563"/>
                  </a:lnTo>
                  <a:lnTo>
                    <a:pt x="6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5136635" y="3442367"/>
              <a:ext cx="356621" cy="311562"/>
            </a:xfrm>
            <a:custGeom>
              <a:rect b="b" l="l" r="r" t="t"/>
              <a:pathLst>
                <a:path extrusionOk="0" h="6230" w="7131">
                  <a:moveTo>
                    <a:pt x="6670" y="0"/>
                  </a:moveTo>
                  <a:lnTo>
                    <a:pt x="1" y="5394"/>
                  </a:lnTo>
                  <a:lnTo>
                    <a:pt x="260" y="6229"/>
                  </a:lnTo>
                  <a:lnTo>
                    <a:pt x="7130" y="563"/>
                  </a:lnTo>
                  <a:lnTo>
                    <a:pt x="6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39"/>
          <p:cNvGrpSpPr/>
          <p:nvPr/>
        </p:nvGrpSpPr>
        <p:grpSpPr>
          <a:xfrm>
            <a:off x="491661" y="565220"/>
            <a:ext cx="3801902" cy="4842044"/>
            <a:chOff x="491661" y="565220"/>
            <a:chExt cx="3801902" cy="4842044"/>
          </a:xfrm>
        </p:grpSpPr>
        <p:sp>
          <p:nvSpPr>
            <p:cNvPr id="421" name="Google Shape;421;p39"/>
            <p:cNvSpPr/>
            <p:nvPr/>
          </p:nvSpPr>
          <p:spPr>
            <a:xfrm flipH="1">
              <a:off x="806124" y="2354728"/>
              <a:ext cx="870474" cy="121524"/>
            </a:xfrm>
            <a:custGeom>
              <a:rect b="b" l="l" r="r" t="t"/>
              <a:pathLst>
                <a:path extrusionOk="0" h="2430" w="17406">
                  <a:moveTo>
                    <a:pt x="7207" y="1"/>
                  </a:moveTo>
                  <a:lnTo>
                    <a:pt x="0" y="2429"/>
                  </a:lnTo>
                  <a:lnTo>
                    <a:pt x="0" y="2429"/>
                  </a:lnTo>
                  <a:lnTo>
                    <a:pt x="17406" y="972"/>
                  </a:lnTo>
                  <a:lnTo>
                    <a:pt x="7207" y="1"/>
                  </a:lnTo>
                  <a:close/>
                </a:path>
              </a:pathLst>
            </a:custGeom>
            <a:solidFill>
              <a:srgbClr val="C24A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 flipH="1">
              <a:off x="620237" y="1242355"/>
              <a:ext cx="1066113" cy="2140628"/>
            </a:xfrm>
            <a:custGeom>
              <a:rect b="b" l="l" r="r" t="t"/>
              <a:pathLst>
                <a:path extrusionOk="0" h="42804" w="21318">
                  <a:moveTo>
                    <a:pt x="21091" y="1"/>
                  </a:moveTo>
                  <a:lnTo>
                    <a:pt x="312" y="1646"/>
                  </a:lnTo>
                  <a:cubicBezTo>
                    <a:pt x="312" y="1646"/>
                    <a:pt x="4935" y="17361"/>
                    <a:pt x="1" y="39857"/>
                  </a:cubicBezTo>
                  <a:lnTo>
                    <a:pt x="14357" y="42803"/>
                  </a:lnTo>
                  <a:lnTo>
                    <a:pt x="15089" y="15691"/>
                  </a:lnTo>
                  <a:lnTo>
                    <a:pt x="19680" y="15205"/>
                  </a:lnTo>
                  <a:cubicBezTo>
                    <a:pt x="19680" y="15205"/>
                    <a:pt x="21318" y="1354"/>
                    <a:pt x="21091" y="1"/>
                  </a:cubicBezTo>
                  <a:close/>
                </a:path>
              </a:pathLst>
            </a:custGeom>
            <a:solidFill>
              <a:srgbClr val="7043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 flipH="1">
              <a:off x="789471" y="565220"/>
              <a:ext cx="524655" cy="1013553"/>
            </a:xfrm>
            <a:custGeom>
              <a:rect b="b" l="l" r="r" t="t"/>
              <a:pathLst>
                <a:path extrusionOk="0" h="20267" w="10491">
                  <a:moveTo>
                    <a:pt x="4467" y="1"/>
                  </a:moveTo>
                  <a:cubicBezTo>
                    <a:pt x="765" y="1"/>
                    <a:pt x="0" y="19936"/>
                    <a:pt x="4583" y="20262"/>
                  </a:cubicBezTo>
                  <a:cubicBezTo>
                    <a:pt x="4621" y="20265"/>
                    <a:pt x="4660" y="20267"/>
                    <a:pt x="4698" y="20267"/>
                  </a:cubicBezTo>
                  <a:cubicBezTo>
                    <a:pt x="9234" y="20267"/>
                    <a:pt x="10490" y="662"/>
                    <a:pt x="4583" y="7"/>
                  </a:cubicBezTo>
                  <a:cubicBezTo>
                    <a:pt x="4544" y="3"/>
                    <a:pt x="4505" y="1"/>
                    <a:pt x="4467" y="1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 flipH="1">
              <a:off x="1072828" y="565220"/>
              <a:ext cx="524655" cy="1013553"/>
            </a:xfrm>
            <a:custGeom>
              <a:rect b="b" l="l" r="r" t="t"/>
              <a:pathLst>
                <a:path extrusionOk="0" h="20267" w="10491">
                  <a:moveTo>
                    <a:pt x="4467" y="1"/>
                  </a:moveTo>
                  <a:cubicBezTo>
                    <a:pt x="765" y="1"/>
                    <a:pt x="0" y="19936"/>
                    <a:pt x="4583" y="20262"/>
                  </a:cubicBezTo>
                  <a:cubicBezTo>
                    <a:pt x="4622" y="20265"/>
                    <a:pt x="4660" y="20267"/>
                    <a:pt x="4698" y="20267"/>
                  </a:cubicBezTo>
                  <a:cubicBezTo>
                    <a:pt x="9234" y="20267"/>
                    <a:pt x="10490" y="662"/>
                    <a:pt x="4583" y="7"/>
                  </a:cubicBezTo>
                  <a:cubicBezTo>
                    <a:pt x="4544" y="3"/>
                    <a:pt x="4505" y="1"/>
                    <a:pt x="4467" y="1"/>
                  </a:cubicBezTo>
                  <a:close/>
                </a:path>
              </a:pathLst>
            </a:custGeom>
            <a:solidFill>
              <a:srgbClr val="6639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 flipH="1">
              <a:off x="491661" y="565270"/>
              <a:ext cx="488748" cy="944489"/>
            </a:xfrm>
            <a:custGeom>
              <a:rect b="b" l="l" r="r" t="t"/>
              <a:pathLst>
                <a:path extrusionOk="0" h="18886" w="9773">
                  <a:moveTo>
                    <a:pt x="4160" y="0"/>
                  </a:moveTo>
                  <a:cubicBezTo>
                    <a:pt x="717" y="0"/>
                    <a:pt x="0" y="18575"/>
                    <a:pt x="4268" y="18882"/>
                  </a:cubicBezTo>
                  <a:cubicBezTo>
                    <a:pt x="4304" y="18885"/>
                    <a:pt x="4339" y="18886"/>
                    <a:pt x="4373" y="18886"/>
                  </a:cubicBezTo>
                  <a:cubicBezTo>
                    <a:pt x="8607" y="18886"/>
                    <a:pt x="9773" y="617"/>
                    <a:pt x="4268" y="6"/>
                  </a:cubicBezTo>
                  <a:cubicBezTo>
                    <a:pt x="4232" y="2"/>
                    <a:pt x="4196" y="0"/>
                    <a:pt x="4160" y="0"/>
                  </a:cubicBezTo>
                  <a:close/>
                </a:path>
              </a:pathLst>
            </a:custGeom>
            <a:solidFill>
              <a:srgbClr val="663C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 flipH="1">
              <a:off x="962856" y="1217851"/>
              <a:ext cx="723495" cy="361022"/>
            </a:xfrm>
            <a:custGeom>
              <a:rect b="b" l="l" r="r" t="t"/>
              <a:pathLst>
                <a:path extrusionOk="0" h="7219" w="14467">
                  <a:moveTo>
                    <a:pt x="6734" y="1"/>
                  </a:moveTo>
                  <a:cubicBezTo>
                    <a:pt x="3356" y="1"/>
                    <a:pt x="1" y="491"/>
                    <a:pt x="1" y="491"/>
                  </a:cubicBezTo>
                  <a:lnTo>
                    <a:pt x="1270" y="7219"/>
                  </a:lnTo>
                  <a:cubicBezTo>
                    <a:pt x="1270" y="7219"/>
                    <a:pt x="14467" y="5717"/>
                    <a:pt x="13560" y="2136"/>
                  </a:cubicBezTo>
                  <a:cubicBezTo>
                    <a:pt x="13133" y="438"/>
                    <a:pt x="9923" y="1"/>
                    <a:pt x="6734" y="1"/>
                  </a:cubicBezTo>
                  <a:close/>
                </a:path>
              </a:pathLst>
            </a:custGeom>
            <a:solidFill>
              <a:srgbClr val="7F4B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 flipH="1">
              <a:off x="1052224" y="1272561"/>
              <a:ext cx="295709" cy="165633"/>
            </a:xfrm>
            <a:custGeom>
              <a:rect b="b" l="l" r="r" t="t"/>
              <a:pathLst>
                <a:path extrusionOk="0" h="3312" w="5913">
                  <a:moveTo>
                    <a:pt x="95" y="1"/>
                  </a:moveTo>
                  <a:cubicBezTo>
                    <a:pt x="64" y="1"/>
                    <a:pt x="44" y="22"/>
                    <a:pt x="33" y="83"/>
                  </a:cubicBezTo>
                  <a:cubicBezTo>
                    <a:pt x="1" y="265"/>
                    <a:pt x="72" y="278"/>
                    <a:pt x="117" y="472"/>
                  </a:cubicBezTo>
                  <a:cubicBezTo>
                    <a:pt x="163" y="673"/>
                    <a:pt x="163" y="673"/>
                    <a:pt x="208" y="867"/>
                  </a:cubicBezTo>
                  <a:cubicBezTo>
                    <a:pt x="253" y="1068"/>
                    <a:pt x="253" y="1068"/>
                    <a:pt x="299" y="1262"/>
                  </a:cubicBezTo>
                  <a:cubicBezTo>
                    <a:pt x="344" y="1456"/>
                    <a:pt x="344" y="1456"/>
                    <a:pt x="389" y="1657"/>
                  </a:cubicBezTo>
                  <a:cubicBezTo>
                    <a:pt x="435" y="1851"/>
                    <a:pt x="435" y="1851"/>
                    <a:pt x="480" y="2052"/>
                  </a:cubicBezTo>
                  <a:cubicBezTo>
                    <a:pt x="525" y="2246"/>
                    <a:pt x="525" y="2246"/>
                    <a:pt x="571" y="2447"/>
                  </a:cubicBezTo>
                  <a:cubicBezTo>
                    <a:pt x="622" y="2641"/>
                    <a:pt x="616" y="2641"/>
                    <a:pt x="661" y="2842"/>
                  </a:cubicBezTo>
                  <a:cubicBezTo>
                    <a:pt x="706" y="3036"/>
                    <a:pt x="642" y="3056"/>
                    <a:pt x="758" y="3237"/>
                  </a:cubicBezTo>
                  <a:cubicBezTo>
                    <a:pt x="794" y="3292"/>
                    <a:pt x="821" y="3312"/>
                    <a:pt x="850" y="3312"/>
                  </a:cubicBezTo>
                  <a:cubicBezTo>
                    <a:pt x="915" y="3312"/>
                    <a:pt x="984" y="3208"/>
                    <a:pt x="1160" y="3185"/>
                  </a:cubicBezTo>
                  <a:cubicBezTo>
                    <a:pt x="1276" y="3166"/>
                    <a:pt x="1412" y="3146"/>
                    <a:pt x="1568" y="3120"/>
                  </a:cubicBezTo>
                  <a:cubicBezTo>
                    <a:pt x="1691" y="3101"/>
                    <a:pt x="1827" y="3081"/>
                    <a:pt x="1969" y="3062"/>
                  </a:cubicBezTo>
                  <a:cubicBezTo>
                    <a:pt x="2099" y="3036"/>
                    <a:pt x="2228" y="3010"/>
                    <a:pt x="2371" y="2984"/>
                  </a:cubicBezTo>
                  <a:cubicBezTo>
                    <a:pt x="2507" y="2958"/>
                    <a:pt x="2630" y="2939"/>
                    <a:pt x="2766" y="2907"/>
                  </a:cubicBezTo>
                  <a:cubicBezTo>
                    <a:pt x="2902" y="2874"/>
                    <a:pt x="3025" y="2842"/>
                    <a:pt x="3161" y="2809"/>
                  </a:cubicBezTo>
                  <a:cubicBezTo>
                    <a:pt x="3290" y="2777"/>
                    <a:pt x="3420" y="2751"/>
                    <a:pt x="3549" y="2712"/>
                  </a:cubicBezTo>
                  <a:cubicBezTo>
                    <a:pt x="3685" y="2680"/>
                    <a:pt x="3808" y="2635"/>
                    <a:pt x="3931" y="2596"/>
                  </a:cubicBezTo>
                  <a:cubicBezTo>
                    <a:pt x="4061" y="2557"/>
                    <a:pt x="4190" y="2512"/>
                    <a:pt x="4313" y="2473"/>
                  </a:cubicBezTo>
                  <a:cubicBezTo>
                    <a:pt x="4436" y="2427"/>
                    <a:pt x="4566" y="2382"/>
                    <a:pt x="4682" y="2330"/>
                  </a:cubicBezTo>
                  <a:cubicBezTo>
                    <a:pt x="4805" y="2278"/>
                    <a:pt x="4922" y="2214"/>
                    <a:pt x="5032" y="2155"/>
                  </a:cubicBezTo>
                  <a:cubicBezTo>
                    <a:pt x="5149" y="2097"/>
                    <a:pt x="5259" y="2032"/>
                    <a:pt x="5369" y="1961"/>
                  </a:cubicBezTo>
                  <a:cubicBezTo>
                    <a:pt x="5472" y="1890"/>
                    <a:pt x="5569" y="1806"/>
                    <a:pt x="5654" y="1715"/>
                  </a:cubicBezTo>
                  <a:cubicBezTo>
                    <a:pt x="5738" y="1624"/>
                    <a:pt x="5809" y="1514"/>
                    <a:pt x="5854" y="1404"/>
                  </a:cubicBezTo>
                  <a:cubicBezTo>
                    <a:pt x="5900" y="1288"/>
                    <a:pt x="5913" y="1158"/>
                    <a:pt x="5887" y="1035"/>
                  </a:cubicBezTo>
                  <a:cubicBezTo>
                    <a:pt x="5874" y="958"/>
                    <a:pt x="5751" y="880"/>
                    <a:pt x="5544" y="809"/>
                  </a:cubicBezTo>
                  <a:cubicBezTo>
                    <a:pt x="5427" y="770"/>
                    <a:pt x="5285" y="737"/>
                    <a:pt x="5123" y="698"/>
                  </a:cubicBezTo>
                  <a:cubicBezTo>
                    <a:pt x="5000" y="673"/>
                    <a:pt x="4857" y="634"/>
                    <a:pt x="4702" y="608"/>
                  </a:cubicBezTo>
                  <a:cubicBezTo>
                    <a:pt x="4572" y="582"/>
                    <a:pt x="4430" y="556"/>
                    <a:pt x="4281" y="537"/>
                  </a:cubicBezTo>
                  <a:cubicBezTo>
                    <a:pt x="4138" y="511"/>
                    <a:pt x="4002" y="498"/>
                    <a:pt x="3860" y="478"/>
                  </a:cubicBezTo>
                  <a:cubicBezTo>
                    <a:pt x="3711" y="452"/>
                    <a:pt x="3575" y="439"/>
                    <a:pt x="3433" y="420"/>
                  </a:cubicBezTo>
                  <a:cubicBezTo>
                    <a:pt x="3290" y="401"/>
                    <a:pt x="3154" y="375"/>
                    <a:pt x="3012" y="362"/>
                  </a:cubicBezTo>
                  <a:cubicBezTo>
                    <a:pt x="2863" y="342"/>
                    <a:pt x="2727" y="329"/>
                    <a:pt x="2584" y="316"/>
                  </a:cubicBezTo>
                  <a:cubicBezTo>
                    <a:pt x="2442" y="297"/>
                    <a:pt x="2293" y="284"/>
                    <a:pt x="2157" y="271"/>
                  </a:cubicBezTo>
                  <a:lnTo>
                    <a:pt x="1730" y="226"/>
                  </a:lnTo>
                  <a:cubicBezTo>
                    <a:pt x="1581" y="213"/>
                    <a:pt x="1438" y="193"/>
                    <a:pt x="1302" y="187"/>
                  </a:cubicBezTo>
                  <a:cubicBezTo>
                    <a:pt x="1153" y="168"/>
                    <a:pt x="1011" y="155"/>
                    <a:pt x="875" y="142"/>
                  </a:cubicBezTo>
                  <a:lnTo>
                    <a:pt x="447" y="109"/>
                  </a:lnTo>
                  <a:cubicBezTo>
                    <a:pt x="273" y="92"/>
                    <a:pt x="160" y="1"/>
                    <a:pt x="95" y="1"/>
                  </a:cubicBezTo>
                  <a:close/>
                </a:path>
              </a:pathLst>
            </a:custGeom>
            <a:solidFill>
              <a:srgbClr val="EAE3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 flipH="1">
              <a:off x="886524" y="2901375"/>
              <a:ext cx="1128276" cy="2505889"/>
            </a:xfrm>
            <a:custGeom>
              <a:rect b="b" l="l" r="r" t="t"/>
              <a:pathLst>
                <a:path extrusionOk="0" h="35454" w="22561">
                  <a:moveTo>
                    <a:pt x="0" y="0"/>
                  </a:moveTo>
                  <a:lnTo>
                    <a:pt x="3478" y="35453"/>
                  </a:lnTo>
                  <a:lnTo>
                    <a:pt x="20637" y="32131"/>
                  </a:lnTo>
                  <a:lnTo>
                    <a:pt x="22560" y="13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 flipH="1">
              <a:off x="806124" y="2403338"/>
              <a:ext cx="870474" cy="242899"/>
            </a:xfrm>
            <a:custGeom>
              <a:rect b="b" l="l" r="r" t="t"/>
              <a:pathLst>
                <a:path extrusionOk="0" h="4857" w="17406">
                  <a:moveTo>
                    <a:pt x="17406" y="0"/>
                  </a:moveTo>
                  <a:lnTo>
                    <a:pt x="0" y="1457"/>
                  </a:lnTo>
                  <a:lnTo>
                    <a:pt x="0" y="4857"/>
                  </a:lnTo>
                  <a:lnTo>
                    <a:pt x="16758" y="3484"/>
                  </a:lnTo>
                  <a:lnTo>
                    <a:pt x="17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 flipH="1">
              <a:off x="2284420" y="2520561"/>
              <a:ext cx="453391" cy="350120"/>
            </a:xfrm>
            <a:custGeom>
              <a:rect b="b" l="l" r="r" t="t"/>
              <a:pathLst>
                <a:path extrusionOk="0" h="7001" w="9066">
                  <a:moveTo>
                    <a:pt x="9066" y="0"/>
                  </a:moveTo>
                  <a:lnTo>
                    <a:pt x="8593" y="149"/>
                  </a:lnTo>
                  <a:cubicBezTo>
                    <a:pt x="8004" y="331"/>
                    <a:pt x="7421" y="525"/>
                    <a:pt x="6838" y="713"/>
                  </a:cubicBezTo>
                  <a:cubicBezTo>
                    <a:pt x="6249" y="900"/>
                    <a:pt x="5673" y="1101"/>
                    <a:pt x="5097" y="1289"/>
                  </a:cubicBezTo>
                  <a:cubicBezTo>
                    <a:pt x="4520" y="1483"/>
                    <a:pt x="3944" y="1677"/>
                    <a:pt x="3381" y="1878"/>
                  </a:cubicBezTo>
                  <a:cubicBezTo>
                    <a:pt x="2817" y="2072"/>
                    <a:pt x="2254" y="2273"/>
                    <a:pt x="1703" y="2474"/>
                  </a:cubicBezTo>
                  <a:cubicBezTo>
                    <a:pt x="2319" y="2331"/>
                    <a:pt x="2914" y="2202"/>
                    <a:pt x="3510" y="2053"/>
                  </a:cubicBezTo>
                  <a:cubicBezTo>
                    <a:pt x="4106" y="1904"/>
                    <a:pt x="4695" y="1762"/>
                    <a:pt x="5278" y="1613"/>
                  </a:cubicBezTo>
                  <a:cubicBezTo>
                    <a:pt x="5867" y="1464"/>
                    <a:pt x="6450" y="1315"/>
                    <a:pt x="7026" y="1166"/>
                  </a:cubicBezTo>
                  <a:cubicBezTo>
                    <a:pt x="7440" y="1054"/>
                    <a:pt x="7853" y="946"/>
                    <a:pt x="8267" y="834"/>
                  </a:cubicBezTo>
                  <a:lnTo>
                    <a:pt x="8267" y="834"/>
                  </a:lnTo>
                  <a:lnTo>
                    <a:pt x="8108" y="1412"/>
                  </a:lnTo>
                  <a:lnTo>
                    <a:pt x="7823" y="2461"/>
                  </a:lnTo>
                  <a:cubicBezTo>
                    <a:pt x="7650" y="3109"/>
                    <a:pt x="7478" y="3756"/>
                    <a:pt x="7311" y="4404"/>
                  </a:cubicBezTo>
                  <a:lnTo>
                    <a:pt x="7311" y="4404"/>
                  </a:lnTo>
                  <a:lnTo>
                    <a:pt x="5679" y="4870"/>
                  </a:lnTo>
                  <a:lnTo>
                    <a:pt x="4779" y="5129"/>
                  </a:lnTo>
                  <a:lnTo>
                    <a:pt x="3879" y="5401"/>
                  </a:lnTo>
                  <a:cubicBezTo>
                    <a:pt x="3277" y="5582"/>
                    <a:pt x="2675" y="5757"/>
                    <a:pt x="2073" y="5945"/>
                  </a:cubicBezTo>
                  <a:cubicBezTo>
                    <a:pt x="1599" y="6094"/>
                    <a:pt x="1122" y="6239"/>
                    <a:pt x="647" y="6390"/>
                  </a:cubicBezTo>
                  <a:lnTo>
                    <a:pt x="647" y="6390"/>
                  </a:lnTo>
                  <a:lnTo>
                    <a:pt x="836" y="5725"/>
                  </a:lnTo>
                  <a:cubicBezTo>
                    <a:pt x="933" y="5368"/>
                    <a:pt x="1030" y="5012"/>
                    <a:pt x="1127" y="4656"/>
                  </a:cubicBezTo>
                  <a:cubicBezTo>
                    <a:pt x="1224" y="4306"/>
                    <a:pt x="1321" y="3937"/>
                    <a:pt x="1419" y="3575"/>
                  </a:cubicBezTo>
                  <a:lnTo>
                    <a:pt x="1703" y="2474"/>
                  </a:lnTo>
                  <a:lnTo>
                    <a:pt x="1703" y="2474"/>
                  </a:lnTo>
                  <a:cubicBezTo>
                    <a:pt x="1574" y="2811"/>
                    <a:pt x="1438" y="3141"/>
                    <a:pt x="1308" y="3484"/>
                  </a:cubicBezTo>
                  <a:cubicBezTo>
                    <a:pt x="1172" y="3827"/>
                    <a:pt x="1043" y="4170"/>
                    <a:pt x="913" y="4520"/>
                  </a:cubicBezTo>
                  <a:cubicBezTo>
                    <a:pt x="784" y="4870"/>
                    <a:pt x="648" y="5219"/>
                    <a:pt x="518" y="5569"/>
                  </a:cubicBezTo>
                  <a:lnTo>
                    <a:pt x="136" y="6638"/>
                  </a:lnTo>
                  <a:lnTo>
                    <a:pt x="0" y="7000"/>
                  </a:lnTo>
                  <a:lnTo>
                    <a:pt x="395" y="6910"/>
                  </a:lnTo>
                  <a:cubicBezTo>
                    <a:pt x="1004" y="6754"/>
                    <a:pt x="1613" y="6599"/>
                    <a:pt x="2221" y="6443"/>
                  </a:cubicBezTo>
                  <a:cubicBezTo>
                    <a:pt x="2824" y="6288"/>
                    <a:pt x="3432" y="6126"/>
                    <a:pt x="4041" y="5964"/>
                  </a:cubicBezTo>
                  <a:lnTo>
                    <a:pt x="4948" y="5718"/>
                  </a:lnTo>
                  <a:lnTo>
                    <a:pt x="5854" y="5472"/>
                  </a:lnTo>
                  <a:lnTo>
                    <a:pt x="7667" y="4967"/>
                  </a:lnTo>
                  <a:lnTo>
                    <a:pt x="7849" y="4915"/>
                  </a:lnTo>
                  <a:lnTo>
                    <a:pt x="7894" y="4734"/>
                  </a:lnTo>
                  <a:cubicBezTo>
                    <a:pt x="8075" y="4028"/>
                    <a:pt x="8256" y="3322"/>
                    <a:pt x="8431" y="2610"/>
                  </a:cubicBezTo>
                  <a:lnTo>
                    <a:pt x="8690" y="1548"/>
                  </a:lnTo>
                  <a:lnTo>
                    <a:pt x="8949" y="486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 flipH="1">
              <a:off x="2916546" y="2755958"/>
              <a:ext cx="392178" cy="418134"/>
            </a:xfrm>
            <a:custGeom>
              <a:rect b="b" l="l" r="r" t="t"/>
              <a:pathLst>
                <a:path extrusionOk="0" h="8361" w="7842">
                  <a:moveTo>
                    <a:pt x="7842" y="1"/>
                  </a:moveTo>
                  <a:lnTo>
                    <a:pt x="7466" y="163"/>
                  </a:lnTo>
                  <a:cubicBezTo>
                    <a:pt x="6890" y="409"/>
                    <a:pt x="6314" y="661"/>
                    <a:pt x="5737" y="907"/>
                  </a:cubicBezTo>
                  <a:cubicBezTo>
                    <a:pt x="5161" y="1154"/>
                    <a:pt x="4591" y="1419"/>
                    <a:pt x="4015" y="1672"/>
                  </a:cubicBezTo>
                  <a:lnTo>
                    <a:pt x="3160" y="2054"/>
                  </a:lnTo>
                  <a:lnTo>
                    <a:pt x="2299" y="2442"/>
                  </a:lnTo>
                  <a:lnTo>
                    <a:pt x="590" y="3232"/>
                  </a:lnTo>
                  <a:lnTo>
                    <a:pt x="421" y="3310"/>
                  </a:lnTo>
                  <a:lnTo>
                    <a:pt x="408" y="3498"/>
                  </a:lnTo>
                  <a:cubicBezTo>
                    <a:pt x="337" y="4223"/>
                    <a:pt x="272" y="4948"/>
                    <a:pt x="214" y="5680"/>
                  </a:cubicBezTo>
                  <a:lnTo>
                    <a:pt x="123" y="6768"/>
                  </a:lnTo>
                  <a:lnTo>
                    <a:pt x="39" y="7856"/>
                  </a:lnTo>
                  <a:lnTo>
                    <a:pt x="0" y="8361"/>
                  </a:lnTo>
                  <a:lnTo>
                    <a:pt x="447" y="8140"/>
                  </a:lnTo>
                  <a:cubicBezTo>
                    <a:pt x="998" y="7868"/>
                    <a:pt x="1548" y="7584"/>
                    <a:pt x="2092" y="7305"/>
                  </a:cubicBezTo>
                  <a:cubicBezTo>
                    <a:pt x="2642" y="7027"/>
                    <a:pt x="3180" y="6748"/>
                    <a:pt x="3717" y="6463"/>
                  </a:cubicBezTo>
                  <a:cubicBezTo>
                    <a:pt x="4261" y="6178"/>
                    <a:pt x="4792" y="5900"/>
                    <a:pt x="5317" y="5609"/>
                  </a:cubicBezTo>
                  <a:cubicBezTo>
                    <a:pt x="5848" y="5324"/>
                    <a:pt x="6372" y="5045"/>
                    <a:pt x="6884" y="4754"/>
                  </a:cubicBezTo>
                  <a:lnTo>
                    <a:pt x="6884" y="4754"/>
                  </a:lnTo>
                  <a:cubicBezTo>
                    <a:pt x="6301" y="4993"/>
                    <a:pt x="5725" y="5227"/>
                    <a:pt x="5161" y="5466"/>
                  </a:cubicBezTo>
                  <a:cubicBezTo>
                    <a:pt x="4604" y="5706"/>
                    <a:pt x="4041" y="5945"/>
                    <a:pt x="3484" y="6185"/>
                  </a:cubicBezTo>
                  <a:cubicBezTo>
                    <a:pt x="2934" y="6418"/>
                    <a:pt x="2383" y="6658"/>
                    <a:pt x="1833" y="6904"/>
                  </a:cubicBezTo>
                  <a:cubicBezTo>
                    <a:pt x="1442" y="7076"/>
                    <a:pt x="1052" y="7248"/>
                    <a:pt x="662" y="7422"/>
                  </a:cubicBezTo>
                  <a:lnTo>
                    <a:pt x="662" y="7422"/>
                  </a:lnTo>
                  <a:lnTo>
                    <a:pt x="726" y="6826"/>
                  </a:lnTo>
                  <a:lnTo>
                    <a:pt x="842" y="5738"/>
                  </a:lnTo>
                  <a:cubicBezTo>
                    <a:pt x="907" y="5073"/>
                    <a:pt x="973" y="4407"/>
                    <a:pt x="1038" y="3742"/>
                  </a:cubicBezTo>
                  <a:lnTo>
                    <a:pt x="1038" y="3742"/>
                  </a:lnTo>
                  <a:lnTo>
                    <a:pt x="2571" y="3025"/>
                  </a:lnTo>
                  <a:lnTo>
                    <a:pt x="3419" y="2617"/>
                  </a:lnTo>
                  <a:lnTo>
                    <a:pt x="4268" y="2209"/>
                  </a:lnTo>
                  <a:cubicBezTo>
                    <a:pt x="4831" y="1937"/>
                    <a:pt x="5401" y="1665"/>
                    <a:pt x="5964" y="1387"/>
                  </a:cubicBezTo>
                  <a:cubicBezTo>
                    <a:pt x="6411" y="1166"/>
                    <a:pt x="6858" y="945"/>
                    <a:pt x="7302" y="724"/>
                  </a:cubicBezTo>
                  <a:lnTo>
                    <a:pt x="7302" y="724"/>
                  </a:lnTo>
                  <a:lnTo>
                    <a:pt x="7220" y="1413"/>
                  </a:lnTo>
                  <a:cubicBezTo>
                    <a:pt x="7182" y="1775"/>
                    <a:pt x="7143" y="2138"/>
                    <a:pt x="7104" y="2507"/>
                  </a:cubicBezTo>
                  <a:cubicBezTo>
                    <a:pt x="7065" y="2876"/>
                    <a:pt x="7026" y="3245"/>
                    <a:pt x="6987" y="3621"/>
                  </a:cubicBezTo>
                  <a:lnTo>
                    <a:pt x="6884" y="4754"/>
                  </a:lnTo>
                  <a:cubicBezTo>
                    <a:pt x="6961" y="4404"/>
                    <a:pt x="7033" y="4048"/>
                    <a:pt x="7110" y="3685"/>
                  </a:cubicBezTo>
                  <a:cubicBezTo>
                    <a:pt x="7182" y="3329"/>
                    <a:pt x="7259" y="2967"/>
                    <a:pt x="7330" y="2604"/>
                  </a:cubicBezTo>
                  <a:cubicBezTo>
                    <a:pt x="7408" y="2235"/>
                    <a:pt x="7486" y="1872"/>
                    <a:pt x="7551" y="1497"/>
                  </a:cubicBezTo>
                  <a:lnTo>
                    <a:pt x="7764" y="383"/>
                  </a:lnTo>
                  <a:lnTo>
                    <a:pt x="7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 flipH="1">
              <a:off x="1617287" y="2399737"/>
              <a:ext cx="391928" cy="418134"/>
            </a:xfrm>
            <a:custGeom>
              <a:rect b="b" l="l" r="r" t="t"/>
              <a:pathLst>
                <a:path extrusionOk="0" h="8361" w="7837">
                  <a:moveTo>
                    <a:pt x="7836" y="1"/>
                  </a:moveTo>
                  <a:lnTo>
                    <a:pt x="7467" y="163"/>
                  </a:lnTo>
                  <a:cubicBezTo>
                    <a:pt x="6884" y="409"/>
                    <a:pt x="6314" y="661"/>
                    <a:pt x="5738" y="908"/>
                  </a:cubicBezTo>
                  <a:cubicBezTo>
                    <a:pt x="5162" y="1154"/>
                    <a:pt x="4592" y="1419"/>
                    <a:pt x="4016" y="1672"/>
                  </a:cubicBezTo>
                  <a:lnTo>
                    <a:pt x="3154" y="2054"/>
                  </a:lnTo>
                  <a:lnTo>
                    <a:pt x="2300" y="2442"/>
                  </a:lnTo>
                  <a:lnTo>
                    <a:pt x="590" y="3232"/>
                  </a:lnTo>
                  <a:lnTo>
                    <a:pt x="422" y="3310"/>
                  </a:lnTo>
                  <a:lnTo>
                    <a:pt x="402" y="3498"/>
                  </a:lnTo>
                  <a:cubicBezTo>
                    <a:pt x="338" y="4223"/>
                    <a:pt x="273" y="4948"/>
                    <a:pt x="208" y="5680"/>
                  </a:cubicBezTo>
                  <a:lnTo>
                    <a:pt x="118" y="6768"/>
                  </a:lnTo>
                  <a:lnTo>
                    <a:pt x="40" y="7856"/>
                  </a:lnTo>
                  <a:lnTo>
                    <a:pt x="1" y="8361"/>
                  </a:lnTo>
                  <a:lnTo>
                    <a:pt x="1" y="8361"/>
                  </a:lnTo>
                  <a:lnTo>
                    <a:pt x="441" y="8141"/>
                  </a:lnTo>
                  <a:cubicBezTo>
                    <a:pt x="998" y="7869"/>
                    <a:pt x="1542" y="7584"/>
                    <a:pt x="2093" y="7305"/>
                  </a:cubicBezTo>
                  <a:cubicBezTo>
                    <a:pt x="2636" y="7027"/>
                    <a:pt x="3174" y="6748"/>
                    <a:pt x="3718" y="6463"/>
                  </a:cubicBezTo>
                  <a:cubicBezTo>
                    <a:pt x="4255" y="6178"/>
                    <a:pt x="4793" y="5900"/>
                    <a:pt x="5317" y="5609"/>
                  </a:cubicBezTo>
                  <a:cubicBezTo>
                    <a:pt x="5842" y="5324"/>
                    <a:pt x="6366" y="5045"/>
                    <a:pt x="6878" y="4754"/>
                  </a:cubicBezTo>
                  <a:lnTo>
                    <a:pt x="6878" y="4754"/>
                  </a:lnTo>
                  <a:cubicBezTo>
                    <a:pt x="6295" y="4993"/>
                    <a:pt x="5725" y="5227"/>
                    <a:pt x="5162" y="5466"/>
                  </a:cubicBezTo>
                  <a:cubicBezTo>
                    <a:pt x="4598" y="5706"/>
                    <a:pt x="4035" y="5945"/>
                    <a:pt x="3485" y="6185"/>
                  </a:cubicBezTo>
                  <a:cubicBezTo>
                    <a:pt x="2928" y="6418"/>
                    <a:pt x="2377" y="6658"/>
                    <a:pt x="1834" y="6904"/>
                  </a:cubicBezTo>
                  <a:cubicBezTo>
                    <a:pt x="1438" y="7076"/>
                    <a:pt x="1045" y="7248"/>
                    <a:pt x="656" y="7423"/>
                  </a:cubicBezTo>
                  <a:lnTo>
                    <a:pt x="656" y="7423"/>
                  </a:lnTo>
                  <a:lnTo>
                    <a:pt x="720" y="6826"/>
                  </a:lnTo>
                  <a:lnTo>
                    <a:pt x="836" y="5738"/>
                  </a:lnTo>
                  <a:cubicBezTo>
                    <a:pt x="908" y="5073"/>
                    <a:pt x="968" y="4407"/>
                    <a:pt x="1032" y="3742"/>
                  </a:cubicBezTo>
                  <a:lnTo>
                    <a:pt x="1032" y="3742"/>
                  </a:lnTo>
                  <a:lnTo>
                    <a:pt x="2572" y="3025"/>
                  </a:lnTo>
                  <a:lnTo>
                    <a:pt x="3420" y="2617"/>
                  </a:lnTo>
                  <a:lnTo>
                    <a:pt x="4268" y="2209"/>
                  </a:lnTo>
                  <a:cubicBezTo>
                    <a:pt x="4825" y="1937"/>
                    <a:pt x="5401" y="1665"/>
                    <a:pt x="5958" y="1387"/>
                  </a:cubicBezTo>
                  <a:cubicBezTo>
                    <a:pt x="6405" y="1166"/>
                    <a:pt x="6852" y="945"/>
                    <a:pt x="7299" y="724"/>
                  </a:cubicBezTo>
                  <a:lnTo>
                    <a:pt x="7299" y="724"/>
                  </a:lnTo>
                  <a:lnTo>
                    <a:pt x="7221" y="1413"/>
                  </a:lnTo>
                  <a:cubicBezTo>
                    <a:pt x="7176" y="1775"/>
                    <a:pt x="7143" y="2138"/>
                    <a:pt x="7104" y="2507"/>
                  </a:cubicBezTo>
                  <a:cubicBezTo>
                    <a:pt x="7059" y="2876"/>
                    <a:pt x="7027" y="3245"/>
                    <a:pt x="6988" y="3621"/>
                  </a:cubicBezTo>
                  <a:lnTo>
                    <a:pt x="6878" y="4754"/>
                  </a:lnTo>
                  <a:cubicBezTo>
                    <a:pt x="6956" y="4404"/>
                    <a:pt x="7027" y="4048"/>
                    <a:pt x="7104" y="3685"/>
                  </a:cubicBezTo>
                  <a:cubicBezTo>
                    <a:pt x="7182" y="3329"/>
                    <a:pt x="7260" y="2967"/>
                    <a:pt x="7331" y="2604"/>
                  </a:cubicBezTo>
                  <a:cubicBezTo>
                    <a:pt x="7402" y="2235"/>
                    <a:pt x="7480" y="1872"/>
                    <a:pt x="7551" y="1497"/>
                  </a:cubicBezTo>
                  <a:lnTo>
                    <a:pt x="7765" y="383"/>
                  </a:lnTo>
                  <a:lnTo>
                    <a:pt x="78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 flipH="1">
              <a:off x="3455404" y="3135534"/>
              <a:ext cx="319014" cy="552811"/>
            </a:xfrm>
            <a:custGeom>
              <a:rect b="b" l="l" r="r" t="t"/>
              <a:pathLst>
                <a:path extrusionOk="0" h="11054" w="6379">
                  <a:moveTo>
                    <a:pt x="4385" y="0"/>
                  </a:moveTo>
                  <a:lnTo>
                    <a:pt x="4100" y="408"/>
                  </a:lnTo>
                  <a:cubicBezTo>
                    <a:pt x="3737" y="907"/>
                    <a:pt x="3387" y="1412"/>
                    <a:pt x="3038" y="1917"/>
                  </a:cubicBezTo>
                  <a:cubicBezTo>
                    <a:pt x="2682" y="2415"/>
                    <a:pt x="2338" y="2920"/>
                    <a:pt x="1995" y="3419"/>
                  </a:cubicBezTo>
                  <a:cubicBezTo>
                    <a:pt x="1645" y="3924"/>
                    <a:pt x="1309" y="4423"/>
                    <a:pt x="979" y="4921"/>
                  </a:cubicBezTo>
                  <a:cubicBezTo>
                    <a:pt x="648" y="5420"/>
                    <a:pt x="318" y="5919"/>
                    <a:pt x="1" y="6411"/>
                  </a:cubicBezTo>
                  <a:cubicBezTo>
                    <a:pt x="402" y="5932"/>
                    <a:pt x="797" y="5452"/>
                    <a:pt x="1179" y="4980"/>
                  </a:cubicBezTo>
                  <a:cubicBezTo>
                    <a:pt x="1568" y="4507"/>
                    <a:pt x="1950" y="4034"/>
                    <a:pt x="2332" y="3562"/>
                  </a:cubicBezTo>
                  <a:cubicBezTo>
                    <a:pt x="2707" y="3095"/>
                    <a:pt x="3077" y="2623"/>
                    <a:pt x="3452" y="2150"/>
                  </a:cubicBezTo>
                  <a:cubicBezTo>
                    <a:pt x="3718" y="1814"/>
                    <a:pt x="3984" y="1475"/>
                    <a:pt x="4248" y="1137"/>
                  </a:cubicBezTo>
                  <a:lnTo>
                    <a:pt x="4248" y="1137"/>
                  </a:lnTo>
                  <a:lnTo>
                    <a:pt x="4469" y="1697"/>
                  </a:lnTo>
                  <a:lnTo>
                    <a:pt x="4877" y="2713"/>
                  </a:lnTo>
                  <a:cubicBezTo>
                    <a:pt x="5126" y="3336"/>
                    <a:pt x="5380" y="3953"/>
                    <a:pt x="5635" y="4570"/>
                  </a:cubicBezTo>
                  <a:lnTo>
                    <a:pt x="5635" y="4570"/>
                  </a:lnTo>
                  <a:lnTo>
                    <a:pt x="4618" y="5925"/>
                  </a:lnTo>
                  <a:lnTo>
                    <a:pt x="4054" y="6676"/>
                  </a:lnTo>
                  <a:lnTo>
                    <a:pt x="3497" y="7434"/>
                  </a:lnTo>
                  <a:cubicBezTo>
                    <a:pt x="3128" y="7945"/>
                    <a:pt x="2753" y="8444"/>
                    <a:pt x="2390" y="8956"/>
                  </a:cubicBezTo>
                  <a:cubicBezTo>
                    <a:pt x="2097" y="9362"/>
                    <a:pt x="1804" y="9764"/>
                    <a:pt x="1514" y="10169"/>
                  </a:cubicBezTo>
                  <a:lnTo>
                    <a:pt x="1514" y="10169"/>
                  </a:lnTo>
                  <a:lnTo>
                    <a:pt x="1263" y="9525"/>
                  </a:lnTo>
                  <a:cubicBezTo>
                    <a:pt x="1134" y="9182"/>
                    <a:pt x="991" y="8845"/>
                    <a:pt x="855" y="8502"/>
                  </a:cubicBezTo>
                  <a:cubicBezTo>
                    <a:pt x="720" y="8159"/>
                    <a:pt x="577" y="7809"/>
                    <a:pt x="435" y="7466"/>
                  </a:cubicBezTo>
                  <a:lnTo>
                    <a:pt x="1" y="6411"/>
                  </a:lnTo>
                  <a:lnTo>
                    <a:pt x="1" y="6411"/>
                  </a:lnTo>
                  <a:cubicBezTo>
                    <a:pt x="91" y="6760"/>
                    <a:pt x="195" y="7104"/>
                    <a:pt x="292" y="7460"/>
                  </a:cubicBezTo>
                  <a:cubicBezTo>
                    <a:pt x="396" y="7809"/>
                    <a:pt x="493" y="8166"/>
                    <a:pt x="603" y="8522"/>
                  </a:cubicBezTo>
                  <a:cubicBezTo>
                    <a:pt x="713" y="8878"/>
                    <a:pt x="817" y="9240"/>
                    <a:pt x="927" y="9597"/>
                  </a:cubicBezTo>
                  <a:lnTo>
                    <a:pt x="1263" y="10684"/>
                  </a:lnTo>
                  <a:lnTo>
                    <a:pt x="1374" y="11054"/>
                  </a:lnTo>
                  <a:lnTo>
                    <a:pt x="1633" y="10743"/>
                  </a:lnTo>
                  <a:cubicBezTo>
                    <a:pt x="2028" y="10257"/>
                    <a:pt x="2416" y="9758"/>
                    <a:pt x="2805" y="9273"/>
                  </a:cubicBezTo>
                  <a:cubicBezTo>
                    <a:pt x="3200" y="8781"/>
                    <a:pt x="3582" y="8282"/>
                    <a:pt x="3970" y="7790"/>
                  </a:cubicBezTo>
                  <a:lnTo>
                    <a:pt x="4546" y="7052"/>
                  </a:lnTo>
                  <a:lnTo>
                    <a:pt x="5123" y="6307"/>
                  </a:lnTo>
                  <a:lnTo>
                    <a:pt x="6262" y="4805"/>
                  </a:lnTo>
                  <a:lnTo>
                    <a:pt x="6379" y="4662"/>
                  </a:lnTo>
                  <a:lnTo>
                    <a:pt x="6301" y="4487"/>
                  </a:lnTo>
                  <a:cubicBezTo>
                    <a:pt x="6023" y="3814"/>
                    <a:pt x="5738" y="3141"/>
                    <a:pt x="5453" y="2474"/>
                  </a:cubicBezTo>
                  <a:lnTo>
                    <a:pt x="5026" y="1463"/>
                  </a:lnTo>
                  <a:lnTo>
                    <a:pt x="4585" y="460"/>
                  </a:lnTo>
                  <a:lnTo>
                    <a:pt x="43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 flipH="1">
              <a:off x="3914338" y="3561192"/>
              <a:ext cx="379226" cy="453441"/>
            </a:xfrm>
            <a:custGeom>
              <a:rect b="b" l="l" r="r" t="t"/>
              <a:pathLst>
                <a:path extrusionOk="0" h="9067" w="7583">
                  <a:moveTo>
                    <a:pt x="7583" y="1"/>
                  </a:moveTo>
                  <a:lnTo>
                    <a:pt x="7084" y="311"/>
                  </a:lnTo>
                  <a:cubicBezTo>
                    <a:pt x="6547" y="642"/>
                    <a:pt x="6022" y="972"/>
                    <a:pt x="5491" y="1315"/>
                  </a:cubicBezTo>
                  <a:cubicBezTo>
                    <a:pt x="4954" y="1652"/>
                    <a:pt x="4429" y="1989"/>
                    <a:pt x="3905" y="2332"/>
                  </a:cubicBezTo>
                  <a:cubicBezTo>
                    <a:pt x="3380" y="2675"/>
                    <a:pt x="2850" y="3012"/>
                    <a:pt x="2325" y="3361"/>
                  </a:cubicBezTo>
                  <a:cubicBezTo>
                    <a:pt x="1807" y="3705"/>
                    <a:pt x="1282" y="4048"/>
                    <a:pt x="764" y="4404"/>
                  </a:cubicBezTo>
                  <a:lnTo>
                    <a:pt x="732" y="4423"/>
                  </a:lnTo>
                  <a:lnTo>
                    <a:pt x="726" y="4436"/>
                  </a:lnTo>
                  <a:cubicBezTo>
                    <a:pt x="596" y="4631"/>
                    <a:pt x="480" y="4831"/>
                    <a:pt x="356" y="5026"/>
                  </a:cubicBezTo>
                  <a:cubicBezTo>
                    <a:pt x="233" y="5226"/>
                    <a:pt x="117" y="5427"/>
                    <a:pt x="0" y="5628"/>
                  </a:cubicBezTo>
                  <a:cubicBezTo>
                    <a:pt x="162" y="5459"/>
                    <a:pt x="318" y="5285"/>
                    <a:pt x="473" y="5116"/>
                  </a:cubicBezTo>
                  <a:cubicBezTo>
                    <a:pt x="620" y="4951"/>
                    <a:pt x="768" y="4785"/>
                    <a:pt x="909" y="4619"/>
                  </a:cubicBezTo>
                  <a:lnTo>
                    <a:pt x="909" y="4619"/>
                  </a:lnTo>
                  <a:cubicBezTo>
                    <a:pt x="1457" y="4323"/>
                    <a:pt x="1998" y="4014"/>
                    <a:pt x="2539" y="3705"/>
                  </a:cubicBezTo>
                  <a:cubicBezTo>
                    <a:pt x="3089" y="3400"/>
                    <a:pt x="3633" y="3083"/>
                    <a:pt x="4170" y="2766"/>
                  </a:cubicBezTo>
                  <a:cubicBezTo>
                    <a:pt x="4714" y="2455"/>
                    <a:pt x="5252" y="2138"/>
                    <a:pt x="5796" y="1814"/>
                  </a:cubicBezTo>
                  <a:cubicBezTo>
                    <a:pt x="6170" y="1595"/>
                    <a:pt x="6541" y="1374"/>
                    <a:pt x="6912" y="1152"/>
                  </a:cubicBezTo>
                  <a:lnTo>
                    <a:pt x="6912" y="1152"/>
                  </a:lnTo>
                  <a:lnTo>
                    <a:pt x="6890" y="1678"/>
                  </a:lnTo>
                  <a:lnTo>
                    <a:pt x="6845" y="2792"/>
                  </a:lnTo>
                  <a:lnTo>
                    <a:pt x="6806" y="3905"/>
                  </a:lnTo>
                  <a:lnTo>
                    <a:pt x="6778" y="4856"/>
                  </a:lnTo>
                  <a:lnTo>
                    <a:pt x="6778" y="4856"/>
                  </a:lnTo>
                  <a:lnTo>
                    <a:pt x="5394" y="5751"/>
                  </a:lnTo>
                  <a:cubicBezTo>
                    <a:pt x="4883" y="6081"/>
                    <a:pt x="4378" y="6418"/>
                    <a:pt x="3873" y="6748"/>
                  </a:cubicBezTo>
                  <a:lnTo>
                    <a:pt x="3115" y="7253"/>
                  </a:lnTo>
                  <a:lnTo>
                    <a:pt x="2364" y="7765"/>
                  </a:lnTo>
                  <a:lnTo>
                    <a:pt x="1613" y="8276"/>
                  </a:lnTo>
                  <a:lnTo>
                    <a:pt x="986" y="8712"/>
                  </a:lnTo>
                  <a:lnTo>
                    <a:pt x="986" y="8712"/>
                  </a:lnTo>
                  <a:cubicBezTo>
                    <a:pt x="904" y="8476"/>
                    <a:pt x="817" y="8241"/>
                    <a:pt x="726" y="8011"/>
                  </a:cubicBezTo>
                  <a:cubicBezTo>
                    <a:pt x="622" y="7732"/>
                    <a:pt x="512" y="7441"/>
                    <a:pt x="402" y="7162"/>
                  </a:cubicBezTo>
                  <a:lnTo>
                    <a:pt x="402" y="7162"/>
                  </a:lnTo>
                  <a:cubicBezTo>
                    <a:pt x="467" y="7460"/>
                    <a:pt x="531" y="7752"/>
                    <a:pt x="603" y="8043"/>
                  </a:cubicBezTo>
                  <a:cubicBezTo>
                    <a:pt x="674" y="8341"/>
                    <a:pt x="739" y="8632"/>
                    <a:pt x="816" y="8924"/>
                  </a:cubicBezTo>
                  <a:lnTo>
                    <a:pt x="849" y="9066"/>
                  </a:lnTo>
                  <a:lnTo>
                    <a:pt x="991" y="8989"/>
                  </a:lnTo>
                  <a:lnTo>
                    <a:pt x="1781" y="8542"/>
                  </a:lnTo>
                  <a:lnTo>
                    <a:pt x="2565" y="8082"/>
                  </a:lnTo>
                  <a:lnTo>
                    <a:pt x="3355" y="7629"/>
                  </a:lnTo>
                  <a:lnTo>
                    <a:pt x="4132" y="7162"/>
                  </a:lnTo>
                  <a:cubicBezTo>
                    <a:pt x="4656" y="6858"/>
                    <a:pt x="5174" y="6547"/>
                    <a:pt x="5692" y="6230"/>
                  </a:cubicBezTo>
                  <a:lnTo>
                    <a:pt x="7246" y="5291"/>
                  </a:lnTo>
                  <a:lnTo>
                    <a:pt x="7382" y="5207"/>
                  </a:lnTo>
                  <a:lnTo>
                    <a:pt x="7389" y="5039"/>
                  </a:lnTo>
                  <a:lnTo>
                    <a:pt x="7441" y="3931"/>
                  </a:lnTo>
                  <a:lnTo>
                    <a:pt x="7486" y="2817"/>
                  </a:lnTo>
                  <a:lnTo>
                    <a:pt x="7525" y="1704"/>
                  </a:lnTo>
                  <a:lnTo>
                    <a:pt x="7564" y="590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 flipH="1">
              <a:off x="1957955" y="2644236"/>
              <a:ext cx="445339" cy="40558"/>
            </a:xfrm>
            <a:custGeom>
              <a:rect b="b" l="l" r="r" t="t"/>
              <a:pathLst>
                <a:path extrusionOk="0" h="811" w="8905">
                  <a:moveTo>
                    <a:pt x="324" y="1"/>
                  </a:moveTo>
                  <a:lnTo>
                    <a:pt x="0" y="810"/>
                  </a:lnTo>
                  <a:lnTo>
                    <a:pt x="8904" y="726"/>
                  </a:lnTo>
                  <a:lnTo>
                    <a:pt x="89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 flipH="1">
              <a:off x="2618937" y="2735554"/>
              <a:ext cx="418734" cy="185937"/>
            </a:xfrm>
            <a:custGeom>
              <a:rect b="b" l="l" r="r" t="t"/>
              <a:pathLst>
                <a:path extrusionOk="0" h="3718" w="8373">
                  <a:moveTo>
                    <a:pt x="8133" y="1"/>
                  </a:moveTo>
                  <a:lnTo>
                    <a:pt x="39" y="2844"/>
                  </a:lnTo>
                  <a:lnTo>
                    <a:pt x="0" y="3718"/>
                  </a:lnTo>
                  <a:lnTo>
                    <a:pt x="8373" y="687"/>
                  </a:lnTo>
                  <a:lnTo>
                    <a:pt x="81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 flipH="1">
              <a:off x="3221907" y="2996606"/>
              <a:ext cx="356271" cy="311562"/>
            </a:xfrm>
            <a:custGeom>
              <a:rect b="b" l="l" r="r" t="t"/>
              <a:pathLst>
                <a:path extrusionOk="0" h="6230" w="7124">
                  <a:moveTo>
                    <a:pt x="6670" y="0"/>
                  </a:moveTo>
                  <a:lnTo>
                    <a:pt x="1" y="5394"/>
                  </a:lnTo>
                  <a:lnTo>
                    <a:pt x="253" y="6229"/>
                  </a:lnTo>
                  <a:lnTo>
                    <a:pt x="7124" y="563"/>
                  </a:lnTo>
                  <a:lnTo>
                    <a:pt x="6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 flipH="1">
              <a:off x="3654844" y="3490455"/>
              <a:ext cx="356621" cy="311562"/>
            </a:xfrm>
            <a:custGeom>
              <a:rect b="b" l="l" r="r" t="t"/>
              <a:pathLst>
                <a:path extrusionOk="0" h="6230" w="7131">
                  <a:moveTo>
                    <a:pt x="6670" y="0"/>
                  </a:moveTo>
                  <a:lnTo>
                    <a:pt x="1" y="5394"/>
                  </a:lnTo>
                  <a:lnTo>
                    <a:pt x="260" y="6229"/>
                  </a:lnTo>
                  <a:lnTo>
                    <a:pt x="7130" y="563"/>
                  </a:lnTo>
                  <a:lnTo>
                    <a:pt x="6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/>
          <p:nvPr/>
        </p:nvSpPr>
        <p:spPr>
          <a:xfrm>
            <a:off x="4324825" y="1372850"/>
            <a:ext cx="5160600" cy="104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4" name="Google Shape;444;p40"/>
          <p:cNvSpPr txBox="1"/>
          <p:nvPr>
            <p:ph type="ctrTitle"/>
          </p:nvPr>
        </p:nvSpPr>
        <p:spPr>
          <a:xfrm>
            <a:off x="3377200" y="1395800"/>
            <a:ext cx="5160600" cy="9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DISCURSO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445" name="Google Shape;445;p40"/>
          <p:cNvSpPr txBox="1"/>
          <p:nvPr/>
        </p:nvSpPr>
        <p:spPr>
          <a:xfrm>
            <a:off x="4105000" y="2337375"/>
            <a:ext cx="37050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Reem Kufi Medium"/>
                <a:ea typeface="Reem Kufi Medium"/>
                <a:cs typeface="Reem Kufi Medium"/>
                <a:sym typeface="Reem Kufi Medium"/>
              </a:rPr>
              <a:t>Um dos discursos que Luther King fez.</a:t>
            </a:r>
            <a:endParaRPr sz="2800">
              <a:solidFill>
                <a:schemeClr val="accent3"/>
              </a:solidFill>
              <a:latin typeface="Reem Kufi Medium"/>
              <a:ea typeface="Reem Kufi Medium"/>
              <a:cs typeface="Reem Kufi Medium"/>
              <a:sym typeface="Reem Kufi Medium"/>
            </a:endParaRPr>
          </a:p>
        </p:txBody>
      </p:sp>
      <p:sp>
        <p:nvSpPr>
          <p:cNvPr id="446" name="Google Shape;446;p40"/>
          <p:cNvSpPr txBox="1"/>
          <p:nvPr/>
        </p:nvSpPr>
        <p:spPr>
          <a:xfrm>
            <a:off x="4105000" y="3227475"/>
            <a:ext cx="24306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hivo Light"/>
                <a:ea typeface="Chivo Light"/>
                <a:cs typeface="Chivo Light"/>
                <a:sym typeface="Chivo Light"/>
              </a:rPr>
              <a:t>Nome da pessoa</a:t>
            </a:r>
            <a:endParaRPr sz="1800">
              <a:solidFill>
                <a:schemeClr val="accent3"/>
              </a:solidFill>
              <a:latin typeface="Chivo Light"/>
              <a:ea typeface="Chivo Light"/>
              <a:cs typeface="Chivo Light"/>
              <a:sym typeface="Chivo Light"/>
            </a:endParaRPr>
          </a:p>
        </p:txBody>
      </p:sp>
      <p:pic>
        <p:nvPicPr>
          <p:cNvPr id="447" name="Google Shape;447;p40"/>
          <p:cNvPicPr preferRelativeResize="0"/>
          <p:nvPr/>
        </p:nvPicPr>
        <p:blipFill rotWithShape="1">
          <a:blip r:embed="rId3">
            <a:alphaModFix/>
          </a:blip>
          <a:srcRect b="0" l="47584" r="9093" t="0"/>
          <a:stretch/>
        </p:blipFill>
        <p:spPr>
          <a:xfrm>
            <a:off x="240225" y="166500"/>
            <a:ext cx="3705000" cy="4810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tin Luther King Less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69946"/>
      </a:accent1>
      <a:accent2>
        <a:srgbClr val="FFE9C9"/>
      </a:accent2>
      <a:accent3>
        <a:srgbClr val="553333"/>
      </a:accent3>
      <a:accent4>
        <a:srgbClr val="FFAB40"/>
      </a:accent4>
      <a:accent5>
        <a:srgbClr val="459DAE"/>
      </a:accent5>
      <a:accent6>
        <a:srgbClr val="BEC48C"/>
      </a:accent6>
      <a:hlink>
        <a:srgbClr val="55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